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125999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98D"/>
    <a:srgbClr val="143667"/>
    <a:srgbClr val="1F4CB9"/>
    <a:srgbClr val="2796E9"/>
    <a:srgbClr val="5DB0EE"/>
    <a:srgbClr val="90C9F4"/>
    <a:srgbClr val="D1E7FB"/>
    <a:srgbClr val="EAF4FD"/>
    <a:srgbClr val="AF0CC0"/>
    <a:srgbClr val="830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589A3-8EF2-4AA9-8D48-88B8E5108A1F}" v="8" dt="2023-03-29T12:09:09.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25" autoAdjust="0"/>
    <p:restoredTop sz="94660"/>
  </p:normalViewPr>
  <p:slideViewPr>
    <p:cSldViewPr snapToGrid="0">
      <p:cViewPr varScale="1">
        <p:scale>
          <a:sx n="88" d="100"/>
          <a:sy n="88" d="100"/>
        </p:scale>
        <p:origin x="4556" y="1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ya Muthukrishnan" userId="b537101c-71db-48f5-9a07-607ebb71d678" providerId="ADAL" clId="{51A589A3-8EF2-4AA9-8D48-88B8E5108A1F}"/>
    <pc:docChg chg="undo custSel modSld">
      <pc:chgData name="Ramya Muthukrishnan" userId="b537101c-71db-48f5-9a07-607ebb71d678" providerId="ADAL" clId="{51A589A3-8EF2-4AA9-8D48-88B8E5108A1F}" dt="2023-03-29T12:10:35.488" v="54" actId="207"/>
      <pc:docMkLst>
        <pc:docMk/>
      </pc:docMkLst>
      <pc:sldChg chg="addSp delSp modSp mod">
        <pc:chgData name="Ramya Muthukrishnan" userId="b537101c-71db-48f5-9a07-607ebb71d678" providerId="ADAL" clId="{51A589A3-8EF2-4AA9-8D48-88B8E5108A1F}" dt="2023-03-29T12:10:35.488" v="54" actId="207"/>
        <pc:sldMkLst>
          <pc:docMk/>
          <pc:sldMk cId="1057475284" sldId="256"/>
        </pc:sldMkLst>
        <pc:spChg chg="mod">
          <ac:chgData name="Ramya Muthukrishnan" userId="b537101c-71db-48f5-9a07-607ebb71d678" providerId="ADAL" clId="{51A589A3-8EF2-4AA9-8D48-88B8E5108A1F}" dt="2023-03-29T12:08:38.721" v="23" actId="14100"/>
          <ac:spMkLst>
            <pc:docMk/>
            <pc:sldMk cId="1057475284" sldId="256"/>
            <ac:spMk id="4" creationId="{B74EEBF5-B88B-4957-86C4-800F8B14D718}"/>
          </ac:spMkLst>
        </pc:spChg>
        <pc:spChg chg="mod">
          <ac:chgData name="Ramya Muthukrishnan" userId="b537101c-71db-48f5-9a07-607ebb71d678" providerId="ADAL" clId="{51A589A3-8EF2-4AA9-8D48-88B8E5108A1F}" dt="2023-03-29T12:10:35.488" v="54" actId="207"/>
          <ac:spMkLst>
            <pc:docMk/>
            <pc:sldMk cId="1057475284" sldId="256"/>
            <ac:spMk id="16" creationId="{F84AD22A-4D66-4EE4-90FB-D30F596A0AB6}"/>
          </ac:spMkLst>
        </pc:spChg>
        <pc:spChg chg="mod">
          <ac:chgData name="Ramya Muthukrishnan" userId="b537101c-71db-48f5-9a07-607ebb71d678" providerId="ADAL" clId="{51A589A3-8EF2-4AA9-8D48-88B8E5108A1F}" dt="2023-03-29T12:10:35.488" v="54" actId="207"/>
          <ac:spMkLst>
            <pc:docMk/>
            <pc:sldMk cId="1057475284" sldId="256"/>
            <ac:spMk id="17" creationId="{B5871E55-0C35-44A7-9015-51B3D63560D8}"/>
          </ac:spMkLst>
        </pc:spChg>
        <pc:spChg chg="mod">
          <ac:chgData name="Ramya Muthukrishnan" userId="b537101c-71db-48f5-9a07-607ebb71d678" providerId="ADAL" clId="{51A589A3-8EF2-4AA9-8D48-88B8E5108A1F}" dt="2023-03-29T12:10:35.488" v="54" actId="207"/>
          <ac:spMkLst>
            <pc:docMk/>
            <pc:sldMk cId="1057475284" sldId="256"/>
            <ac:spMk id="18" creationId="{B4FD811E-F70D-4D59-8E3E-081C14E851FD}"/>
          </ac:spMkLst>
        </pc:spChg>
        <pc:spChg chg="mod">
          <ac:chgData name="Ramya Muthukrishnan" userId="b537101c-71db-48f5-9a07-607ebb71d678" providerId="ADAL" clId="{51A589A3-8EF2-4AA9-8D48-88B8E5108A1F}" dt="2023-03-29T12:10:35.488" v="54" actId="207"/>
          <ac:spMkLst>
            <pc:docMk/>
            <pc:sldMk cId="1057475284" sldId="256"/>
            <ac:spMk id="19" creationId="{7E197CF9-A4FF-41C2-AA6E-1AB482CCF678}"/>
          </ac:spMkLst>
        </pc:spChg>
        <pc:spChg chg="mod">
          <ac:chgData name="Ramya Muthukrishnan" userId="b537101c-71db-48f5-9a07-607ebb71d678" providerId="ADAL" clId="{51A589A3-8EF2-4AA9-8D48-88B8E5108A1F}" dt="2023-03-29T12:10:35.488" v="54" actId="207"/>
          <ac:spMkLst>
            <pc:docMk/>
            <pc:sldMk cId="1057475284" sldId="256"/>
            <ac:spMk id="20" creationId="{0C3851B5-25AB-404F-8918-3CE0369A9E09}"/>
          </ac:spMkLst>
        </pc:spChg>
        <pc:spChg chg="mod">
          <ac:chgData name="Ramya Muthukrishnan" userId="b537101c-71db-48f5-9a07-607ebb71d678" providerId="ADAL" clId="{51A589A3-8EF2-4AA9-8D48-88B8E5108A1F}" dt="2023-03-29T12:10:35.488" v="54" actId="207"/>
          <ac:spMkLst>
            <pc:docMk/>
            <pc:sldMk cId="1057475284" sldId="256"/>
            <ac:spMk id="21" creationId="{1BD6E3E2-333E-4B0B-921A-56007E7799B8}"/>
          </ac:spMkLst>
        </pc:spChg>
        <pc:spChg chg="mod">
          <ac:chgData name="Ramya Muthukrishnan" userId="b537101c-71db-48f5-9a07-607ebb71d678" providerId="ADAL" clId="{51A589A3-8EF2-4AA9-8D48-88B8E5108A1F}" dt="2023-03-29T12:10:35.488" v="54" actId="207"/>
          <ac:spMkLst>
            <pc:docMk/>
            <pc:sldMk cId="1057475284" sldId="256"/>
            <ac:spMk id="22" creationId="{B04F23F8-CDB8-4C1C-87B9-4293185B518D}"/>
          </ac:spMkLst>
        </pc:spChg>
        <pc:spChg chg="mod">
          <ac:chgData name="Ramya Muthukrishnan" userId="b537101c-71db-48f5-9a07-607ebb71d678" providerId="ADAL" clId="{51A589A3-8EF2-4AA9-8D48-88B8E5108A1F}" dt="2023-03-29T12:10:35.488" v="54" actId="207"/>
          <ac:spMkLst>
            <pc:docMk/>
            <pc:sldMk cId="1057475284" sldId="256"/>
            <ac:spMk id="23" creationId="{86450289-160B-4BA8-981D-A1807748FC8B}"/>
          </ac:spMkLst>
        </pc:spChg>
        <pc:spChg chg="mod">
          <ac:chgData name="Ramya Muthukrishnan" userId="b537101c-71db-48f5-9a07-607ebb71d678" providerId="ADAL" clId="{51A589A3-8EF2-4AA9-8D48-88B8E5108A1F}" dt="2023-03-29T12:10:35.488" v="54" actId="207"/>
          <ac:spMkLst>
            <pc:docMk/>
            <pc:sldMk cId="1057475284" sldId="256"/>
            <ac:spMk id="24" creationId="{A15D95A6-16B9-491B-A1DA-AEB2E0B7D81C}"/>
          </ac:spMkLst>
        </pc:spChg>
        <pc:spChg chg="mod">
          <ac:chgData name="Ramya Muthukrishnan" userId="b537101c-71db-48f5-9a07-607ebb71d678" providerId="ADAL" clId="{51A589A3-8EF2-4AA9-8D48-88B8E5108A1F}" dt="2023-03-29T12:10:35.488" v="54" actId="207"/>
          <ac:spMkLst>
            <pc:docMk/>
            <pc:sldMk cId="1057475284" sldId="256"/>
            <ac:spMk id="25" creationId="{6E8263B9-4272-4318-9DE2-7DB9861A889A}"/>
          </ac:spMkLst>
        </pc:spChg>
        <pc:spChg chg="mod">
          <ac:chgData name="Ramya Muthukrishnan" userId="b537101c-71db-48f5-9a07-607ebb71d678" providerId="ADAL" clId="{51A589A3-8EF2-4AA9-8D48-88B8E5108A1F}" dt="2023-03-29T12:10:35.488" v="54" actId="207"/>
          <ac:spMkLst>
            <pc:docMk/>
            <pc:sldMk cId="1057475284" sldId="256"/>
            <ac:spMk id="36" creationId="{D9A1E1ED-02D4-4046-8BAC-CCDD2B5411DB}"/>
          </ac:spMkLst>
        </pc:spChg>
        <pc:spChg chg="mod">
          <ac:chgData name="Ramya Muthukrishnan" userId="b537101c-71db-48f5-9a07-607ebb71d678" providerId="ADAL" clId="{51A589A3-8EF2-4AA9-8D48-88B8E5108A1F}" dt="2023-03-29T12:10:35.488" v="54" actId="207"/>
          <ac:spMkLst>
            <pc:docMk/>
            <pc:sldMk cId="1057475284" sldId="256"/>
            <ac:spMk id="41" creationId="{1ED75B4F-903D-4097-935B-528306B2AD3F}"/>
          </ac:spMkLst>
        </pc:spChg>
        <pc:spChg chg="mod">
          <ac:chgData name="Ramya Muthukrishnan" userId="b537101c-71db-48f5-9a07-607ebb71d678" providerId="ADAL" clId="{51A589A3-8EF2-4AA9-8D48-88B8E5108A1F}" dt="2023-03-29T12:10:35.488" v="54" actId="207"/>
          <ac:spMkLst>
            <pc:docMk/>
            <pc:sldMk cId="1057475284" sldId="256"/>
            <ac:spMk id="42" creationId="{0A48BAFC-0EC8-44AB-AED4-17D7CB2681A9}"/>
          </ac:spMkLst>
        </pc:spChg>
        <pc:spChg chg="mod">
          <ac:chgData name="Ramya Muthukrishnan" userId="b537101c-71db-48f5-9a07-607ebb71d678" providerId="ADAL" clId="{51A589A3-8EF2-4AA9-8D48-88B8E5108A1F}" dt="2023-03-29T12:10:35.488" v="54" actId="207"/>
          <ac:spMkLst>
            <pc:docMk/>
            <pc:sldMk cId="1057475284" sldId="256"/>
            <ac:spMk id="43" creationId="{5D8F483E-35BF-44C6-8A34-27D318614958}"/>
          </ac:spMkLst>
        </pc:spChg>
        <pc:spChg chg="mod">
          <ac:chgData name="Ramya Muthukrishnan" userId="b537101c-71db-48f5-9a07-607ebb71d678" providerId="ADAL" clId="{51A589A3-8EF2-4AA9-8D48-88B8E5108A1F}" dt="2023-03-29T12:10:35.488" v="54" actId="207"/>
          <ac:spMkLst>
            <pc:docMk/>
            <pc:sldMk cId="1057475284" sldId="256"/>
            <ac:spMk id="44" creationId="{087D8615-63A1-4240-A512-30A1DA9EDC0D}"/>
          </ac:spMkLst>
        </pc:spChg>
        <pc:spChg chg="mod">
          <ac:chgData name="Ramya Muthukrishnan" userId="b537101c-71db-48f5-9a07-607ebb71d678" providerId="ADAL" clId="{51A589A3-8EF2-4AA9-8D48-88B8E5108A1F}" dt="2023-03-29T12:10:35.488" v="54" actId="207"/>
          <ac:spMkLst>
            <pc:docMk/>
            <pc:sldMk cId="1057475284" sldId="256"/>
            <ac:spMk id="45" creationId="{9DB4AA87-BBB6-42F1-8F35-58D4B363097B}"/>
          </ac:spMkLst>
        </pc:spChg>
        <pc:spChg chg="mod">
          <ac:chgData name="Ramya Muthukrishnan" userId="b537101c-71db-48f5-9a07-607ebb71d678" providerId="ADAL" clId="{51A589A3-8EF2-4AA9-8D48-88B8E5108A1F}" dt="2023-03-29T12:10:35.488" v="54" actId="207"/>
          <ac:spMkLst>
            <pc:docMk/>
            <pc:sldMk cId="1057475284" sldId="256"/>
            <ac:spMk id="46" creationId="{C45BD6C6-91E6-40EE-BA85-107F17689F22}"/>
          </ac:spMkLst>
        </pc:spChg>
        <pc:spChg chg="mod">
          <ac:chgData name="Ramya Muthukrishnan" userId="b537101c-71db-48f5-9a07-607ebb71d678" providerId="ADAL" clId="{51A589A3-8EF2-4AA9-8D48-88B8E5108A1F}" dt="2023-03-29T12:10:35.488" v="54" actId="207"/>
          <ac:spMkLst>
            <pc:docMk/>
            <pc:sldMk cId="1057475284" sldId="256"/>
            <ac:spMk id="47" creationId="{84BAD663-8D47-4A7B-B1A1-6464FE134718}"/>
          </ac:spMkLst>
        </pc:spChg>
        <pc:spChg chg="mod">
          <ac:chgData name="Ramya Muthukrishnan" userId="b537101c-71db-48f5-9a07-607ebb71d678" providerId="ADAL" clId="{51A589A3-8EF2-4AA9-8D48-88B8E5108A1F}" dt="2023-03-29T12:10:35.488" v="54" actId="207"/>
          <ac:spMkLst>
            <pc:docMk/>
            <pc:sldMk cId="1057475284" sldId="256"/>
            <ac:spMk id="48" creationId="{35BCF5A4-AB82-4394-B108-E580AF8B3662}"/>
          </ac:spMkLst>
        </pc:spChg>
        <pc:spChg chg="mod">
          <ac:chgData name="Ramya Muthukrishnan" userId="b537101c-71db-48f5-9a07-607ebb71d678" providerId="ADAL" clId="{51A589A3-8EF2-4AA9-8D48-88B8E5108A1F}" dt="2023-03-29T12:10:35.488" v="54" actId="207"/>
          <ac:spMkLst>
            <pc:docMk/>
            <pc:sldMk cId="1057475284" sldId="256"/>
            <ac:spMk id="49" creationId="{A6D66A17-BD40-4DD6-9C88-6AB974BA03E3}"/>
          </ac:spMkLst>
        </pc:spChg>
        <pc:spChg chg="mod">
          <ac:chgData name="Ramya Muthukrishnan" userId="b537101c-71db-48f5-9a07-607ebb71d678" providerId="ADAL" clId="{51A589A3-8EF2-4AA9-8D48-88B8E5108A1F}" dt="2023-03-29T12:10:35.488" v="54" actId="207"/>
          <ac:spMkLst>
            <pc:docMk/>
            <pc:sldMk cId="1057475284" sldId="256"/>
            <ac:spMk id="50" creationId="{0B1D48C7-A03D-4157-8202-B64FD1D5C595}"/>
          </ac:spMkLst>
        </pc:spChg>
        <pc:spChg chg="mod">
          <ac:chgData name="Ramya Muthukrishnan" userId="b537101c-71db-48f5-9a07-607ebb71d678" providerId="ADAL" clId="{51A589A3-8EF2-4AA9-8D48-88B8E5108A1F}" dt="2023-03-29T12:10:35.488" v="54" actId="207"/>
          <ac:spMkLst>
            <pc:docMk/>
            <pc:sldMk cId="1057475284" sldId="256"/>
            <ac:spMk id="51" creationId="{4DBCF04D-7927-4F6A-934F-6628C8302E77}"/>
          </ac:spMkLst>
        </pc:spChg>
        <pc:spChg chg="mod">
          <ac:chgData name="Ramya Muthukrishnan" userId="b537101c-71db-48f5-9a07-607ebb71d678" providerId="ADAL" clId="{51A589A3-8EF2-4AA9-8D48-88B8E5108A1F}" dt="2023-03-29T12:10:35.488" v="54" actId="207"/>
          <ac:spMkLst>
            <pc:docMk/>
            <pc:sldMk cId="1057475284" sldId="256"/>
            <ac:spMk id="52" creationId="{64B6E855-1EF1-4C43-8955-BE1F1720E492}"/>
          </ac:spMkLst>
        </pc:spChg>
        <pc:spChg chg="mod">
          <ac:chgData name="Ramya Muthukrishnan" userId="b537101c-71db-48f5-9a07-607ebb71d678" providerId="ADAL" clId="{51A589A3-8EF2-4AA9-8D48-88B8E5108A1F}" dt="2023-03-29T12:10:35.488" v="54" actId="207"/>
          <ac:spMkLst>
            <pc:docMk/>
            <pc:sldMk cId="1057475284" sldId="256"/>
            <ac:spMk id="53" creationId="{B3337042-AAF2-4144-A026-42C6734639FB}"/>
          </ac:spMkLst>
        </pc:spChg>
        <pc:spChg chg="mod">
          <ac:chgData name="Ramya Muthukrishnan" userId="b537101c-71db-48f5-9a07-607ebb71d678" providerId="ADAL" clId="{51A589A3-8EF2-4AA9-8D48-88B8E5108A1F}" dt="2023-03-29T12:10:35.488" v="54" actId="207"/>
          <ac:spMkLst>
            <pc:docMk/>
            <pc:sldMk cId="1057475284" sldId="256"/>
            <ac:spMk id="54" creationId="{18B5D425-43A0-45DD-AE23-7384BF43BE7D}"/>
          </ac:spMkLst>
        </pc:spChg>
        <pc:spChg chg="mod">
          <ac:chgData name="Ramya Muthukrishnan" userId="b537101c-71db-48f5-9a07-607ebb71d678" providerId="ADAL" clId="{51A589A3-8EF2-4AA9-8D48-88B8E5108A1F}" dt="2023-03-29T12:10:35.488" v="54" actId="207"/>
          <ac:spMkLst>
            <pc:docMk/>
            <pc:sldMk cId="1057475284" sldId="256"/>
            <ac:spMk id="55" creationId="{49AC666F-DA6D-469A-8475-4B8ADBB5BF4F}"/>
          </ac:spMkLst>
        </pc:spChg>
        <pc:spChg chg="mod">
          <ac:chgData name="Ramya Muthukrishnan" userId="b537101c-71db-48f5-9a07-607ebb71d678" providerId="ADAL" clId="{51A589A3-8EF2-4AA9-8D48-88B8E5108A1F}" dt="2023-03-29T12:10:35.488" v="54" actId="207"/>
          <ac:spMkLst>
            <pc:docMk/>
            <pc:sldMk cId="1057475284" sldId="256"/>
            <ac:spMk id="56" creationId="{B7F5B7F6-A7FA-4F94-8D73-F2F1FFA0AD94}"/>
          </ac:spMkLst>
        </pc:spChg>
        <pc:spChg chg="mod">
          <ac:chgData name="Ramya Muthukrishnan" userId="b537101c-71db-48f5-9a07-607ebb71d678" providerId="ADAL" clId="{51A589A3-8EF2-4AA9-8D48-88B8E5108A1F}" dt="2023-03-29T12:10:35.488" v="54" actId="207"/>
          <ac:spMkLst>
            <pc:docMk/>
            <pc:sldMk cId="1057475284" sldId="256"/>
            <ac:spMk id="57" creationId="{93B7836D-5E8F-41EB-86E9-02EB07D1B07C}"/>
          </ac:spMkLst>
        </pc:spChg>
        <pc:spChg chg="mod">
          <ac:chgData name="Ramya Muthukrishnan" userId="b537101c-71db-48f5-9a07-607ebb71d678" providerId="ADAL" clId="{51A589A3-8EF2-4AA9-8D48-88B8E5108A1F}" dt="2023-03-29T12:10:35.488" v="54" actId="207"/>
          <ac:spMkLst>
            <pc:docMk/>
            <pc:sldMk cId="1057475284" sldId="256"/>
            <ac:spMk id="58" creationId="{757661F0-D0F8-4C2D-BB43-759CFC9DDA98}"/>
          </ac:spMkLst>
        </pc:spChg>
        <pc:spChg chg="mod">
          <ac:chgData name="Ramya Muthukrishnan" userId="b537101c-71db-48f5-9a07-607ebb71d678" providerId="ADAL" clId="{51A589A3-8EF2-4AA9-8D48-88B8E5108A1F}" dt="2023-03-29T12:10:35.488" v="54" actId="207"/>
          <ac:spMkLst>
            <pc:docMk/>
            <pc:sldMk cId="1057475284" sldId="256"/>
            <ac:spMk id="59" creationId="{59995450-2EE7-4EBC-9C48-2347D63A6CD9}"/>
          </ac:spMkLst>
        </pc:spChg>
        <pc:spChg chg="mod">
          <ac:chgData name="Ramya Muthukrishnan" userId="b537101c-71db-48f5-9a07-607ebb71d678" providerId="ADAL" clId="{51A589A3-8EF2-4AA9-8D48-88B8E5108A1F}" dt="2023-03-29T12:10:35.488" v="54" actId="207"/>
          <ac:spMkLst>
            <pc:docMk/>
            <pc:sldMk cId="1057475284" sldId="256"/>
            <ac:spMk id="60" creationId="{70565343-5688-4011-A8C9-86FD2797A137}"/>
          </ac:spMkLst>
        </pc:spChg>
        <pc:spChg chg="mod">
          <ac:chgData name="Ramya Muthukrishnan" userId="b537101c-71db-48f5-9a07-607ebb71d678" providerId="ADAL" clId="{51A589A3-8EF2-4AA9-8D48-88B8E5108A1F}" dt="2023-03-29T12:10:35.488" v="54" actId="207"/>
          <ac:spMkLst>
            <pc:docMk/>
            <pc:sldMk cId="1057475284" sldId="256"/>
            <ac:spMk id="61" creationId="{B298DF37-9F73-4D60-8F22-D91E57629921}"/>
          </ac:spMkLst>
        </pc:spChg>
        <pc:spChg chg="mod">
          <ac:chgData name="Ramya Muthukrishnan" userId="b537101c-71db-48f5-9a07-607ebb71d678" providerId="ADAL" clId="{51A589A3-8EF2-4AA9-8D48-88B8E5108A1F}" dt="2023-03-29T12:10:35.488" v="54" actId="207"/>
          <ac:spMkLst>
            <pc:docMk/>
            <pc:sldMk cId="1057475284" sldId="256"/>
            <ac:spMk id="63" creationId="{C14100A1-16F0-434B-B360-2FC02C49C300}"/>
          </ac:spMkLst>
        </pc:spChg>
        <pc:spChg chg="mod">
          <ac:chgData name="Ramya Muthukrishnan" userId="b537101c-71db-48f5-9a07-607ebb71d678" providerId="ADAL" clId="{51A589A3-8EF2-4AA9-8D48-88B8E5108A1F}" dt="2023-03-29T12:10:35.488" v="54" actId="207"/>
          <ac:spMkLst>
            <pc:docMk/>
            <pc:sldMk cId="1057475284" sldId="256"/>
            <ac:spMk id="64" creationId="{AB84FBE3-BF9F-4874-9BD9-F8E9D15DE020}"/>
          </ac:spMkLst>
        </pc:spChg>
        <pc:spChg chg="mod">
          <ac:chgData name="Ramya Muthukrishnan" userId="b537101c-71db-48f5-9a07-607ebb71d678" providerId="ADAL" clId="{51A589A3-8EF2-4AA9-8D48-88B8E5108A1F}" dt="2023-03-29T12:10:35.488" v="54" actId="207"/>
          <ac:spMkLst>
            <pc:docMk/>
            <pc:sldMk cId="1057475284" sldId="256"/>
            <ac:spMk id="67" creationId="{325C7992-70F6-4F8D-870A-5F213D148099}"/>
          </ac:spMkLst>
        </pc:spChg>
        <pc:spChg chg="mod">
          <ac:chgData name="Ramya Muthukrishnan" userId="b537101c-71db-48f5-9a07-607ebb71d678" providerId="ADAL" clId="{51A589A3-8EF2-4AA9-8D48-88B8E5108A1F}" dt="2023-03-29T12:10:35.488" v="54" actId="207"/>
          <ac:spMkLst>
            <pc:docMk/>
            <pc:sldMk cId="1057475284" sldId="256"/>
            <ac:spMk id="68" creationId="{B11970EA-CA85-47D1-A04B-F08D3D34D647}"/>
          </ac:spMkLst>
        </pc:spChg>
        <pc:spChg chg="mod">
          <ac:chgData name="Ramya Muthukrishnan" userId="b537101c-71db-48f5-9a07-607ebb71d678" providerId="ADAL" clId="{51A589A3-8EF2-4AA9-8D48-88B8E5108A1F}" dt="2023-03-29T12:08:43.185" v="24" actId="1076"/>
          <ac:spMkLst>
            <pc:docMk/>
            <pc:sldMk cId="1057475284" sldId="256"/>
            <ac:spMk id="69" creationId="{14961E3D-54C0-4DAC-80F4-CE2CC8A8967C}"/>
          </ac:spMkLst>
        </pc:spChg>
        <pc:spChg chg="mod">
          <ac:chgData name="Ramya Muthukrishnan" userId="b537101c-71db-48f5-9a07-607ebb71d678" providerId="ADAL" clId="{51A589A3-8EF2-4AA9-8D48-88B8E5108A1F}" dt="2023-03-29T12:08:47.925" v="25" actId="1076"/>
          <ac:spMkLst>
            <pc:docMk/>
            <pc:sldMk cId="1057475284" sldId="256"/>
            <ac:spMk id="70" creationId="{2442D77B-C87A-4145-A6B8-806B91F907D7}"/>
          </ac:spMkLst>
        </pc:spChg>
        <pc:spChg chg="mod">
          <ac:chgData name="Ramya Muthukrishnan" userId="b537101c-71db-48f5-9a07-607ebb71d678" providerId="ADAL" clId="{51A589A3-8EF2-4AA9-8D48-88B8E5108A1F}" dt="2023-03-29T12:08:43.185" v="24" actId="1076"/>
          <ac:spMkLst>
            <pc:docMk/>
            <pc:sldMk cId="1057475284" sldId="256"/>
            <ac:spMk id="71" creationId="{C6391415-C5F8-479F-BE26-42E519655E7A}"/>
          </ac:spMkLst>
        </pc:spChg>
        <pc:spChg chg="mod">
          <ac:chgData name="Ramya Muthukrishnan" userId="b537101c-71db-48f5-9a07-607ebb71d678" providerId="ADAL" clId="{51A589A3-8EF2-4AA9-8D48-88B8E5108A1F}" dt="2023-03-29T12:08:47.925" v="25" actId="1076"/>
          <ac:spMkLst>
            <pc:docMk/>
            <pc:sldMk cId="1057475284" sldId="256"/>
            <ac:spMk id="72" creationId="{24CA4526-89F5-4B89-AB44-368FF0352775}"/>
          </ac:spMkLst>
        </pc:spChg>
        <pc:spChg chg="mod">
          <ac:chgData name="Ramya Muthukrishnan" userId="b537101c-71db-48f5-9a07-607ebb71d678" providerId="ADAL" clId="{51A589A3-8EF2-4AA9-8D48-88B8E5108A1F}" dt="2023-03-29T12:10:35.488" v="54" actId="207"/>
          <ac:spMkLst>
            <pc:docMk/>
            <pc:sldMk cId="1057475284" sldId="256"/>
            <ac:spMk id="73" creationId="{26294CAB-DF07-4470-8DAC-9AD735346A7F}"/>
          </ac:spMkLst>
        </pc:spChg>
        <pc:spChg chg="mod">
          <ac:chgData name="Ramya Muthukrishnan" userId="b537101c-71db-48f5-9a07-607ebb71d678" providerId="ADAL" clId="{51A589A3-8EF2-4AA9-8D48-88B8E5108A1F}" dt="2023-03-29T12:10:35.488" v="54" actId="207"/>
          <ac:spMkLst>
            <pc:docMk/>
            <pc:sldMk cId="1057475284" sldId="256"/>
            <ac:spMk id="74" creationId="{D06EA0E9-4D47-4D97-9E53-AC2BE67364C5}"/>
          </ac:spMkLst>
        </pc:spChg>
        <pc:spChg chg="mod">
          <ac:chgData name="Ramya Muthukrishnan" userId="b537101c-71db-48f5-9a07-607ebb71d678" providerId="ADAL" clId="{51A589A3-8EF2-4AA9-8D48-88B8E5108A1F}" dt="2023-03-29T12:10:35.488" v="54" actId="207"/>
          <ac:spMkLst>
            <pc:docMk/>
            <pc:sldMk cId="1057475284" sldId="256"/>
            <ac:spMk id="75" creationId="{755C7E19-EA60-450E-93E4-1D0DD3A86C69}"/>
          </ac:spMkLst>
        </pc:spChg>
        <pc:spChg chg="mod">
          <ac:chgData name="Ramya Muthukrishnan" userId="b537101c-71db-48f5-9a07-607ebb71d678" providerId="ADAL" clId="{51A589A3-8EF2-4AA9-8D48-88B8E5108A1F}" dt="2023-03-29T12:08:47.925" v="25" actId="1076"/>
          <ac:spMkLst>
            <pc:docMk/>
            <pc:sldMk cId="1057475284" sldId="256"/>
            <ac:spMk id="78" creationId="{8BA7C719-2518-4D32-A51D-8A46DBDB481D}"/>
          </ac:spMkLst>
        </pc:spChg>
        <pc:spChg chg="mod">
          <ac:chgData name="Ramya Muthukrishnan" userId="b537101c-71db-48f5-9a07-607ebb71d678" providerId="ADAL" clId="{51A589A3-8EF2-4AA9-8D48-88B8E5108A1F}" dt="2023-03-29T12:08:47.925" v="25" actId="1076"/>
          <ac:spMkLst>
            <pc:docMk/>
            <pc:sldMk cId="1057475284" sldId="256"/>
            <ac:spMk id="109" creationId="{E0445C4F-C44F-426B-92CF-C8CF25A496EC}"/>
          </ac:spMkLst>
        </pc:spChg>
        <pc:spChg chg="mod">
          <ac:chgData name="Ramya Muthukrishnan" userId="b537101c-71db-48f5-9a07-607ebb71d678" providerId="ADAL" clId="{51A589A3-8EF2-4AA9-8D48-88B8E5108A1F}" dt="2023-03-29T12:08:47.925" v="25" actId="1076"/>
          <ac:spMkLst>
            <pc:docMk/>
            <pc:sldMk cId="1057475284" sldId="256"/>
            <ac:spMk id="124" creationId="{D7AC0434-CB8E-45D1-9F3F-2244CCEC425E}"/>
          </ac:spMkLst>
        </pc:spChg>
        <pc:spChg chg="mod">
          <ac:chgData name="Ramya Muthukrishnan" userId="b537101c-71db-48f5-9a07-607ebb71d678" providerId="ADAL" clId="{51A589A3-8EF2-4AA9-8D48-88B8E5108A1F}" dt="2023-03-29T12:08:47.925" v="25" actId="1076"/>
          <ac:spMkLst>
            <pc:docMk/>
            <pc:sldMk cId="1057475284" sldId="256"/>
            <ac:spMk id="127" creationId="{0C02722A-B8E1-4B1A-8E54-A4BD27FE9272}"/>
          </ac:spMkLst>
        </pc:spChg>
        <pc:spChg chg="mod">
          <ac:chgData name="Ramya Muthukrishnan" userId="b537101c-71db-48f5-9a07-607ebb71d678" providerId="ADAL" clId="{51A589A3-8EF2-4AA9-8D48-88B8E5108A1F}" dt="2023-03-29T12:08:47.925" v="25" actId="1076"/>
          <ac:spMkLst>
            <pc:docMk/>
            <pc:sldMk cId="1057475284" sldId="256"/>
            <ac:spMk id="128" creationId="{B2F338DE-FA6B-4743-91B8-4A23767FD403}"/>
          </ac:spMkLst>
        </pc:spChg>
        <pc:spChg chg="mod">
          <ac:chgData name="Ramya Muthukrishnan" userId="b537101c-71db-48f5-9a07-607ebb71d678" providerId="ADAL" clId="{51A589A3-8EF2-4AA9-8D48-88B8E5108A1F}" dt="2023-03-29T12:08:47.925" v="25" actId="1076"/>
          <ac:spMkLst>
            <pc:docMk/>
            <pc:sldMk cId="1057475284" sldId="256"/>
            <ac:spMk id="131" creationId="{3EED49EB-AA6F-4ED0-AD01-FEC26C5D2300}"/>
          </ac:spMkLst>
        </pc:spChg>
        <pc:spChg chg="mod">
          <ac:chgData name="Ramya Muthukrishnan" userId="b537101c-71db-48f5-9a07-607ebb71d678" providerId="ADAL" clId="{51A589A3-8EF2-4AA9-8D48-88B8E5108A1F}" dt="2023-03-29T12:08:47.925" v="25" actId="1076"/>
          <ac:spMkLst>
            <pc:docMk/>
            <pc:sldMk cId="1057475284" sldId="256"/>
            <ac:spMk id="133" creationId="{C607ED2C-1F2C-4A95-AFA4-F49E5DEC4F9A}"/>
          </ac:spMkLst>
        </pc:spChg>
        <pc:spChg chg="mod">
          <ac:chgData name="Ramya Muthukrishnan" userId="b537101c-71db-48f5-9a07-607ebb71d678" providerId="ADAL" clId="{51A589A3-8EF2-4AA9-8D48-88B8E5108A1F}" dt="2023-03-29T12:08:47.925" v="25" actId="1076"/>
          <ac:spMkLst>
            <pc:docMk/>
            <pc:sldMk cId="1057475284" sldId="256"/>
            <ac:spMk id="140" creationId="{15BAA8D8-2325-4349-8B1F-DE9F86D726A9}"/>
          </ac:spMkLst>
        </pc:spChg>
        <pc:spChg chg="mod">
          <ac:chgData name="Ramya Muthukrishnan" userId="b537101c-71db-48f5-9a07-607ebb71d678" providerId="ADAL" clId="{51A589A3-8EF2-4AA9-8D48-88B8E5108A1F}" dt="2023-03-29T12:08:47.925" v="25" actId="1076"/>
          <ac:spMkLst>
            <pc:docMk/>
            <pc:sldMk cId="1057475284" sldId="256"/>
            <ac:spMk id="141" creationId="{27653A48-AAB9-4F2C-9958-91376C468A25}"/>
          </ac:spMkLst>
        </pc:spChg>
        <pc:spChg chg="mod">
          <ac:chgData name="Ramya Muthukrishnan" userId="b537101c-71db-48f5-9a07-607ebb71d678" providerId="ADAL" clId="{51A589A3-8EF2-4AA9-8D48-88B8E5108A1F}" dt="2023-03-29T12:08:47.925" v="25" actId="1076"/>
          <ac:spMkLst>
            <pc:docMk/>
            <pc:sldMk cId="1057475284" sldId="256"/>
            <ac:spMk id="143" creationId="{288F5A9C-F6CE-4CD7-9807-F4D88CB4FCE8}"/>
          </ac:spMkLst>
        </pc:spChg>
        <pc:spChg chg="mod">
          <ac:chgData name="Ramya Muthukrishnan" userId="b537101c-71db-48f5-9a07-607ebb71d678" providerId="ADAL" clId="{51A589A3-8EF2-4AA9-8D48-88B8E5108A1F}" dt="2023-03-29T12:08:47.925" v="25" actId="1076"/>
          <ac:spMkLst>
            <pc:docMk/>
            <pc:sldMk cId="1057475284" sldId="256"/>
            <ac:spMk id="144" creationId="{0AB58C9B-7E6C-41AB-B7B1-D314D0D48129}"/>
          </ac:spMkLst>
        </pc:spChg>
        <pc:spChg chg="mod">
          <ac:chgData name="Ramya Muthukrishnan" userId="b537101c-71db-48f5-9a07-607ebb71d678" providerId="ADAL" clId="{51A589A3-8EF2-4AA9-8D48-88B8E5108A1F}" dt="2023-03-29T12:08:47.925" v="25" actId="1076"/>
          <ac:spMkLst>
            <pc:docMk/>
            <pc:sldMk cId="1057475284" sldId="256"/>
            <ac:spMk id="163" creationId="{0DECC627-DCA0-4DED-A5EA-D3219C79C1CB}"/>
          </ac:spMkLst>
        </pc:spChg>
        <pc:spChg chg="mod">
          <ac:chgData name="Ramya Muthukrishnan" userId="b537101c-71db-48f5-9a07-607ebb71d678" providerId="ADAL" clId="{51A589A3-8EF2-4AA9-8D48-88B8E5108A1F}" dt="2023-03-29T12:08:47.925" v="25" actId="1076"/>
          <ac:spMkLst>
            <pc:docMk/>
            <pc:sldMk cId="1057475284" sldId="256"/>
            <ac:spMk id="165" creationId="{9A836217-D181-4E95-B9FE-3906A0D00661}"/>
          </ac:spMkLst>
        </pc:spChg>
        <pc:spChg chg="mod">
          <ac:chgData name="Ramya Muthukrishnan" userId="b537101c-71db-48f5-9a07-607ebb71d678" providerId="ADAL" clId="{51A589A3-8EF2-4AA9-8D48-88B8E5108A1F}" dt="2023-03-29T12:08:47.925" v="25" actId="1076"/>
          <ac:spMkLst>
            <pc:docMk/>
            <pc:sldMk cId="1057475284" sldId="256"/>
            <ac:spMk id="166" creationId="{06A32191-33C7-468F-AA58-23EB14DD692C}"/>
          </ac:spMkLst>
        </pc:spChg>
        <pc:spChg chg="mod">
          <ac:chgData name="Ramya Muthukrishnan" userId="b537101c-71db-48f5-9a07-607ebb71d678" providerId="ADAL" clId="{51A589A3-8EF2-4AA9-8D48-88B8E5108A1F}" dt="2023-03-29T12:08:47.925" v="25" actId="1076"/>
          <ac:spMkLst>
            <pc:docMk/>
            <pc:sldMk cId="1057475284" sldId="256"/>
            <ac:spMk id="167" creationId="{F73A1EC0-E310-4B67-BFA7-671D6807668C}"/>
          </ac:spMkLst>
        </pc:spChg>
        <pc:spChg chg="mod">
          <ac:chgData name="Ramya Muthukrishnan" userId="b537101c-71db-48f5-9a07-607ebb71d678" providerId="ADAL" clId="{51A589A3-8EF2-4AA9-8D48-88B8E5108A1F}" dt="2023-03-29T12:08:47.925" v="25" actId="1076"/>
          <ac:spMkLst>
            <pc:docMk/>
            <pc:sldMk cId="1057475284" sldId="256"/>
            <ac:spMk id="169" creationId="{B36ACC9E-D2B3-422D-8B8F-E82A38CC282B}"/>
          </ac:spMkLst>
        </pc:spChg>
        <pc:spChg chg="mod">
          <ac:chgData name="Ramya Muthukrishnan" userId="b537101c-71db-48f5-9a07-607ebb71d678" providerId="ADAL" clId="{51A589A3-8EF2-4AA9-8D48-88B8E5108A1F}" dt="2023-03-29T12:08:47.925" v="25" actId="1076"/>
          <ac:spMkLst>
            <pc:docMk/>
            <pc:sldMk cId="1057475284" sldId="256"/>
            <ac:spMk id="170" creationId="{BAE3704A-DAB2-473F-9533-292C524E470C}"/>
          </ac:spMkLst>
        </pc:spChg>
        <pc:spChg chg="mod">
          <ac:chgData name="Ramya Muthukrishnan" userId="b537101c-71db-48f5-9a07-607ebb71d678" providerId="ADAL" clId="{51A589A3-8EF2-4AA9-8D48-88B8E5108A1F}" dt="2023-03-29T12:08:47.925" v="25" actId="1076"/>
          <ac:spMkLst>
            <pc:docMk/>
            <pc:sldMk cId="1057475284" sldId="256"/>
            <ac:spMk id="171" creationId="{0F302809-7F51-4265-8F66-91902C0002B0}"/>
          </ac:spMkLst>
        </pc:spChg>
        <pc:spChg chg="mod">
          <ac:chgData name="Ramya Muthukrishnan" userId="b537101c-71db-48f5-9a07-607ebb71d678" providerId="ADAL" clId="{51A589A3-8EF2-4AA9-8D48-88B8E5108A1F}" dt="2023-03-29T12:08:47.925" v="25" actId="1076"/>
          <ac:spMkLst>
            <pc:docMk/>
            <pc:sldMk cId="1057475284" sldId="256"/>
            <ac:spMk id="173" creationId="{3B7FE858-9F7C-481B-B22F-E774FAADF3BC}"/>
          </ac:spMkLst>
        </pc:spChg>
        <pc:spChg chg="mod">
          <ac:chgData name="Ramya Muthukrishnan" userId="b537101c-71db-48f5-9a07-607ebb71d678" providerId="ADAL" clId="{51A589A3-8EF2-4AA9-8D48-88B8E5108A1F}" dt="2023-03-29T12:08:47.925" v="25" actId="1076"/>
          <ac:spMkLst>
            <pc:docMk/>
            <pc:sldMk cId="1057475284" sldId="256"/>
            <ac:spMk id="174" creationId="{C1966867-5172-4F01-844C-9FE1D4F5E726}"/>
          </ac:spMkLst>
        </pc:spChg>
        <pc:spChg chg="mod">
          <ac:chgData name="Ramya Muthukrishnan" userId="b537101c-71db-48f5-9a07-607ebb71d678" providerId="ADAL" clId="{51A589A3-8EF2-4AA9-8D48-88B8E5108A1F}" dt="2023-03-29T12:08:47.925" v="25" actId="1076"/>
          <ac:spMkLst>
            <pc:docMk/>
            <pc:sldMk cId="1057475284" sldId="256"/>
            <ac:spMk id="175" creationId="{77803DBD-D3DB-4FFF-B991-F347CF668050}"/>
          </ac:spMkLst>
        </pc:spChg>
        <pc:spChg chg="mod">
          <ac:chgData name="Ramya Muthukrishnan" userId="b537101c-71db-48f5-9a07-607ebb71d678" providerId="ADAL" clId="{51A589A3-8EF2-4AA9-8D48-88B8E5108A1F}" dt="2023-03-29T12:10:26.329" v="51" actId="207"/>
          <ac:spMkLst>
            <pc:docMk/>
            <pc:sldMk cId="1057475284" sldId="256"/>
            <ac:spMk id="176" creationId="{C1336801-34B3-4065-A03E-BB143D40FCD8}"/>
          </ac:spMkLst>
        </pc:spChg>
        <pc:spChg chg="mod">
          <ac:chgData name="Ramya Muthukrishnan" userId="b537101c-71db-48f5-9a07-607ebb71d678" providerId="ADAL" clId="{51A589A3-8EF2-4AA9-8D48-88B8E5108A1F}" dt="2023-03-29T12:08:55.489" v="28" actId="1076"/>
          <ac:spMkLst>
            <pc:docMk/>
            <pc:sldMk cId="1057475284" sldId="256"/>
            <ac:spMk id="177" creationId="{2772F0CA-9B14-437B-A3D1-23B83BD1F026}"/>
          </ac:spMkLst>
        </pc:spChg>
        <pc:spChg chg="mod">
          <ac:chgData name="Ramya Muthukrishnan" userId="b537101c-71db-48f5-9a07-607ebb71d678" providerId="ADAL" clId="{51A589A3-8EF2-4AA9-8D48-88B8E5108A1F}" dt="2023-03-29T12:10:29.864" v="52" actId="207"/>
          <ac:spMkLst>
            <pc:docMk/>
            <pc:sldMk cId="1057475284" sldId="256"/>
            <ac:spMk id="178" creationId="{730B5BEC-C9E5-4487-BAA1-8464970C47B9}"/>
          </ac:spMkLst>
        </pc:spChg>
        <pc:spChg chg="mod">
          <ac:chgData name="Ramya Muthukrishnan" userId="b537101c-71db-48f5-9a07-607ebb71d678" providerId="ADAL" clId="{51A589A3-8EF2-4AA9-8D48-88B8E5108A1F}" dt="2023-03-29T12:10:32.425" v="53" actId="207"/>
          <ac:spMkLst>
            <pc:docMk/>
            <pc:sldMk cId="1057475284" sldId="256"/>
            <ac:spMk id="179" creationId="{328D41C5-B341-42A3-B63F-CFB2714C4A4C}"/>
          </ac:spMkLst>
        </pc:spChg>
        <pc:spChg chg="mod">
          <ac:chgData name="Ramya Muthukrishnan" userId="b537101c-71db-48f5-9a07-607ebb71d678" providerId="ADAL" clId="{51A589A3-8EF2-4AA9-8D48-88B8E5108A1F}" dt="2023-03-29T12:10:32.425" v="53" actId="207"/>
          <ac:spMkLst>
            <pc:docMk/>
            <pc:sldMk cId="1057475284" sldId="256"/>
            <ac:spMk id="181" creationId="{46B232F0-5611-4E07-BBC8-FBC917310174}"/>
          </ac:spMkLst>
        </pc:spChg>
        <pc:spChg chg="mod">
          <ac:chgData name="Ramya Muthukrishnan" userId="b537101c-71db-48f5-9a07-607ebb71d678" providerId="ADAL" clId="{51A589A3-8EF2-4AA9-8D48-88B8E5108A1F}" dt="2023-03-29T12:09:09.392" v="35" actId="165"/>
          <ac:spMkLst>
            <pc:docMk/>
            <pc:sldMk cId="1057475284" sldId="256"/>
            <ac:spMk id="187" creationId="{8DBA3874-5CD9-497D-AA72-81C5549E8BDD}"/>
          </ac:spMkLst>
        </pc:spChg>
        <pc:spChg chg="mod">
          <ac:chgData name="Ramya Muthukrishnan" userId="b537101c-71db-48f5-9a07-607ebb71d678" providerId="ADAL" clId="{51A589A3-8EF2-4AA9-8D48-88B8E5108A1F}" dt="2023-03-29T12:09:09.392" v="35" actId="165"/>
          <ac:spMkLst>
            <pc:docMk/>
            <pc:sldMk cId="1057475284" sldId="256"/>
            <ac:spMk id="188" creationId="{60CA68D7-C8E6-480E-AB8E-8F300FAAD132}"/>
          </ac:spMkLst>
        </pc:spChg>
        <pc:spChg chg="mod">
          <ac:chgData name="Ramya Muthukrishnan" userId="b537101c-71db-48f5-9a07-607ebb71d678" providerId="ADAL" clId="{51A589A3-8EF2-4AA9-8D48-88B8E5108A1F}" dt="2023-03-29T12:09:09.392" v="35" actId="165"/>
          <ac:spMkLst>
            <pc:docMk/>
            <pc:sldMk cId="1057475284" sldId="256"/>
            <ac:spMk id="189" creationId="{695CAE27-6CE0-421C-B1BF-9B96B21B15AC}"/>
          </ac:spMkLst>
        </pc:spChg>
        <pc:spChg chg="mod">
          <ac:chgData name="Ramya Muthukrishnan" userId="b537101c-71db-48f5-9a07-607ebb71d678" providerId="ADAL" clId="{51A589A3-8EF2-4AA9-8D48-88B8E5108A1F}" dt="2023-03-29T12:09:09.392" v="35" actId="165"/>
          <ac:spMkLst>
            <pc:docMk/>
            <pc:sldMk cId="1057475284" sldId="256"/>
            <ac:spMk id="190" creationId="{FE171D30-6683-4C62-AC17-CB638B162638}"/>
          </ac:spMkLst>
        </pc:spChg>
        <pc:spChg chg="mod">
          <ac:chgData name="Ramya Muthukrishnan" userId="b537101c-71db-48f5-9a07-607ebb71d678" providerId="ADAL" clId="{51A589A3-8EF2-4AA9-8D48-88B8E5108A1F}" dt="2023-03-29T12:09:09.392" v="35" actId="165"/>
          <ac:spMkLst>
            <pc:docMk/>
            <pc:sldMk cId="1057475284" sldId="256"/>
            <ac:spMk id="191" creationId="{3DDC3A1F-6650-42A6-A081-97669B0CA669}"/>
          </ac:spMkLst>
        </pc:spChg>
        <pc:spChg chg="mod">
          <ac:chgData name="Ramya Muthukrishnan" userId="b537101c-71db-48f5-9a07-607ebb71d678" providerId="ADAL" clId="{51A589A3-8EF2-4AA9-8D48-88B8E5108A1F}" dt="2023-03-29T12:09:09.392" v="35" actId="165"/>
          <ac:spMkLst>
            <pc:docMk/>
            <pc:sldMk cId="1057475284" sldId="256"/>
            <ac:spMk id="192" creationId="{9CFFE1CA-A5D1-4116-841C-36371D4B774E}"/>
          </ac:spMkLst>
        </pc:spChg>
        <pc:spChg chg="mod">
          <ac:chgData name="Ramya Muthukrishnan" userId="b537101c-71db-48f5-9a07-607ebb71d678" providerId="ADAL" clId="{51A589A3-8EF2-4AA9-8D48-88B8E5108A1F}" dt="2023-03-29T12:09:09.392" v="35" actId="165"/>
          <ac:spMkLst>
            <pc:docMk/>
            <pc:sldMk cId="1057475284" sldId="256"/>
            <ac:spMk id="193" creationId="{012E48C3-C39A-4DD3-B62D-4A97B24D8934}"/>
          </ac:spMkLst>
        </pc:spChg>
        <pc:spChg chg="mod">
          <ac:chgData name="Ramya Muthukrishnan" userId="b537101c-71db-48f5-9a07-607ebb71d678" providerId="ADAL" clId="{51A589A3-8EF2-4AA9-8D48-88B8E5108A1F}" dt="2023-03-29T12:09:09.392" v="35" actId="165"/>
          <ac:spMkLst>
            <pc:docMk/>
            <pc:sldMk cId="1057475284" sldId="256"/>
            <ac:spMk id="194" creationId="{05590E49-3A8D-4076-9AD2-C81F4648D9A6}"/>
          </ac:spMkLst>
        </pc:spChg>
        <pc:spChg chg="mod">
          <ac:chgData name="Ramya Muthukrishnan" userId="b537101c-71db-48f5-9a07-607ebb71d678" providerId="ADAL" clId="{51A589A3-8EF2-4AA9-8D48-88B8E5108A1F}" dt="2023-03-29T12:09:09.392" v="35" actId="165"/>
          <ac:spMkLst>
            <pc:docMk/>
            <pc:sldMk cId="1057475284" sldId="256"/>
            <ac:spMk id="195" creationId="{FFE5DD04-ACDF-4A32-A19E-A494659F6667}"/>
          </ac:spMkLst>
        </pc:spChg>
        <pc:spChg chg="mod topLvl">
          <ac:chgData name="Ramya Muthukrishnan" userId="b537101c-71db-48f5-9a07-607ebb71d678" providerId="ADAL" clId="{51A589A3-8EF2-4AA9-8D48-88B8E5108A1F}" dt="2023-03-29T12:09:09.392" v="35" actId="165"/>
          <ac:spMkLst>
            <pc:docMk/>
            <pc:sldMk cId="1057475284" sldId="256"/>
            <ac:spMk id="196" creationId="{59B2CC76-F590-4B43-BD9C-DFC115609E8C}"/>
          </ac:spMkLst>
        </pc:spChg>
        <pc:spChg chg="mod topLvl">
          <ac:chgData name="Ramya Muthukrishnan" userId="b537101c-71db-48f5-9a07-607ebb71d678" providerId="ADAL" clId="{51A589A3-8EF2-4AA9-8D48-88B8E5108A1F}" dt="2023-03-29T12:09:31.345" v="41" actId="1076"/>
          <ac:spMkLst>
            <pc:docMk/>
            <pc:sldMk cId="1057475284" sldId="256"/>
            <ac:spMk id="197" creationId="{2160FAC0-CE4F-4A70-A58C-A937D45ED08E}"/>
          </ac:spMkLst>
        </pc:spChg>
        <pc:spChg chg="mod topLvl">
          <ac:chgData name="Ramya Muthukrishnan" userId="b537101c-71db-48f5-9a07-607ebb71d678" providerId="ADAL" clId="{51A589A3-8EF2-4AA9-8D48-88B8E5108A1F}" dt="2023-03-29T12:09:09.392" v="35" actId="165"/>
          <ac:spMkLst>
            <pc:docMk/>
            <pc:sldMk cId="1057475284" sldId="256"/>
            <ac:spMk id="198" creationId="{2D9BDC5D-4AB7-445A-8DB4-3ADBCF14CC67}"/>
          </ac:spMkLst>
        </pc:spChg>
        <pc:spChg chg="mod topLvl">
          <ac:chgData name="Ramya Muthukrishnan" userId="b537101c-71db-48f5-9a07-607ebb71d678" providerId="ADAL" clId="{51A589A3-8EF2-4AA9-8D48-88B8E5108A1F}" dt="2023-03-29T12:09:06.470" v="34" actId="165"/>
          <ac:spMkLst>
            <pc:docMk/>
            <pc:sldMk cId="1057475284" sldId="256"/>
            <ac:spMk id="199" creationId="{FDD70CB6-5871-482E-BF72-6EAE8B6CDD90}"/>
          </ac:spMkLst>
        </pc:spChg>
        <pc:spChg chg="mod topLvl">
          <ac:chgData name="Ramya Muthukrishnan" userId="b537101c-71db-48f5-9a07-607ebb71d678" providerId="ADAL" clId="{51A589A3-8EF2-4AA9-8D48-88B8E5108A1F}" dt="2023-03-29T12:09:09.392" v="35" actId="165"/>
          <ac:spMkLst>
            <pc:docMk/>
            <pc:sldMk cId="1057475284" sldId="256"/>
            <ac:spMk id="200" creationId="{367AB347-57B7-4402-ADD4-F0FA18C94926}"/>
          </ac:spMkLst>
        </pc:spChg>
        <pc:spChg chg="mod topLvl">
          <ac:chgData name="Ramya Muthukrishnan" userId="b537101c-71db-48f5-9a07-607ebb71d678" providerId="ADAL" clId="{51A589A3-8EF2-4AA9-8D48-88B8E5108A1F}" dt="2023-03-29T12:09:09.392" v="35" actId="165"/>
          <ac:spMkLst>
            <pc:docMk/>
            <pc:sldMk cId="1057475284" sldId="256"/>
            <ac:spMk id="201" creationId="{434D619E-E2BA-47DD-A1DE-3F93E7942C1A}"/>
          </ac:spMkLst>
        </pc:spChg>
        <pc:spChg chg="mod topLvl">
          <ac:chgData name="Ramya Muthukrishnan" userId="b537101c-71db-48f5-9a07-607ebb71d678" providerId="ADAL" clId="{51A589A3-8EF2-4AA9-8D48-88B8E5108A1F}" dt="2023-03-29T12:09:09.392" v="35" actId="165"/>
          <ac:spMkLst>
            <pc:docMk/>
            <pc:sldMk cId="1057475284" sldId="256"/>
            <ac:spMk id="202" creationId="{7C6F4166-7FC5-423F-8FD4-488982AE6D91}"/>
          </ac:spMkLst>
        </pc:spChg>
        <pc:spChg chg="mod topLvl">
          <ac:chgData name="Ramya Muthukrishnan" userId="b537101c-71db-48f5-9a07-607ebb71d678" providerId="ADAL" clId="{51A589A3-8EF2-4AA9-8D48-88B8E5108A1F}" dt="2023-03-29T12:09:06.470" v="34" actId="165"/>
          <ac:spMkLst>
            <pc:docMk/>
            <pc:sldMk cId="1057475284" sldId="256"/>
            <ac:spMk id="203" creationId="{66ED03BC-0D2B-4587-9A98-C0CD22960B7F}"/>
          </ac:spMkLst>
        </pc:spChg>
        <pc:spChg chg="mod">
          <ac:chgData name="Ramya Muthukrishnan" userId="b537101c-71db-48f5-9a07-607ebb71d678" providerId="ADAL" clId="{51A589A3-8EF2-4AA9-8D48-88B8E5108A1F}" dt="2023-03-29T12:09:09.392" v="35" actId="165"/>
          <ac:spMkLst>
            <pc:docMk/>
            <pc:sldMk cId="1057475284" sldId="256"/>
            <ac:spMk id="231" creationId="{9DCFB439-DC47-4C66-A7C7-90CFE09F8AF0}"/>
          </ac:spMkLst>
        </pc:spChg>
        <pc:spChg chg="mod">
          <ac:chgData name="Ramya Muthukrishnan" userId="b537101c-71db-48f5-9a07-607ebb71d678" providerId="ADAL" clId="{51A589A3-8EF2-4AA9-8D48-88B8E5108A1F}" dt="2023-03-29T12:09:09.392" v="35" actId="165"/>
          <ac:spMkLst>
            <pc:docMk/>
            <pc:sldMk cId="1057475284" sldId="256"/>
            <ac:spMk id="232" creationId="{F54DA352-145F-44A8-B155-38B1554E0E9E}"/>
          </ac:spMkLst>
        </pc:spChg>
        <pc:spChg chg="mod">
          <ac:chgData name="Ramya Muthukrishnan" userId="b537101c-71db-48f5-9a07-607ebb71d678" providerId="ADAL" clId="{51A589A3-8EF2-4AA9-8D48-88B8E5108A1F}" dt="2023-03-29T12:09:09.392" v="35" actId="165"/>
          <ac:spMkLst>
            <pc:docMk/>
            <pc:sldMk cId="1057475284" sldId="256"/>
            <ac:spMk id="233" creationId="{8DCFF697-BE8E-43BD-8651-CE57326E1325}"/>
          </ac:spMkLst>
        </pc:spChg>
        <pc:spChg chg="mod">
          <ac:chgData name="Ramya Muthukrishnan" userId="b537101c-71db-48f5-9a07-607ebb71d678" providerId="ADAL" clId="{51A589A3-8EF2-4AA9-8D48-88B8E5108A1F}" dt="2023-03-29T12:09:09.392" v="35" actId="165"/>
          <ac:spMkLst>
            <pc:docMk/>
            <pc:sldMk cId="1057475284" sldId="256"/>
            <ac:spMk id="234" creationId="{4B625669-BF92-4093-A143-C72191F50143}"/>
          </ac:spMkLst>
        </pc:spChg>
        <pc:spChg chg="mod topLvl">
          <ac:chgData name="Ramya Muthukrishnan" userId="b537101c-71db-48f5-9a07-607ebb71d678" providerId="ADAL" clId="{51A589A3-8EF2-4AA9-8D48-88B8E5108A1F}" dt="2023-03-29T12:09:09.392" v="35" actId="165"/>
          <ac:spMkLst>
            <pc:docMk/>
            <pc:sldMk cId="1057475284" sldId="256"/>
            <ac:spMk id="238" creationId="{FAE3E559-1877-4838-8467-5E05A4C45097}"/>
          </ac:spMkLst>
        </pc:spChg>
        <pc:spChg chg="mod">
          <ac:chgData name="Ramya Muthukrishnan" userId="b537101c-71db-48f5-9a07-607ebb71d678" providerId="ADAL" clId="{51A589A3-8EF2-4AA9-8D48-88B8E5108A1F}" dt="2023-03-29T12:09:09.392" v="35" actId="165"/>
          <ac:spMkLst>
            <pc:docMk/>
            <pc:sldMk cId="1057475284" sldId="256"/>
            <ac:spMk id="242" creationId="{4D1856C2-6CFF-4111-8AC0-9C30A2563226}"/>
          </ac:spMkLst>
        </pc:spChg>
        <pc:spChg chg="mod">
          <ac:chgData name="Ramya Muthukrishnan" userId="b537101c-71db-48f5-9a07-607ebb71d678" providerId="ADAL" clId="{51A589A3-8EF2-4AA9-8D48-88B8E5108A1F}" dt="2023-03-29T12:09:09.392" v="35" actId="165"/>
          <ac:spMkLst>
            <pc:docMk/>
            <pc:sldMk cId="1057475284" sldId="256"/>
            <ac:spMk id="243" creationId="{5FBA966A-7933-49E0-A937-1A045CA35F85}"/>
          </ac:spMkLst>
        </pc:spChg>
        <pc:spChg chg="mod">
          <ac:chgData name="Ramya Muthukrishnan" userId="b537101c-71db-48f5-9a07-607ebb71d678" providerId="ADAL" clId="{51A589A3-8EF2-4AA9-8D48-88B8E5108A1F}" dt="2023-03-29T12:09:09.392" v="35" actId="165"/>
          <ac:spMkLst>
            <pc:docMk/>
            <pc:sldMk cId="1057475284" sldId="256"/>
            <ac:spMk id="244" creationId="{5E97E503-39EF-4E66-84CC-94A18985DE65}"/>
          </ac:spMkLst>
        </pc:spChg>
        <pc:spChg chg="mod">
          <ac:chgData name="Ramya Muthukrishnan" userId="b537101c-71db-48f5-9a07-607ebb71d678" providerId="ADAL" clId="{51A589A3-8EF2-4AA9-8D48-88B8E5108A1F}" dt="2023-03-29T12:09:09.392" v="35" actId="165"/>
          <ac:spMkLst>
            <pc:docMk/>
            <pc:sldMk cId="1057475284" sldId="256"/>
            <ac:spMk id="245" creationId="{051DA767-EE5F-4B90-A218-2298987F42C5}"/>
          </ac:spMkLst>
        </pc:spChg>
        <pc:spChg chg="mod">
          <ac:chgData name="Ramya Muthukrishnan" userId="b537101c-71db-48f5-9a07-607ebb71d678" providerId="ADAL" clId="{51A589A3-8EF2-4AA9-8D48-88B8E5108A1F}" dt="2023-03-29T12:09:09.392" v="35" actId="165"/>
          <ac:spMkLst>
            <pc:docMk/>
            <pc:sldMk cId="1057475284" sldId="256"/>
            <ac:spMk id="246" creationId="{EC8D1265-F2E6-4056-AB23-C03BA99EB0CB}"/>
          </ac:spMkLst>
        </pc:spChg>
        <pc:spChg chg="mod">
          <ac:chgData name="Ramya Muthukrishnan" userId="b537101c-71db-48f5-9a07-607ebb71d678" providerId="ADAL" clId="{51A589A3-8EF2-4AA9-8D48-88B8E5108A1F}" dt="2023-03-29T12:09:09.392" v="35" actId="165"/>
          <ac:spMkLst>
            <pc:docMk/>
            <pc:sldMk cId="1057475284" sldId="256"/>
            <ac:spMk id="247" creationId="{73F2EFE4-4038-45B4-BADF-E3A4B8C97F1C}"/>
          </ac:spMkLst>
        </pc:spChg>
        <pc:spChg chg="mod">
          <ac:chgData name="Ramya Muthukrishnan" userId="b537101c-71db-48f5-9a07-607ebb71d678" providerId="ADAL" clId="{51A589A3-8EF2-4AA9-8D48-88B8E5108A1F}" dt="2023-03-29T12:09:09.392" v="35" actId="165"/>
          <ac:spMkLst>
            <pc:docMk/>
            <pc:sldMk cId="1057475284" sldId="256"/>
            <ac:spMk id="248" creationId="{4C7E1872-B3A6-4116-91FB-38916934C098}"/>
          </ac:spMkLst>
        </pc:spChg>
        <pc:spChg chg="mod">
          <ac:chgData name="Ramya Muthukrishnan" userId="b537101c-71db-48f5-9a07-607ebb71d678" providerId="ADAL" clId="{51A589A3-8EF2-4AA9-8D48-88B8E5108A1F}" dt="2023-03-29T12:09:09.392" v="35" actId="165"/>
          <ac:spMkLst>
            <pc:docMk/>
            <pc:sldMk cId="1057475284" sldId="256"/>
            <ac:spMk id="249" creationId="{FFD2BAA1-07EC-4508-9502-77738EC54FFE}"/>
          </ac:spMkLst>
        </pc:spChg>
        <pc:spChg chg="mod">
          <ac:chgData name="Ramya Muthukrishnan" userId="b537101c-71db-48f5-9a07-607ebb71d678" providerId="ADAL" clId="{51A589A3-8EF2-4AA9-8D48-88B8E5108A1F}" dt="2023-03-29T12:09:09.392" v="35" actId="165"/>
          <ac:spMkLst>
            <pc:docMk/>
            <pc:sldMk cId="1057475284" sldId="256"/>
            <ac:spMk id="250" creationId="{59FC2FBD-90CF-40A7-9708-583831624B87}"/>
          </ac:spMkLst>
        </pc:spChg>
        <pc:spChg chg="mod">
          <ac:chgData name="Ramya Muthukrishnan" userId="b537101c-71db-48f5-9a07-607ebb71d678" providerId="ADAL" clId="{51A589A3-8EF2-4AA9-8D48-88B8E5108A1F}" dt="2023-03-29T12:09:09.392" v="35" actId="165"/>
          <ac:spMkLst>
            <pc:docMk/>
            <pc:sldMk cId="1057475284" sldId="256"/>
            <ac:spMk id="251" creationId="{A0D7443D-0BA5-4A1B-B0B8-CDC5DBF73A63}"/>
          </ac:spMkLst>
        </pc:spChg>
        <pc:spChg chg="mod">
          <ac:chgData name="Ramya Muthukrishnan" userId="b537101c-71db-48f5-9a07-607ebb71d678" providerId="ADAL" clId="{51A589A3-8EF2-4AA9-8D48-88B8E5108A1F}" dt="2023-03-29T12:09:09.392" v="35" actId="165"/>
          <ac:spMkLst>
            <pc:docMk/>
            <pc:sldMk cId="1057475284" sldId="256"/>
            <ac:spMk id="252" creationId="{D3179260-BB64-4D7C-BD71-931C7D02E130}"/>
          </ac:spMkLst>
        </pc:spChg>
        <pc:spChg chg="mod">
          <ac:chgData name="Ramya Muthukrishnan" userId="b537101c-71db-48f5-9a07-607ebb71d678" providerId="ADAL" clId="{51A589A3-8EF2-4AA9-8D48-88B8E5108A1F}" dt="2023-03-29T12:09:09.392" v="35" actId="165"/>
          <ac:spMkLst>
            <pc:docMk/>
            <pc:sldMk cId="1057475284" sldId="256"/>
            <ac:spMk id="253" creationId="{582356EE-DFA8-4288-9723-24EAC3FBAEB8}"/>
          </ac:spMkLst>
        </pc:spChg>
        <pc:spChg chg="mod">
          <ac:chgData name="Ramya Muthukrishnan" userId="b537101c-71db-48f5-9a07-607ebb71d678" providerId="ADAL" clId="{51A589A3-8EF2-4AA9-8D48-88B8E5108A1F}" dt="2023-03-29T12:09:09.392" v="35" actId="165"/>
          <ac:spMkLst>
            <pc:docMk/>
            <pc:sldMk cId="1057475284" sldId="256"/>
            <ac:spMk id="254" creationId="{39B31456-24E4-41BD-BB4E-AA737ACEE41A}"/>
          </ac:spMkLst>
        </pc:spChg>
        <pc:spChg chg="mod">
          <ac:chgData name="Ramya Muthukrishnan" userId="b537101c-71db-48f5-9a07-607ebb71d678" providerId="ADAL" clId="{51A589A3-8EF2-4AA9-8D48-88B8E5108A1F}" dt="2023-03-29T12:09:09.392" v="35" actId="165"/>
          <ac:spMkLst>
            <pc:docMk/>
            <pc:sldMk cId="1057475284" sldId="256"/>
            <ac:spMk id="259" creationId="{E933C25A-3F02-47F3-9A57-B0A00AA67D0E}"/>
          </ac:spMkLst>
        </pc:spChg>
        <pc:spChg chg="mod">
          <ac:chgData name="Ramya Muthukrishnan" userId="b537101c-71db-48f5-9a07-607ebb71d678" providerId="ADAL" clId="{51A589A3-8EF2-4AA9-8D48-88B8E5108A1F}" dt="2023-03-29T12:09:09.392" v="35" actId="165"/>
          <ac:spMkLst>
            <pc:docMk/>
            <pc:sldMk cId="1057475284" sldId="256"/>
            <ac:spMk id="260" creationId="{BE2A2432-1915-40A1-A9FD-51BE613A5E3C}"/>
          </ac:spMkLst>
        </pc:spChg>
        <pc:spChg chg="mod">
          <ac:chgData name="Ramya Muthukrishnan" userId="b537101c-71db-48f5-9a07-607ebb71d678" providerId="ADAL" clId="{51A589A3-8EF2-4AA9-8D48-88B8E5108A1F}" dt="2023-03-29T12:09:09.392" v="35" actId="165"/>
          <ac:spMkLst>
            <pc:docMk/>
            <pc:sldMk cId="1057475284" sldId="256"/>
            <ac:spMk id="261" creationId="{3D7FEE98-51B4-4EDD-AE5C-37692B229A03}"/>
          </ac:spMkLst>
        </pc:spChg>
        <pc:spChg chg="mod">
          <ac:chgData name="Ramya Muthukrishnan" userId="b537101c-71db-48f5-9a07-607ebb71d678" providerId="ADAL" clId="{51A589A3-8EF2-4AA9-8D48-88B8E5108A1F}" dt="2023-03-29T12:09:09.392" v="35" actId="165"/>
          <ac:spMkLst>
            <pc:docMk/>
            <pc:sldMk cId="1057475284" sldId="256"/>
            <ac:spMk id="262" creationId="{2BBD46A8-4BC4-406F-9B2B-317DE47057CF}"/>
          </ac:spMkLst>
        </pc:spChg>
        <pc:spChg chg="mod">
          <ac:chgData name="Ramya Muthukrishnan" userId="b537101c-71db-48f5-9a07-607ebb71d678" providerId="ADAL" clId="{51A589A3-8EF2-4AA9-8D48-88B8E5108A1F}" dt="2023-03-29T12:09:09.392" v="35" actId="165"/>
          <ac:spMkLst>
            <pc:docMk/>
            <pc:sldMk cId="1057475284" sldId="256"/>
            <ac:spMk id="263" creationId="{F6436A74-8A86-4532-A20C-E870A4F372AB}"/>
          </ac:spMkLst>
        </pc:spChg>
        <pc:spChg chg="mod">
          <ac:chgData name="Ramya Muthukrishnan" userId="b537101c-71db-48f5-9a07-607ebb71d678" providerId="ADAL" clId="{51A589A3-8EF2-4AA9-8D48-88B8E5108A1F}" dt="2023-03-29T12:09:09.392" v="35" actId="165"/>
          <ac:spMkLst>
            <pc:docMk/>
            <pc:sldMk cId="1057475284" sldId="256"/>
            <ac:spMk id="264" creationId="{2A6D35C2-4D8A-41B6-A485-8542CE85E6C4}"/>
          </ac:spMkLst>
        </pc:spChg>
        <pc:spChg chg="mod">
          <ac:chgData name="Ramya Muthukrishnan" userId="b537101c-71db-48f5-9a07-607ebb71d678" providerId="ADAL" clId="{51A589A3-8EF2-4AA9-8D48-88B8E5108A1F}" dt="2023-03-29T12:09:09.392" v="35" actId="165"/>
          <ac:spMkLst>
            <pc:docMk/>
            <pc:sldMk cId="1057475284" sldId="256"/>
            <ac:spMk id="265" creationId="{14B002B6-8731-4AD1-B38F-19E1E38E8C39}"/>
          </ac:spMkLst>
        </pc:spChg>
        <pc:spChg chg="mod">
          <ac:chgData name="Ramya Muthukrishnan" userId="b537101c-71db-48f5-9a07-607ebb71d678" providerId="ADAL" clId="{51A589A3-8EF2-4AA9-8D48-88B8E5108A1F}" dt="2023-03-29T12:09:09.392" v="35" actId="165"/>
          <ac:spMkLst>
            <pc:docMk/>
            <pc:sldMk cId="1057475284" sldId="256"/>
            <ac:spMk id="266" creationId="{B06DB90B-44E6-4E90-87F9-EB56D0BB20FD}"/>
          </ac:spMkLst>
        </pc:spChg>
        <pc:spChg chg="mod">
          <ac:chgData name="Ramya Muthukrishnan" userId="b537101c-71db-48f5-9a07-607ebb71d678" providerId="ADAL" clId="{51A589A3-8EF2-4AA9-8D48-88B8E5108A1F}" dt="2023-03-29T12:09:09.392" v="35" actId="165"/>
          <ac:spMkLst>
            <pc:docMk/>
            <pc:sldMk cId="1057475284" sldId="256"/>
            <ac:spMk id="267" creationId="{8D24EB65-2CED-499F-A661-85499B232F55}"/>
          </ac:spMkLst>
        </pc:spChg>
        <pc:spChg chg="mod">
          <ac:chgData name="Ramya Muthukrishnan" userId="b537101c-71db-48f5-9a07-607ebb71d678" providerId="ADAL" clId="{51A589A3-8EF2-4AA9-8D48-88B8E5108A1F}" dt="2023-03-29T12:09:09.392" v="35" actId="165"/>
          <ac:spMkLst>
            <pc:docMk/>
            <pc:sldMk cId="1057475284" sldId="256"/>
            <ac:spMk id="268" creationId="{456C628B-F37F-45B8-A25A-154BD9710AA9}"/>
          </ac:spMkLst>
        </pc:spChg>
        <pc:spChg chg="mod">
          <ac:chgData name="Ramya Muthukrishnan" userId="b537101c-71db-48f5-9a07-607ebb71d678" providerId="ADAL" clId="{51A589A3-8EF2-4AA9-8D48-88B8E5108A1F}" dt="2023-03-29T12:09:09.392" v="35" actId="165"/>
          <ac:spMkLst>
            <pc:docMk/>
            <pc:sldMk cId="1057475284" sldId="256"/>
            <ac:spMk id="269" creationId="{B589C35B-77BC-465E-99D2-CD6B77E0AD99}"/>
          </ac:spMkLst>
        </pc:spChg>
        <pc:spChg chg="mod">
          <ac:chgData name="Ramya Muthukrishnan" userId="b537101c-71db-48f5-9a07-607ebb71d678" providerId="ADAL" clId="{51A589A3-8EF2-4AA9-8D48-88B8E5108A1F}" dt="2023-03-29T12:09:09.392" v="35" actId="165"/>
          <ac:spMkLst>
            <pc:docMk/>
            <pc:sldMk cId="1057475284" sldId="256"/>
            <ac:spMk id="274" creationId="{7D2BA496-B058-4D10-BEAD-69DA279C8AF6}"/>
          </ac:spMkLst>
        </pc:spChg>
        <pc:spChg chg="mod">
          <ac:chgData name="Ramya Muthukrishnan" userId="b537101c-71db-48f5-9a07-607ebb71d678" providerId="ADAL" clId="{51A589A3-8EF2-4AA9-8D48-88B8E5108A1F}" dt="2023-03-29T12:09:09.392" v="35" actId="165"/>
          <ac:spMkLst>
            <pc:docMk/>
            <pc:sldMk cId="1057475284" sldId="256"/>
            <ac:spMk id="275" creationId="{8C02D108-4A68-4DF8-A0AC-F4105AE62002}"/>
          </ac:spMkLst>
        </pc:spChg>
        <pc:spChg chg="mod">
          <ac:chgData name="Ramya Muthukrishnan" userId="b537101c-71db-48f5-9a07-607ebb71d678" providerId="ADAL" clId="{51A589A3-8EF2-4AA9-8D48-88B8E5108A1F}" dt="2023-03-29T12:09:09.392" v="35" actId="165"/>
          <ac:spMkLst>
            <pc:docMk/>
            <pc:sldMk cId="1057475284" sldId="256"/>
            <ac:spMk id="276" creationId="{E4EACBA3-4A9D-4FBB-B1AB-E533C4E49CC6}"/>
          </ac:spMkLst>
        </pc:spChg>
        <pc:spChg chg="mod">
          <ac:chgData name="Ramya Muthukrishnan" userId="b537101c-71db-48f5-9a07-607ebb71d678" providerId="ADAL" clId="{51A589A3-8EF2-4AA9-8D48-88B8E5108A1F}" dt="2023-03-29T12:09:09.392" v="35" actId="165"/>
          <ac:spMkLst>
            <pc:docMk/>
            <pc:sldMk cId="1057475284" sldId="256"/>
            <ac:spMk id="281" creationId="{CB0A4CA2-DC0C-4DCB-9921-B7477693BA66}"/>
          </ac:spMkLst>
        </pc:spChg>
        <pc:spChg chg="mod">
          <ac:chgData name="Ramya Muthukrishnan" userId="b537101c-71db-48f5-9a07-607ebb71d678" providerId="ADAL" clId="{51A589A3-8EF2-4AA9-8D48-88B8E5108A1F}" dt="2023-03-29T12:09:09.392" v="35" actId="165"/>
          <ac:spMkLst>
            <pc:docMk/>
            <pc:sldMk cId="1057475284" sldId="256"/>
            <ac:spMk id="282" creationId="{40C455C1-B65C-48C2-A8E7-8851671F5DDF}"/>
          </ac:spMkLst>
        </pc:spChg>
        <pc:spChg chg="mod">
          <ac:chgData name="Ramya Muthukrishnan" userId="b537101c-71db-48f5-9a07-607ebb71d678" providerId="ADAL" clId="{51A589A3-8EF2-4AA9-8D48-88B8E5108A1F}" dt="2023-03-29T12:09:09.392" v="35" actId="165"/>
          <ac:spMkLst>
            <pc:docMk/>
            <pc:sldMk cId="1057475284" sldId="256"/>
            <ac:spMk id="283" creationId="{B8EAAE82-1094-4C90-8AF2-A82ED5E0DB7B}"/>
          </ac:spMkLst>
        </pc:spChg>
        <pc:spChg chg="mod">
          <ac:chgData name="Ramya Muthukrishnan" userId="b537101c-71db-48f5-9a07-607ebb71d678" providerId="ADAL" clId="{51A589A3-8EF2-4AA9-8D48-88B8E5108A1F}" dt="2023-03-29T12:09:09.392" v="35" actId="165"/>
          <ac:spMkLst>
            <pc:docMk/>
            <pc:sldMk cId="1057475284" sldId="256"/>
            <ac:spMk id="284" creationId="{2BAD2CB9-3898-4A1B-82A0-9E19F91706FC}"/>
          </ac:spMkLst>
        </pc:spChg>
        <pc:spChg chg="mod">
          <ac:chgData name="Ramya Muthukrishnan" userId="b537101c-71db-48f5-9a07-607ebb71d678" providerId="ADAL" clId="{51A589A3-8EF2-4AA9-8D48-88B8E5108A1F}" dt="2023-03-29T12:09:09.392" v="35" actId="165"/>
          <ac:spMkLst>
            <pc:docMk/>
            <pc:sldMk cId="1057475284" sldId="256"/>
            <ac:spMk id="285" creationId="{2A86744A-548B-454C-9D0E-41E8D82D46C8}"/>
          </ac:spMkLst>
        </pc:spChg>
        <pc:spChg chg="mod">
          <ac:chgData name="Ramya Muthukrishnan" userId="b537101c-71db-48f5-9a07-607ebb71d678" providerId="ADAL" clId="{51A589A3-8EF2-4AA9-8D48-88B8E5108A1F}" dt="2023-03-29T12:09:09.392" v="35" actId="165"/>
          <ac:spMkLst>
            <pc:docMk/>
            <pc:sldMk cId="1057475284" sldId="256"/>
            <ac:spMk id="286" creationId="{442886B0-3964-4168-9B19-8E9C35C6440F}"/>
          </ac:spMkLst>
        </pc:spChg>
        <pc:spChg chg="mod">
          <ac:chgData name="Ramya Muthukrishnan" userId="b537101c-71db-48f5-9a07-607ebb71d678" providerId="ADAL" clId="{51A589A3-8EF2-4AA9-8D48-88B8E5108A1F}" dt="2023-03-29T12:09:09.392" v="35" actId="165"/>
          <ac:spMkLst>
            <pc:docMk/>
            <pc:sldMk cId="1057475284" sldId="256"/>
            <ac:spMk id="287" creationId="{2A0A7D43-4A38-4C20-9CE0-DAA22EAD06E9}"/>
          </ac:spMkLst>
        </pc:spChg>
        <pc:spChg chg="mod">
          <ac:chgData name="Ramya Muthukrishnan" userId="b537101c-71db-48f5-9a07-607ebb71d678" providerId="ADAL" clId="{51A589A3-8EF2-4AA9-8D48-88B8E5108A1F}" dt="2023-03-29T12:09:09.392" v="35" actId="165"/>
          <ac:spMkLst>
            <pc:docMk/>
            <pc:sldMk cId="1057475284" sldId="256"/>
            <ac:spMk id="288" creationId="{A37D9BDD-E78C-429C-8159-C1C8AC0C139C}"/>
          </ac:spMkLst>
        </pc:spChg>
        <pc:spChg chg="mod">
          <ac:chgData name="Ramya Muthukrishnan" userId="b537101c-71db-48f5-9a07-607ebb71d678" providerId="ADAL" clId="{51A589A3-8EF2-4AA9-8D48-88B8E5108A1F}" dt="2023-03-29T12:09:09.392" v="35" actId="165"/>
          <ac:spMkLst>
            <pc:docMk/>
            <pc:sldMk cId="1057475284" sldId="256"/>
            <ac:spMk id="289" creationId="{80459EF4-9051-4392-8168-B01A326B0ABC}"/>
          </ac:spMkLst>
        </pc:spChg>
        <pc:spChg chg="mod">
          <ac:chgData name="Ramya Muthukrishnan" userId="b537101c-71db-48f5-9a07-607ebb71d678" providerId="ADAL" clId="{51A589A3-8EF2-4AA9-8D48-88B8E5108A1F}" dt="2023-03-29T12:09:09.392" v="35" actId="165"/>
          <ac:spMkLst>
            <pc:docMk/>
            <pc:sldMk cId="1057475284" sldId="256"/>
            <ac:spMk id="290" creationId="{75D5F8D2-DDE3-412A-A4A9-99FDB10F0423}"/>
          </ac:spMkLst>
        </pc:spChg>
        <pc:spChg chg="mod">
          <ac:chgData name="Ramya Muthukrishnan" userId="b537101c-71db-48f5-9a07-607ebb71d678" providerId="ADAL" clId="{51A589A3-8EF2-4AA9-8D48-88B8E5108A1F}" dt="2023-03-29T12:09:09.392" v="35" actId="165"/>
          <ac:spMkLst>
            <pc:docMk/>
            <pc:sldMk cId="1057475284" sldId="256"/>
            <ac:spMk id="291" creationId="{5CF2B037-FBDB-44AA-84FD-BAA7B6449A4A}"/>
          </ac:spMkLst>
        </pc:spChg>
        <pc:spChg chg="mod">
          <ac:chgData name="Ramya Muthukrishnan" userId="b537101c-71db-48f5-9a07-607ebb71d678" providerId="ADAL" clId="{51A589A3-8EF2-4AA9-8D48-88B8E5108A1F}" dt="2023-03-29T12:09:09.392" v="35" actId="165"/>
          <ac:spMkLst>
            <pc:docMk/>
            <pc:sldMk cId="1057475284" sldId="256"/>
            <ac:spMk id="292" creationId="{24A942BC-9EE2-4F06-99F3-A3B0DA25A63E}"/>
          </ac:spMkLst>
        </pc:spChg>
        <pc:spChg chg="mod">
          <ac:chgData name="Ramya Muthukrishnan" userId="b537101c-71db-48f5-9a07-607ebb71d678" providerId="ADAL" clId="{51A589A3-8EF2-4AA9-8D48-88B8E5108A1F}" dt="2023-03-29T12:09:09.392" v="35" actId="165"/>
          <ac:spMkLst>
            <pc:docMk/>
            <pc:sldMk cId="1057475284" sldId="256"/>
            <ac:spMk id="293" creationId="{B4A69179-0054-41FD-8055-D09AAAC43014}"/>
          </ac:spMkLst>
        </pc:spChg>
        <pc:spChg chg="mod">
          <ac:chgData name="Ramya Muthukrishnan" userId="b537101c-71db-48f5-9a07-607ebb71d678" providerId="ADAL" clId="{51A589A3-8EF2-4AA9-8D48-88B8E5108A1F}" dt="2023-03-29T12:09:09.392" v="35" actId="165"/>
          <ac:spMkLst>
            <pc:docMk/>
            <pc:sldMk cId="1057475284" sldId="256"/>
            <ac:spMk id="298" creationId="{A7391773-FCEC-48F2-831D-7E158375C52D}"/>
          </ac:spMkLst>
        </pc:spChg>
        <pc:spChg chg="mod">
          <ac:chgData name="Ramya Muthukrishnan" userId="b537101c-71db-48f5-9a07-607ebb71d678" providerId="ADAL" clId="{51A589A3-8EF2-4AA9-8D48-88B8E5108A1F}" dt="2023-03-29T12:09:09.392" v="35" actId="165"/>
          <ac:spMkLst>
            <pc:docMk/>
            <pc:sldMk cId="1057475284" sldId="256"/>
            <ac:spMk id="299" creationId="{A6DD49E4-0B03-43ED-AABC-DAAB00914F8B}"/>
          </ac:spMkLst>
        </pc:spChg>
        <pc:spChg chg="mod">
          <ac:chgData name="Ramya Muthukrishnan" userId="b537101c-71db-48f5-9a07-607ebb71d678" providerId="ADAL" clId="{51A589A3-8EF2-4AA9-8D48-88B8E5108A1F}" dt="2023-03-29T12:09:09.392" v="35" actId="165"/>
          <ac:spMkLst>
            <pc:docMk/>
            <pc:sldMk cId="1057475284" sldId="256"/>
            <ac:spMk id="300" creationId="{003102B6-5B2C-4BF0-A723-A308184C7AF6}"/>
          </ac:spMkLst>
        </pc:spChg>
        <pc:spChg chg="mod">
          <ac:chgData name="Ramya Muthukrishnan" userId="b537101c-71db-48f5-9a07-607ebb71d678" providerId="ADAL" clId="{51A589A3-8EF2-4AA9-8D48-88B8E5108A1F}" dt="2023-03-29T12:09:09.392" v="35" actId="165"/>
          <ac:spMkLst>
            <pc:docMk/>
            <pc:sldMk cId="1057475284" sldId="256"/>
            <ac:spMk id="301" creationId="{7C3015DB-CC04-4047-905B-BAA288F781A2}"/>
          </ac:spMkLst>
        </pc:spChg>
        <pc:spChg chg="mod">
          <ac:chgData name="Ramya Muthukrishnan" userId="b537101c-71db-48f5-9a07-607ebb71d678" providerId="ADAL" clId="{51A589A3-8EF2-4AA9-8D48-88B8E5108A1F}" dt="2023-03-29T12:09:09.392" v="35" actId="165"/>
          <ac:spMkLst>
            <pc:docMk/>
            <pc:sldMk cId="1057475284" sldId="256"/>
            <ac:spMk id="302" creationId="{9523236B-093A-48BE-9FA1-9A9F54883413}"/>
          </ac:spMkLst>
        </pc:spChg>
        <pc:spChg chg="mod">
          <ac:chgData name="Ramya Muthukrishnan" userId="b537101c-71db-48f5-9a07-607ebb71d678" providerId="ADAL" clId="{51A589A3-8EF2-4AA9-8D48-88B8E5108A1F}" dt="2023-03-29T12:09:09.392" v="35" actId="165"/>
          <ac:spMkLst>
            <pc:docMk/>
            <pc:sldMk cId="1057475284" sldId="256"/>
            <ac:spMk id="303" creationId="{BC78BB86-4A3B-4463-ACB2-28A77428FC82}"/>
          </ac:spMkLst>
        </pc:spChg>
        <pc:spChg chg="mod">
          <ac:chgData name="Ramya Muthukrishnan" userId="b537101c-71db-48f5-9a07-607ebb71d678" providerId="ADAL" clId="{51A589A3-8EF2-4AA9-8D48-88B8E5108A1F}" dt="2023-03-29T12:09:09.392" v="35" actId="165"/>
          <ac:spMkLst>
            <pc:docMk/>
            <pc:sldMk cId="1057475284" sldId="256"/>
            <ac:spMk id="304" creationId="{FD72E873-FD14-4453-8785-EE6357BFBD23}"/>
          </ac:spMkLst>
        </pc:spChg>
        <pc:spChg chg="mod">
          <ac:chgData name="Ramya Muthukrishnan" userId="b537101c-71db-48f5-9a07-607ebb71d678" providerId="ADAL" clId="{51A589A3-8EF2-4AA9-8D48-88B8E5108A1F}" dt="2023-03-29T12:09:09.392" v="35" actId="165"/>
          <ac:spMkLst>
            <pc:docMk/>
            <pc:sldMk cId="1057475284" sldId="256"/>
            <ac:spMk id="305" creationId="{9508326B-12A0-428C-9EFF-49BF9DAE02B8}"/>
          </ac:spMkLst>
        </pc:spChg>
        <pc:spChg chg="mod">
          <ac:chgData name="Ramya Muthukrishnan" userId="b537101c-71db-48f5-9a07-607ebb71d678" providerId="ADAL" clId="{51A589A3-8EF2-4AA9-8D48-88B8E5108A1F}" dt="2023-03-29T12:09:09.392" v="35" actId="165"/>
          <ac:spMkLst>
            <pc:docMk/>
            <pc:sldMk cId="1057475284" sldId="256"/>
            <ac:spMk id="306" creationId="{B20B2374-EEE5-4827-BB66-FBF5EE0A0D31}"/>
          </ac:spMkLst>
        </pc:spChg>
        <pc:spChg chg="mod">
          <ac:chgData name="Ramya Muthukrishnan" userId="b537101c-71db-48f5-9a07-607ebb71d678" providerId="ADAL" clId="{51A589A3-8EF2-4AA9-8D48-88B8E5108A1F}" dt="2023-03-29T12:09:09.392" v="35" actId="165"/>
          <ac:spMkLst>
            <pc:docMk/>
            <pc:sldMk cId="1057475284" sldId="256"/>
            <ac:spMk id="307" creationId="{6A8D2629-391A-45B5-A40B-AECC8C8ECF96}"/>
          </ac:spMkLst>
        </pc:spChg>
        <pc:spChg chg="mod">
          <ac:chgData name="Ramya Muthukrishnan" userId="b537101c-71db-48f5-9a07-607ebb71d678" providerId="ADAL" clId="{51A589A3-8EF2-4AA9-8D48-88B8E5108A1F}" dt="2023-03-29T12:09:09.392" v="35" actId="165"/>
          <ac:spMkLst>
            <pc:docMk/>
            <pc:sldMk cId="1057475284" sldId="256"/>
            <ac:spMk id="314" creationId="{E9FBF403-3A8E-4FCF-947E-8189AD378D6A}"/>
          </ac:spMkLst>
        </pc:spChg>
        <pc:spChg chg="mod">
          <ac:chgData name="Ramya Muthukrishnan" userId="b537101c-71db-48f5-9a07-607ebb71d678" providerId="ADAL" clId="{51A589A3-8EF2-4AA9-8D48-88B8E5108A1F}" dt="2023-03-29T12:09:09.392" v="35" actId="165"/>
          <ac:spMkLst>
            <pc:docMk/>
            <pc:sldMk cId="1057475284" sldId="256"/>
            <ac:spMk id="315" creationId="{FA16E2E7-B5C1-4758-822D-E628159D3A1B}"/>
          </ac:spMkLst>
        </pc:spChg>
        <pc:spChg chg="mod">
          <ac:chgData name="Ramya Muthukrishnan" userId="b537101c-71db-48f5-9a07-607ebb71d678" providerId="ADAL" clId="{51A589A3-8EF2-4AA9-8D48-88B8E5108A1F}" dt="2023-03-29T12:09:09.392" v="35" actId="165"/>
          <ac:spMkLst>
            <pc:docMk/>
            <pc:sldMk cId="1057475284" sldId="256"/>
            <ac:spMk id="316" creationId="{00065EDA-4F2F-4C25-896E-BB88E61451B1}"/>
          </ac:spMkLst>
        </pc:spChg>
        <pc:spChg chg="mod">
          <ac:chgData name="Ramya Muthukrishnan" userId="b537101c-71db-48f5-9a07-607ebb71d678" providerId="ADAL" clId="{51A589A3-8EF2-4AA9-8D48-88B8E5108A1F}" dt="2023-03-29T12:09:09.392" v="35" actId="165"/>
          <ac:spMkLst>
            <pc:docMk/>
            <pc:sldMk cId="1057475284" sldId="256"/>
            <ac:spMk id="317" creationId="{B6E0C242-E0BA-437A-A429-5E19B152D693}"/>
          </ac:spMkLst>
        </pc:spChg>
        <pc:spChg chg="mod">
          <ac:chgData name="Ramya Muthukrishnan" userId="b537101c-71db-48f5-9a07-607ebb71d678" providerId="ADAL" clId="{51A589A3-8EF2-4AA9-8D48-88B8E5108A1F}" dt="2023-03-29T12:09:09.392" v="35" actId="165"/>
          <ac:spMkLst>
            <pc:docMk/>
            <pc:sldMk cId="1057475284" sldId="256"/>
            <ac:spMk id="318" creationId="{E145226D-D26F-4F05-8230-031207D6C19F}"/>
          </ac:spMkLst>
        </pc:spChg>
        <pc:spChg chg="mod">
          <ac:chgData name="Ramya Muthukrishnan" userId="b537101c-71db-48f5-9a07-607ebb71d678" providerId="ADAL" clId="{51A589A3-8EF2-4AA9-8D48-88B8E5108A1F}" dt="2023-03-29T12:09:09.392" v="35" actId="165"/>
          <ac:spMkLst>
            <pc:docMk/>
            <pc:sldMk cId="1057475284" sldId="256"/>
            <ac:spMk id="319" creationId="{0CFAF151-5C9F-452E-A1F0-DFE991248CF1}"/>
          </ac:spMkLst>
        </pc:spChg>
        <pc:spChg chg="mod">
          <ac:chgData name="Ramya Muthukrishnan" userId="b537101c-71db-48f5-9a07-607ebb71d678" providerId="ADAL" clId="{51A589A3-8EF2-4AA9-8D48-88B8E5108A1F}" dt="2023-03-29T12:09:09.392" v="35" actId="165"/>
          <ac:spMkLst>
            <pc:docMk/>
            <pc:sldMk cId="1057475284" sldId="256"/>
            <ac:spMk id="320" creationId="{63691F65-9398-454F-8284-12D035288774}"/>
          </ac:spMkLst>
        </pc:spChg>
        <pc:spChg chg="mod">
          <ac:chgData name="Ramya Muthukrishnan" userId="b537101c-71db-48f5-9a07-607ebb71d678" providerId="ADAL" clId="{51A589A3-8EF2-4AA9-8D48-88B8E5108A1F}" dt="2023-03-29T12:09:09.392" v="35" actId="165"/>
          <ac:spMkLst>
            <pc:docMk/>
            <pc:sldMk cId="1057475284" sldId="256"/>
            <ac:spMk id="321" creationId="{CC2A0899-6DA8-465A-80A1-E881DDC9713C}"/>
          </ac:spMkLst>
        </pc:spChg>
        <pc:spChg chg="mod">
          <ac:chgData name="Ramya Muthukrishnan" userId="b537101c-71db-48f5-9a07-607ebb71d678" providerId="ADAL" clId="{51A589A3-8EF2-4AA9-8D48-88B8E5108A1F}" dt="2023-03-29T12:09:09.392" v="35" actId="165"/>
          <ac:spMkLst>
            <pc:docMk/>
            <pc:sldMk cId="1057475284" sldId="256"/>
            <ac:spMk id="322" creationId="{C526446B-E8D9-4E69-BC4C-CC30938FF7C3}"/>
          </ac:spMkLst>
        </pc:spChg>
        <pc:spChg chg="mod">
          <ac:chgData name="Ramya Muthukrishnan" userId="b537101c-71db-48f5-9a07-607ebb71d678" providerId="ADAL" clId="{51A589A3-8EF2-4AA9-8D48-88B8E5108A1F}" dt="2023-03-29T12:09:09.392" v="35" actId="165"/>
          <ac:spMkLst>
            <pc:docMk/>
            <pc:sldMk cId="1057475284" sldId="256"/>
            <ac:spMk id="323" creationId="{F054C157-34B0-4725-A533-1575215FDAFC}"/>
          </ac:spMkLst>
        </pc:spChg>
        <pc:spChg chg="mod">
          <ac:chgData name="Ramya Muthukrishnan" userId="b537101c-71db-48f5-9a07-607ebb71d678" providerId="ADAL" clId="{51A589A3-8EF2-4AA9-8D48-88B8E5108A1F}" dt="2023-03-29T12:09:09.392" v="35" actId="165"/>
          <ac:spMkLst>
            <pc:docMk/>
            <pc:sldMk cId="1057475284" sldId="256"/>
            <ac:spMk id="324" creationId="{08B7B8B6-E49E-4ABA-9655-4217E031A544}"/>
          </ac:spMkLst>
        </pc:spChg>
        <pc:spChg chg="mod">
          <ac:chgData name="Ramya Muthukrishnan" userId="b537101c-71db-48f5-9a07-607ebb71d678" providerId="ADAL" clId="{51A589A3-8EF2-4AA9-8D48-88B8E5108A1F}" dt="2023-03-29T12:09:09.392" v="35" actId="165"/>
          <ac:spMkLst>
            <pc:docMk/>
            <pc:sldMk cId="1057475284" sldId="256"/>
            <ac:spMk id="325" creationId="{41348B9D-7ABF-401B-A85B-25E40F82977C}"/>
          </ac:spMkLst>
        </pc:spChg>
        <pc:spChg chg="mod">
          <ac:chgData name="Ramya Muthukrishnan" userId="b537101c-71db-48f5-9a07-607ebb71d678" providerId="ADAL" clId="{51A589A3-8EF2-4AA9-8D48-88B8E5108A1F}" dt="2023-03-29T12:09:09.392" v="35" actId="165"/>
          <ac:spMkLst>
            <pc:docMk/>
            <pc:sldMk cId="1057475284" sldId="256"/>
            <ac:spMk id="326" creationId="{F810B5E7-803B-468A-8B91-836D7CE8DCCB}"/>
          </ac:spMkLst>
        </pc:spChg>
        <pc:spChg chg="mod">
          <ac:chgData name="Ramya Muthukrishnan" userId="b537101c-71db-48f5-9a07-607ebb71d678" providerId="ADAL" clId="{51A589A3-8EF2-4AA9-8D48-88B8E5108A1F}" dt="2023-03-29T12:09:09.392" v="35" actId="165"/>
          <ac:spMkLst>
            <pc:docMk/>
            <pc:sldMk cId="1057475284" sldId="256"/>
            <ac:spMk id="327" creationId="{0F947C70-9BEE-4913-BEAC-75093822954E}"/>
          </ac:spMkLst>
        </pc:spChg>
        <pc:spChg chg="mod">
          <ac:chgData name="Ramya Muthukrishnan" userId="b537101c-71db-48f5-9a07-607ebb71d678" providerId="ADAL" clId="{51A589A3-8EF2-4AA9-8D48-88B8E5108A1F}" dt="2023-03-29T12:09:09.392" v="35" actId="165"/>
          <ac:spMkLst>
            <pc:docMk/>
            <pc:sldMk cId="1057475284" sldId="256"/>
            <ac:spMk id="328" creationId="{9CBBA6E9-C315-4CF4-A273-6146B05FF4E0}"/>
          </ac:spMkLst>
        </pc:spChg>
        <pc:spChg chg="mod">
          <ac:chgData name="Ramya Muthukrishnan" userId="b537101c-71db-48f5-9a07-607ebb71d678" providerId="ADAL" clId="{51A589A3-8EF2-4AA9-8D48-88B8E5108A1F}" dt="2023-03-29T12:09:09.392" v="35" actId="165"/>
          <ac:spMkLst>
            <pc:docMk/>
            <pc:sldMk cId="1057475284" sldId="256"/>
            <ac:spMk id="329" creationId="{B0FAA792-D621-4D5D-A90B-CFFB05C502B9}"/>
          </ac:spMkLst>
        </pc:spChg>
        <pc:grpChg chg="add del mod topLvl">
          <ac:chgData name="Ramya Muthukrishnan" userId="b537101c-71db-48f5-9a07-607ebb71d678" providerId="ADAL" clId="{51A589A3-8EF2-4AA9-8D48-88B8E5108A1F}" dt="2023-03-29T12:09:09.392" v="35" actId="165"/>
          <ac:grpSpMkLst>
            <pc:docMk/>
            <pc:sldMk cId="1057475284" sldId="256"/>
            <ac:grpSpMk id="6" creationId="{923D793D-9795-C8AA-0197-9672D894D53D}"/>
          </ac:grpSpMkLst>
        </pc:grpChg>
        <pc:grpChg chg="add del mod">
          <ac:chgData name="Ramya Muthukrishnan" userId="b537101c-71db-48f5-9a07-607ebb71d678" providerId="ADAL" clId="{51A589A3-8EF2-4AA9-8D48-88B8E5108A1F}" dt="2023-03-29T12:09:06.470" v="34" actId="165"/>
          <ac:grpSpMkLst>
            <pc:docMk/>
            <pc:sldMk cId="1057475284" sldId="256"/>
            <ac:grpSpMk id="7" creationId="{BB2B0647-3D52-E8DC-79E9-0129A55C7138}"/>
          </ac:grpSpMkLst>
        </pc:grpChg>
        <pc:grpChg chg="mod">
          <ac:chgData name="Ramya Muthukrishnan" userId="b537101c-71db-48f5-9a07-607ebb71d678" providerId="ADAL" clId="{51A589A3-8EF2-4AA9-8D48-88B8E5108A1F}" dt="2023-03-29T12:10:35.488" v="54" actId="207"/>
          <ac:grpSpMkLst>
            <pc:docMk/>
            <pc:sldMk cId="1057475284" sldId="256"/>
            <ac:grpSpMk id="26" creationId="{F19FF4E0-9BFE-4E3D-B8BC-2A79F3DC8258}"/>
          </ac:grpSpMkLst>
        </pc:grpChg>
        <pc:grpChg chg="mod">
          <ac:chgData name="Ramya Muthukrishnan" userId="b537101c-71db-48f5-9a07-607ebb71d678" providerId="ADAL" clId="{51A589A3-8EF2-4AA9-8D48-88B8E5108A1F}" dt="2023-03-29T12:10:35.488" v="54" actId="207"/>
          <ac:grpSpMkLst>
            <pc:docMk/>
            <pc:sldMk cId="1057475284" sldId="256"/>
            <ac:grpSpMk id="76" creationId="{6CE2D683-C1AB-4F4D-B332-58656A293597}"/>
          </ac:grpSpMkLst>
        </pc:grpChg>
        <pc:grpChg chg="mod topLvl">
          <ac:chgData name="Ramya Muthukrishnan" userId="b537101c-71db-48f5-9a07-607ebb71d678" providerId="ADAL" clId="{51A589A3-8EF2-4AA9-8D48-88B8E5108A1F}" dt="2023-03-29T12:09:09.392" v="35" actId="165"/>
          <ac:grpSpMkLst>
            <pc:docMk/>
            <pc:sldMk cId="1057475284" sldId="256"/>
            <ac:grpSpMk id="186" creationId="{B4993E58-17E2-4F53-8735-E135BFBC263F}"/>
          </ac:grpSpMkLst>
        </pc:grpChg>
        <pc:grpChg chg="mod topLvl">
          <ac:chgData name="Ramya Muthukrishnan" userId="b537101c-71db-48f5-9a07-607ebb71d678" providerId="ADAL" clId="{51A589A3-8EF2-4AA9-8D48-88B8E5108A1F}" dt="2023-03-29T12:09:09.392" v="35" actId="165"/>
          <ac:grpSpMkLst>
            <pc:docMk/>
            <pc:sldMk cId="1057475284" sldId="256"/>
            <ac:grpSpMk id="235" creationId="{35F290B2-EAA7-4735-8976-C9B8CADB8B57}"/>
          </ac:grpSpMkLst>
        </pc:grpChg>
        <pc:grpChg chg="mod topLvl">
          <ac:chgData name="Ramya Muthukrishnan" userId="b537101c-71db-48f5-9a07-607ebb71d678" providerId="ADAL" clId="{51A589A3-8EF2-4AA9-8D48-88B8E5108A1F}" dt="2023-03-29T12:09:09.392" v="35" actId="165"/>
          <ac:grpSpMkLst>
            <pc:docMk/>
            <pc:sldMk cId="1057475284" sldId="256"/>
            <ac:grpSpMk id="255" creationId="{CC358653-F247-4604-8FCC-5E40B504AF90}"/>
          </ac:grpSpMkLst>
        </pc:grpChg>
        <pc:grpChg chg="mod topLvl">
          <ac:chgData name="Ramya Muthukrishnan" userId="b537101c-71db-48f5-9a07-607ebb71d678" providerId="ADAL" clId="{51A589A3-8EF2-4AA9-8D48-88B8E5108A1F}" dt="2023-03-29T12:09:09.392" v="35" actId="165"/>
          <ac:grpSpMkLst>
            <pc:docMk/>
            <pc:sldMk cId="1057475284" sldId="256"/>
            <ac:grpSpMk id="270" creationId="{DF72C6D1-434C-450E-B954-E1B6137F7DEF}"/>
          </ac:grpSpMkLst>
        </pc:grpChg>
        <pc:grpChg chg="mod topLvl">
          <ac:chgData name="Ramya Muthukrishnan" userId="b537101c-71db-48f5-9a07-607ebb71d678" providerId="ADAL" clId="{51A589A3-8EF2-4AA9-8D48-88B8E5108A1F}" dt="2023-03-29T12:09:09.392" v="35" actId="165"/>
          <ac:grpSpMkLst>
            <pc:docMk/>
            <pc:sldMk cId="1057475284" sldId="256"/>
            <ac:grpSpMk id="277" creationId="{AF26F325-C158-4A2D-81B9-918A098DD807}"/>
          </ac:grpSpMkLst>
        </pc:grpChg>
        <pc:grpChg chg="mod topLvl">
          <ac:chgData name="Ramya Muthukrishnan" userId="b537101c-71db-48f5-9a07-607ebb71d678" providerId="ADAL" clId="{51A589A3-8EF2-4AA9-8D48-88B8E5108A1F}" dt="2023-03-29T12:09:09.392" v="35" actId="165"/>
          <ac:grpSpMkLst>
            <pc:docMk/>
            <pc:sldMk cId="1057475284" sldId="256"/>
            <ac:grpSpMk id="294" creationId="{27807B6C-F90B-4AEF-BD76-C2170F371162}"/>
          </ac:grpSpMkLst>
        </pc:grpChg>
        <pc:grpChg chg="mod topLvl">
          <ac:chgData name="Ramya Muthukrishnan" userId="b537101c-71db-48f5-9a07-607ebb71d678" providerId="ADAL" clId="{51A589A3-8EF2-4AA9-8D48-88B8E5108A1F}" dt="2023-03-29T12:09:09.392" v="35" actId="165"/>
          <ac:grpSpMkLst>
            <pc:docMk/>
            <pc:sldMk cId="1057475284" sldId="256"/>
            <ac:grpSpMk id="308" creationId="{56C34127-242E-482F-B6A2-99A8106E3203}"/>
          </ac:grpSpMkLst>
        </pc:grpChg>
        <pc:grpChg chg="mod topLvl">
          <ac:chgData name="Ramya Muthukrishnan" userId="b537101c-71db-48f5-9a07-607ebb71d678" providerId="ADAL" clId="{51A589A3-8EF2-4AA9-8D48-88B8E5108A1F}" dt="2023-03-29T12:09:09.392" v="35" actId="165"/>
          <ac:grpSpMkLst>
            <pc:docMk/>
            <pc:sldMk cId="1057475284" sldId="256"/>
            <ac:grpSpMk id="330" creationId="{8349DE36-2DCD-479B-87BB-29DCE45A4AF6}"/>
          </ac:grpSpMkLst>
        </pc:grpChg>
        <pc:picChg chg="mod">
          <ac:chgData name="Ramya Muthukrishnan" userId="b537101c-71db-48f5-9a07-607ebb71d678" providerId="ADAL" clId="{51A589A3-8EF2-4AA9-8D48-88B8E5108A1F}" dt="2023-03-29T12:10:05.857" v="48" actId="1076"/>
          <ac:picMkLst>
            <pc:docMk/>
            <pc:sldMk cId="1057475284" sldId="256"/>
            <ac:picMk id="66" creationId="{A2D3C9C4-424F-4853-8A89-A661E71F6D59}"/>
          </ac:picMkLst>
        </pc:picChg>
        <pc:cxnChg chg="mod">
          <ac:chgData name="Ramya Muthukrishnan" userId="b537101c-71db-48f5-9a07-607ebb71d678" providerId="ADAL" clId="{51A589A3-8EF2-4AA9-8D48-88B8E5108A1F}" dt="2023-03-29T12:08:38.721" v="23" actId="14100"/>
          <ac:cxnSpMkLst>
            <pc:docMk/>
            <pc:sldMk cId="1057475284" sldId="256"/>
            <ac:cxnSpMk id="3" creationId="{A07994A6-2600-4766-864B-80103B590F49}"/>
          </ac:cxnSpMkLst>
        </pc:cxnChg>
        <pc:cxnChg chg="mod">
          <ac:chgData name="Ramya Muthukrishnan" userId="b537101c-71db-48f5-9a07-607ebb71d678" providerId="ADAL" clId="{51A589A3-8EF2-4AA9-8D48-88B8E5108A1F}" dt="2023-03-29T12:08:38.721" v="23" actId="14100"/>
          <ac:cxnSpMkLst>
            <pc:docMk/>
            <pc:sldMk cId="1057475284" sldId="256"/>
            <ac:cxnSpMk id="13" creationId="{6EF10455-8D64-87DF-2E42-923B2438416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062083"/>
            <a:ext cx="5829300" cy="438666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617911"/>
            <a:ext cx="5143500" cy="304208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C01FBB-3B03-444A-A21F-CB5308A8A76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6390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01FBB-3B03-444A-A21F-CB5308A8A76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114386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70833"/>
            <a:ext cx="1478756" cy="1067790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70833"/>
            <a:ext cx="4350544" cy="106779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01FBB-3B03-444A-A21F-CB5308A8A76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6585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01FBB-3B03-444A-A21F-CB5308A8A76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95485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141251"/>
            <a:ext cx="5915025" cy="524124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432079"/>
            <a:ext cx="5915025" cy="275624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C01FBB-3B03-444A-A21F-CB5308A8A76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162005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354163"/>
            <a:ext cx="2914650" cy="7994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354163"/>
            <a:ext cx="2914650" cy="7994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C01FBB-3B03-444A-A21F-CB5308A8A76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81654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836"/>
            <a:ext cx="5915025" cy="24354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3088748"/>
            <a:ext cx="2901255" cy="151374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602496"/>
            <a:ext cx="2901255" cy="6769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3088748"/>
            <a:ext cx="2915543" cy="151374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602496"/>
            <a:ext cx="2915543" cy="6769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C01FBB-3B03-444A-A21F-CB5308A8A76C}"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404239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C01FBB-3B03-444A-A21F-CB5308A8A76C}"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329455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01FBB-3B03-444A-A21F-CB5308A8A76C}"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33096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39999"/>
            <a:ext cx="2211884" cy="2939997"/>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814168"/>
            <a:ext cx="3471863" cy="89541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779996"/>
            <a:ext cx="2211884" cy="700291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1C01FBB-3B03-444A-A21F-CB5308A8A76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227279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39999"/>
            <a:ext cx="2211884" cy="2939997"/>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814168"/>
            <a:ext cx="3471863" cy="895415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779996"/>
            <a:ext cx="2211884" cy="700291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1C01FBB-3B03-444A-A21F-CB5308A8A76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61F0B-6078-412A-8E9D-A93B76605582}" type="slidenum">
              <a:rPr lang="en-US" smtClean="0"/>
              <a:t>‹#›</a:t>
            </a:fld>
            <a:endParaRPr lang="en-US"/>
          </a:p>
        </p:txBody>
      </p:sp>
    </p:spTree>
    <p:extLst>
      <p:ext uri="{BB962C8B-B14F-4D97-AF65-F5344CB8AC3E}">
        <p14:creationId xmlns:p14="http://schemas.microsoft.com/office/powerpoint/2010/main" val="159219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70836"/>
            <a:ext cx="5915025" cy="24354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354163"/>
            <a:ext cx="5915025" cy="799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678325"/>
            <a:ext cx="1543050" cy="670833"/>
          </a:xfrm>
          <a:prstGeom prst="rect">
            <a:avLst/>
          </a:prstGeom>
        </p:spPr>
        <p:txBody>
          <a:bodyPr vert="horz" lIns="91440" tIns="45720" rIns="91440" bIns="45720" rtlCol="0" anchor="ctr"/>
          <a:lstStyle>
            <a:lvl1pPr algn="l">
              <a:defRPr sz="900">
                <a:solidFill>
                  <a:schemeClr val="tx1">
                    <a:tint val="75000"/>
                  </a:schemeClr>
                </a:solidFill>
              </a:defRPr>
            </a:lvl1pPr>
          </a:lstStyle>
          <a:p>
            <a:fld id="{71C01FBB-3B03-444A-A21F-CB5308A8A76C}" type="datetimeFigureOut">
              <a:rPr lang="en-US" smtClean="0"/>
              <a:t>3/29/2023</a:t>
            </a:fld>
            <a:endParaRPr lang="en-US"/>
          </a:p>
        </p:txBody>
      </p:sp>
      <p:sp>
        <p:nvSpPr>
          <p:cNvPr id="5" name="Footer Placeholder 4"/>
          <p:cNvSpPr>
            <a:spLocks noGrp="1"/>
          </p:cNvSpPr>
          <p:nvPr>
            <p:ph type="ftr" sz="quarter" idx="3"/>
          </p:nvPr>
        </p:nvSpPr>
        <p:spPr>
          <a:xfrm>
            <a:off x="2271713" y="11678325"/>
            <a:ext cx="2314575" cy="670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678325"/>
            <a:ext cx="1543050" cy="670833"/>
          </a:xfrm>
          <a:prstGeom prst="rect">
            <a:avLst/>
          </a:prstGeom>
        </p:spPr>
        <p:txBody>
          <a:bodyPr vert="horz" lIns="91440" tIns="45720" rIns="91440" bIns="45720" rtlCol="0" anchor="ctr"/>
          <a:lstStyle>
            <a:lvl1pPr algn="r">
              <a:defRPr sz="900">
                <a:solidFill>
                  <a:schemeClr val="tx1">
                    <a:tint val="75000"/>
                  </a:schemeClr>
                </a:solidFill>
              </a:defRPr>
            </a:lvl1pPr>
          </a:lstStyle>
          <a:p>
            <a:fld id="{83C61F0B-6078-412A-8E9D-A93B76605582}" type="slidenum">
              <a:rPr lang="en-US" smtClean="0"/>
              <a:t>‹#›</a:t>
            </a:fld>
            <a:endParaRPr lang="en-US"/>
          </a:p>
        </p:txBody>
      </p:sp>
    </p:spTree>
    <p:extLst>
      <p:ext uri="{BB962C8B-B14F-4D97-AF65-F5344CB8AC3E}">
        <p14:creationId xmlns:p14="http://schemas.microsoft.com/office/powerpoint/2010/main" val="12897903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4EEBF5-B88B-4957-86C4-800F8B14D718}"/>
              </a:ext>
            </a:extLst>
          </p:cNvPr>
          <p:cNvSpPr/>
          <p:nvPr/>
        </p:nvSpPr>
        <p:spPr>
          <a:xfrm>
            <a:off x="0" y="0"/>
            <a:ext cx="6858000" cy="1534680"/>
          </a:xfrm>
          <a:prstGeom prst="rect">
            <a:avLst/>
          </a:prstGeom>
          <a:gradFill flip="none" rotWithShape="1">
            <a:gsLst>
              <a:gs pos="0">
                <a:srgbClr val="1F4CB9"/>
              </a:gs>
              <a:gs pos="100000">
                <a:srgbClr val="5DB0E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 name="Straight Connector 2">
            <a:extLst>
              <a:ext uri="{FF2B5EF4-FFF2-40B4-BE49-F238E27FC236}">
                <a16:creationId xmlns:a16="http://schemas.microsoft.com/office/drawing/2014/main" id="{A07994A6-2600-4766-864B-80103B590F49}"/>
              </a:ext>
            </a:extLst>
          </p:cNvPr>
          <p:cNvCxnSpPr>
            <a:cxnSpLocks/>
            <a:stCxn id="4" idx="2"/>
          </p:cNvCxnSpPr>
          <p:nvPr/>
        </p:nvCxnSpPr>
        <p:spPr>
          <a:xfrm>
            <a:off x="3429000" y="1534680"/>
            <a:ext cx="0" cy="6384521"/>
          </a:xfrm>
          <a:prstGeom prst="line">
            <a:avLst/>
          </a:prstGeom>
          <a:ln>
            <a:solidFill>
              <a:srgbClr val="5DB0EE"/>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4961E3D-54C0-4DAC-80F4-CE2CC8A8967C}"/>
              </a:ext>
            </a:extLst>
          </p:cNvPr>
          <p:cNvSpPr txBox="1"/>
          <p:nvPr/>
        </p:nvSpPr>
        <p:spPr>
          <a:xfrm>
            <a:off x="311598" y="222429"/>
            <a:ext cx="2872694" cy="1137363"/>
          </a:xfrm>
          <a:prstGeom prst="rect">
            <a:avLst/>
          </a:prstGeom>
          <a:noFill/>
        </p:spPr>
        <p:txBody>
          <a:bodyPr wrap="square" lIns="0" tIns="0" rIns="0" bIns="0" rtlCol="0">
            <a:spAutoFit/>
          </a:bodyPr>
          <a:lstStyle/>
          <a:p>
            <a:pPr algn="r"/>
            <a:r>
              <a:rPr lang="en-IN" b="1" dirty="0">
                <a:solidFill>
                  <a:schemeClr val="bg1"/>
                </a:solidFill>
                <a:latin typeface="Century Gothic" panose="020B0502020202020204" pitchFamily="34" charset="0"/>
              </a:rPr>
              <a:t>How can a financial model help mobile app development companies?</a:t>
            </a:r>
            <a:endParaRPr lang="en-US" b="1" dirty="0">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id="{2442D77B-C87A-4145-A6B8-806B91F907D7}"/>
              </a:ext>
            </a:extLst>
          </p:cNvPr>
          <p:cNvSpPr txBox="1"/>
          <p:nvPr/>
        </p:nvSpPr>
        <p:spPr>
          <a:xfrm>
            <a:off x="311596" y="1651926"/>
            <a:ext cx="2872695" cy="1328249"/>
          </a:xfrm>
          <a:prstGeom prst="rect">
            <a:avLst/>
          </a:prstGeom>
          <a:noFill/>
        </p:spPr>
        <p:txBody>
          <a:bodyPr wrap="square" lIns="0" tIns="0" rIns="0" bIns="0" rtlCol="0">
            <a:spAutoFit/>
          </a:bodyPr>
          <a:lstStyle/>
          <a:p>
            <a:pPr algn="r">
              <a:lnSpc>
                <a:spcPts val="1500"/>
              </a:lnSpc>
            </a:pPr>
            <a:r>
              <a:rPr lang="en-IN" sz="1050" dirty="0">
                <a:latin typeface="Century Gothic" panose="020B0502020202020204" pitchFamily="34" charset="0"/>
              </a:rPr>
              <a:t>Creating mobile applications for products and services has become mandatory these days, with the rise in smartphone usage customers expect to access services or buy products through their mobile phones and so the field of mobile app development has seen massive growth. </a:t>
            </a:r>
            <a:endParaRPr lang="en-US" sz="1050" dirty="0">
              <a:latin typeface="Century Gothic" panose="020B0502020202020204" pitchFamily="34" charset="0"/>
            </a:endParaRPr>
          </a:p>
        </p:txBody>
      </p:sp>
      <p:sp>
        <p:nvSpPr>
          <p:cNvPr id="71" name="TextBox 70">
            <a:extLst>
              <a:ext uri="{FF2B5EF4-FFF2-40B4-BE49-F238E27FC236}">
                <a16:creationId xmlns:a16="http://schemas.microsoft.com/office/drawing/2014/main" id="{C6391415-C5F8-479F-BE26-42E519655E7A}"/>
              </a:ext>
            </a:extLst>
          </p:cNvPr>
          <p:cNvSpPr txBox="1"/>
          <p:nvPr/>
        </p:nvSpPr>
        <p:spPr>
          <a:xfrm>
            <a:off x="3673604" y="222429"/>
            <a:ext cx="2872800" cy="1107996"/>
          </a:xfrm>
          <a:prstGeom prst="rect">
            <a:avLst/>
          </a:prstGeom>
          <a:noFill/>
        </p:spPr>
        <p:txBody>
          <a:bodyPr wrap="square" lIns="0" tIns="0" rIns="0" bIns="0" rtlCol="0" anchor="b">
            <a:spAutoFit/>
          </a:bodyPr>
          <a:lstStyle/>
          <a:p>
            <a:r>
              <a:rPr lang="en-IN" b="1" dirty="0">
                <a:solidFill>
                  <a:schemeClr val="bg1"/>
                </a:solidFill>
                <a:latin typeface="Century Gothic" panose="020B0502020202020204" pitchFamily="34" charset="0"/>
              </a:rPr>
              <a:t>Why should</a:t>
            </a:r>
            <a:br>
              <a:rPr lang="en-IN" b="1" dirty="0">
                <a:solidFill>
                  <a:schemeClr val="bg1"/>
                </a:solidFill>
                <a:latin typeface="Century Gothic" panose="020B0502020202020204" pitchFamily="34" charset="0"/>
              </a:rPr>
            </a:br>
            <a:r>
              <a:rPr lang="en-IN" b="1" dirty="0">
                <a:solidFill>
                  <a:schemeClr val="bg1"/>
                </a:solidFill>
                <a:latin typeface="Century Gothic" panose="020B0502020202020204" pitchFamily="34" charset="0"/>
              </a:rPr>
              <a:t>mobile app</a:t>
            </a:r>
            <a:br>
              <a:rPr lang="en-IN" b="1" dirty="0">
                <a:solidFill>
                  <a:schemeClr val="bg1"/>
                </a:solidFill>
                <a:latin typeface="Century Gothic" panose="020B0502020202020204" pitchFamily="34" charset="0"/>
              </a:rPr>
            </a:br>
            <a:r>
              <a:rPr lang="en-IN" b="1" dirty="0">
                <a:solidFill>
                  <a:schemeClr val="bg1"/>
                </a:solidFill>
                <a:latin typeface="Century Gothic" panose="020B0502020202020204" pitchFamily="34" charset="0"/>
              </a:rPr>
              <a:t>developers invest in financial modeling?</a:t>
            </a:r>
            <a:endParaRPr lang="en-US" b="1" dirty="0">
              <a:solidFill>
                <a:schemeClr val="bg1"/>
              </a:solidFill>
              <a:latin typeface="Century Gothic" panose="020B0502020202020204" pitchFamily="34" charset="0"/>
            </a:endParaRPr>
          </a:p>
        </p:txBody>
      </p:sp>
      <p:sp>
        <p:nvSpPr>
          <p:cNvPr id="72" name="TextBox 71">
            <a:extLst>
              <a:ext uri="{FF2B5EF4-FFF2-40B4-BE49-F238E27FC236}">
                <a16:creationId xmlns:a16="http://schemas.microsoft.com/office/drawing/2014/main" id="{24CA4526-89F5-4B89-AB44-368FF0352775}"/>
              </a:ext>
            </a:extLst>
          </p:cNvPr>
          <p:cNvSpPr txBox="1"/>
          <p:nvPr/>
        </p:nvSpPr>
        <p:spPr>
          <a:xfrm>
            <a:off x="3673604" y="1651926"/>
            <a:ext cx="2872800" cy="1326838"/>
          </a:xfrm>
          <a:prstGeom prst="rect">
            <a:avLst/>
          </a:prstGeom>
          <a:noFill/>
        </p:spPr>
        <p:txBody>
          <a:bodyPr wrap="square" lIns="0" tIns="0" rIns="0" bIns="0" rtlCol="0">
            <a:spAutoFit/>
          </a:bodyPr>
          <a:lstStyle/>
          <a:p>
            <a:pPr>
              <a:lnSpc>
                <a:spcPts val="1500"/>
              </a:lnSpc>
            </a:pPr>
            <a:r>
              <a:rPr lang="en-IN" sz="1050" dirty="0">
                <a:latin typeface="Century Gothic" panose="020B0502020202020204" pitchFamily="34" charset="0"/>
              </a:rPr>
              <a:t>Mobile app development can be</a:t>
            </a:r>
            <a:br>
              <a:rPr lang="en-IN" sz="1050" dirty="0">
                <a:latin typeface="Century Gothic" panose="020B0502020202020204" pitchFamily="34" charset="0"/>
              </a:rPr>
            </a:br>
            <a:r>
              <a:rPr lang="en-IN" sz="1050" dirty="0">
                <a:latin typeface="Century Gothic" panose="020B0502020202020204" pitchFamily="34" charset="0"/>
              </a:rPr>
              <a:t>a complex process that involves lots of financial and technical considerations. </a:t>
            </a:r>
            <a:br>
              <a:rPr lang="en-IN" sz="1050" dirty="0">
                <a:latin typeface="Century Gothic" panose="020B0502020202020204" pitchFamily="34" charset="0"/>
              </a:rPr>
            </a:br>
            <a:r>
              <a:rPr lang="en-IN" sz="1050" dirty="0">
                <a:latin typeface="Century Gothic" panose="020B0502020202020204" pitchFamily="34" charset="0"/>
              </a:rPr>
              <a:t>Using financial modeling a business owner</a:t>
            </a:r>
            <a:br>
              <a:rPr lang="en-IN" sz="1050" dirty="0">
                <a:latin typeface="Century Gothic" panose="020B0502020202020204" pitchFamily="34" charset="0"/>
              </a:rPr>
            </a:br>
            <a:r>
              <a:rPr lang="en-IN" sz="1050" dirty="0">
                <a:latin typeface="Century Gothic" panose="020B0502020202020204" pitchFamily="34" charset="0"/>
              </a:rPr>
              <a:t>or app developer can create forecasts on</a:t>
            </a:r>
            <a:br>
              <a:rPr lang="en-IN" sz="1050" dirty="0">
                <a:latin typeface="Century Gothic" panose="020B0502020202020204" pitchFamily="34" charset="0"/>
              </a:rPr>
            </a:br>
            <a:r>
              <a:rPr lang="en-IN" sz="1050" dirty="0">
                <a:latin typeface="Century Gothic" panose="020B0502020202020204" pitchFamily="34" charset="0"/>
              </a:rPr>
              <a:t>how well their app &amp; idea will do in the market.</a:t>
            </a:r>
            <a:endParaRPr lang="en-US" sz="1050" dirty="0">
              <a:latin typeface="Century Gothic" panose="020B0502020202020204" pitchFamily="34" charset="0"/>
            </a:endParaRPr>
          </a:p>
        </p:txBody>
      </p:sp>
      <p:sp>
        <p:nvSpPr>
          <p:cNvPr id="78" name="TextBox 77">
            <a:extLst>
              <a:ext uri="{FF2B5EF4-FFF2-40B4-BE49-F238E27FC236}">
                <a16:creationId xmlns:a16="http://schemas.microsoft.com/office/drawing/2014/main" id="{8BA7C719-2518-4D32-A51D-8A46DBDB481D}"/>
              </a:ext>
            </a:extLst>
          </p:cNvPr>
          <p:cNvSpPr txBox="1"/>
          <p:nvPr/>
        </p:nvSpPr>
        <p:spPr>
          <a:xfrm>
            <a:off x="3673604" y="3157908"/>
            <a:ext cx="2872800" cy="174087"/>
          </a:xfrm>
          <a:prstGeom prst="rect">
            <a:avLst/>
          </a:prstGeom>
          <a:noFill/>
        </p:spPr>
        <p:txBody>
          <a:bodyPr wrap="square" lIns="0" tIns="0" rIns="0" bIns="0" rtlCol="0" anchor="ctr">
            <a:spAutoFit/>
          </a:bodyPr>
          <a:lstStyle/>
          <a:p>
            <a:pPr>
              <a:lnSpc>
                <a:spcPts val="1500"/>
              </a:lnSpc>
            </a:pPr>
            <a:r>
              <a:rPr lang="en-IN" sz="1050" dirty="0">
                <a:latin typeface="Century Gothic" panose="020B0502020202020204" pitchFamily="34" charset="0"/>
              </a:rPr>
              <a:t>Check the viability of the app</a:t>
            </a:r>
            <a:endParaRPr lang="en-US" sz="1050" dirty="0">
              <a:latin typeface="Century Gothic" panose="020B0502020202020204" pitchFamily="34" charset="0"/>
            </a:endParaRPr>
          </a:p>
        </p:txBody>
      </p:sp>
      <p:sp>
        <p:nvSpPr>
          <p:cNvPr id="109" name="Oval 108">
            <a:extLst>
              <a:ext uri="{FF2B5EF4-FFF2-40B4-BE49-F238E27FC236}">
                <a16:creationId xmlns:a16="http://schemas.microsoft.com/office/drawing/2014/main" id="{E0445C4F-C44F-426B-92CF-C8CF25A496EC}"/>
              </a:ext>
            </a:extLst>
          </p:cNvPr>
          <p:cNvSpPr/>
          <p:nvPr/>
        </p:nvSpPr>
        <p:spPr>
          <a:xfrm>
            <a:off x="3291114" y="3107065"/>
            <a:ext cx="275772" cy="275772"/>
          </a:xfrm>
          <a:prstGeom prst="ellipse">
            <a:avLst/>
          </a:prstGeom>
          <a:solidFill>
            <a:srgbClr val="5DB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entury Gothic" panose="020B0502020202020204" pitchFamily="34" charset="0"/>
              </a:rPr>
              <a:t>1</a:t>
            </a:r>
          </a:p>
        </p:txBody>
      </p:sp>
      <p:sp>
        <p:nvSpPr>
          <p:cNvPr id="124" name="TextBox 123">
            <a:extLst>
              <a:ext uri="{FF2B5EF4-FFF2-40B4-BE49-F238E27FC236}">
                <a16:creationId xmlns:a16="http://schemas.microsoft.com/office/drawing/2014/main" id="{D7AC0434-CB8E-45D1-9F3F-2244CCEC425E}"/>
              </a:ext>
            </a:extLst>
          </p:cNvPr>
          <p:cNvSpPr txBox="1"/>
          <p:nvPr/>
        </p:nvSpPr>
        <p:spPr>
          <a:xfrm>
            <a:off x="311596" y="3157908"/>
            <a:ext cx="2872800" cy="174087"/>
          </a:xfrm>
          <a:prstGeom prst="rect">
            <a:avLst/>
          </a:prstGeom>
          <a:noFill/>
        </p:spPr>
        <p:txBody>
          <a:bodyPr wrap="square" lIns="0" tIns="0" rIns="0" bIns="0" rtlCol="0" anchor="ctr">
            <a:spAutoFit/>
          </a:bodyPr>
          <a:lstStyle/>
          <a:p>
            <a:pPr algn="r">
              <a:lnSpc>
                <a:spcPts val="1500"/>
              </a:lnSpc>
            </a:pPr>
            <a:r>
              <a:rPr lang="en-IN" sz="1050">
                <a:latin typeface="Century Gothic" panose="020B0502020202020204" pitchFamily="34" charset="0"/>
              </a:rPr>
              <a:t>Track revenue per user</a:t>
            </a:r>
            <a:endParaRPr lang="en-US" sz="1050" dirty="0">
              <a:latin typeface="Century Gothic" panose="020B0502020202020204" pitchFamily="34" charset="0"/>
            </a:endParaRPr>
          </a:p>
        </p:txBody>
      </p:sp>
      <p:sp>
        <p:nvSpPr>
          <p:cNvPr id="127" name="TextBox 126">
            <a:extLst>
              <a:ext uri="{FF2B5EF4-FFF2-40B4-BE49-F238E27FC236}">
                <a16:creationId xmlns:a16="http://schemas.microsoft.com/office/drawing/2014/main" id="{0C02722A-B8E1-4B1A-8E54-A4BD27FE9272}"/>
              </a:ext>
            </a:extLst>
          </p:cNvPr>
          <p:cNvSpPr txBox="1"/>
          <p:nvPr/>
        </p:nvSpPr>
        <p:spPr>
          <a:xfrm>
            <a:off x="3673604" y="3584166"/>
            <a:ext cx="2872800" cy="174087"/>
          </a:xfrm>
          <a:prstGeom prst="rect">
            <a:avLst/>
          </a:prstGeom>
          <a:noFill/>
        </p:spPr>
        <p:txBody>
          <a:bodyPr wrap="square" lIns="0" tIns="0" rIns="0" bIns="0" rtlCol="0" anchor="ctr">
            <a:spAutoFit/>
          </a:bodyPr>
          <a:lstStyle/>
          <a:p>
            <a:pPr>
              <a:lnSpc>
                <a:spcPts val="1500"/>
              </a:lnSpc>
            </a:pPr>
            <a:r>
              <a:rPr lang="en-IN" sz="1050" dirty="0">
                <a:latin typeface="Century Gothic" panose="020B0502020202020204" pitchFamily="34" charset="0"/>
              </a:rPr>
              <a:t>Calculate log term returns</a:t>
            </a:r>
          </a:p>
        </p:txBody>
      </p:sp>
      <p:sp>
        <p:nvSpPr>
          <p:cNvPr id="128" name="Oval 127">
            <a:extLst>
              <a:ext uri="{FF2B5EF4-FFF2-40B4-BE49-F238E27FC236}">
                <a16:creationId xmlns:a16="http://schemas.microsoft.com/office/drawing/2014/main" id="{B2F338DE-FA6B-4743-91B8-4A23767FD403}"/>
              </a:ext>
            </a:extLst>
          </p:cNvPr>
          <p:cNvSpPr/>
          <p:nvPr/>
        </p:nvSpPr>
        <p:spPr>
          <a:xfrm>
            <a:off x="3291114" y="3533323"/>
            <a:ext cx="275772" cy="275772"/>
          </a:xfrm>
          <a:prstGeom prst="ellipse">
            <a:avLst/>
          </a:prstGeom>
          <a:solidFill>
            <a:srgbClr val="5DB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entury Gothic" panose="020B0502020202020204" pitchFamily="34" charset="0"/>
              </a:rPr>
              <a:t>2</a:t>
            </a:r>
          </a:p>
        </p:txBody>
      </p:sp>
      <p:sp>
        <p:nvSpPr>
          <p:cNvPr id="131" name="TextBox 130">
            <a:extLst>
              <a:ext uri="{FF2B5EF4-FFF2-40B4-BE49-F238E27FC236}">
                <a16:creationId xmlns:a16="http://schemas.microsoft.com/office/drawing/2014/main" id="{3EED49EB-AA6F-4ED0-AD01-FEC26C5D2300}"/>
              </a:ext>
            </a:extLst>
          </p:cNvPr>
          <p:cNvSpPr txBox="1"/>
          <p:nvPr/>
        </p:nvSpPr>
        <p:spPr>
          <a:xfrm>
            <a:off x="311596" y="3584166"/>
            <a:ext cx="2872800" cy="174087"/>
          </a:xfrm>
          <a:prstGeom prst="rect">
            <a:avLst/>
          </a:prstGeom>
          <a:noFill/>
        </p:spPr>
        <p:txBody>
          <a:bodyPr wrap="square" lIns="0" tIns="0" rIns="0" bIns="0" rtlCol="0" anchor="ctr">
            <a:spAutoFit/>
          </a:bodyPr>
          <a:lstStyle/>
          <a:p>
            <a:pPr algn="r">
              <a:lnSpc>
                <a:spcPts val="1500"/>
              </a:lnSpc>
            </a:pPr>
            <a:r>
              <a:rPr lang="en-IN" sz="1050" dirty="0">
                <a:latin typeface="Century Gothic" panose="020B0502020202020204" pitchFamily="34" charset="0"/>
              </a:rPr>
              <a:t>Downloads and uninstalls </a:t>
            </a:r>
          </a:p>
        </p:txBody>
      </p:sp>
      <p:sp>
        <p:nvSpPr>
          <p:cNvPr id="133" name="TextBox 132">
            <a:extLst>
              <a:ext uri="{FF2B5EF4-FFF2-40B4-BE49-F238E27FC236}">
                <a16:creationId xmlns:a16="http://schemas.microsoft.com/office/drawing/2014/main" id="{C607ED2C-1F2C-4A95-AFA4-F49E5DEC4F9A}"/>
              </a:ext>
            </a:extLst>
          </p:cNvPr>
          <p:cNvSpPr txBox="1"/>
          <p:nvPr/>
        </p:nvSpPr>
        <p:spPr>
          <a:xfrm>
            <a:off x="3673604" y="4010424"/>
            <a:ext cx="2872800" cy="174087"/>
          </a:xfrm>
          <a:prstGeom prst="rect">
            <a:avLst/>
          </a:prstGeom>
          <a:noFill/>
        </p:spPr>
        <p:txBody>
          <a:bodyPr wrap="square" lIns="0" tIns="0" rIns="0" bIns="0" rtlCol="0" anchor="ctr">
            <a:spAutoFit/>
          </a:bodyPr>
          <a:lstStyle/>
          <a:p>
            <a:pPr>
              <a:lnSpc>
                <a:spcPts val="1500"/>
              </a:lnSpc>
            </a:pPr>
            <a:r>
              <a:rPr lang="en-US" sz="1050" dirty="0">
                <a:latin typeface="Century Gothic" panose="020B0502020202020204" pitchFamily="34" charset="0"/>
              </a:rPr>
              <a:t>Evaluate the sustainability of the business</a:t>
            </a:r>
          </a:p>
        </p:txBody>
      </p:sp>
      <p:sp>
        <p:nvSpPr>
          <p:cNvPr id="140" name="Oval 139">
            <a:extLst>
              <a:ext uri="{FF2B5EF4-FFF2-40B4-BE49-F238E27FC236}">
                <a16:creationId xmlns:a16="http://schemas.microsoft.com/office/drawing/2014/main" id="{15BAA8D8-2325-4349-8B1F-DE9F86D726A9}"/>
              </a:ext>
            </a:extLst>
          </p:cNvPr>
          <p:cNvSpPr/>
          <p:nvPr/>
        </p:nvSpPr>
        <p:spPr>
          <a:xfrm>
            <a:off x="3291114" y="3959581"/>
            <a:ext cx="275772" cy="275772"/>
          </a:xfrm>
          <a:prstGeom prst="ellipse">
            <a:avLst/>
          </a:prstGeom>
          <a:solidFill>
            <a:srgbClr val="5DB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entury Gothic" panose="020B0502020202020204" pitchFamily="34" charset="0"/>
              </a:rPr>
              <a:t>3</a:t>
            </a:r>
          </a:p>
        </p:txBody>
      </p:sp>
      <p:sp>
        <p:nvSpPr>
          <p:cNvPr id="141" name="TextBox 140">
            <a:extLst>
              <a:ext uri="{FF2B5EF4-FFF2-40B4-BE49-F238E27FC236}">
                <a16:creationId xmlns:a16="http://schemas.microsoft.com/office/drawing/2014/main" id="{27653A48-AAB9-4F2C-9958-91376C468A25}"/>
              </a:ext>
            </a:extLst>
          </p:cNvPr>
          <p:cNvSpPr txBox="1"/>
          <p:nvPr/>
        </p:nvSpPr>
        <p:spPr>
          <a:xfrm>
            <a:off x="311596" y="4010424"/>
            <a:ext cx="2872800" cy="174087"/>
          </a:xfrm>
          <a:prstGeom prst="rect">
            <a:avLst/>
          </a:prstGeom>
          <a:noFill/>
        </p:spPr>
        <p:txBody>
          <a:bodyPr wrap="square" lIns="0" tIns="0" rIns="0" bIns="0" rtlCol="0" anchor="ctr">
            <a:spAutoFit/>
          </a:bodyPr>
          <a:lstStyle/>
          <a:p>
            <a:pPr algn="r">
              <a:lnSpc>
                <a:spcPts val="1500"/>
              </a:lnSpc>
            </a:pPr>
            <a:r>
              <a:rPr lang="en-IN" sz="1050" dirty="0">
                <a:latin typeface="Century Gothic" panose="020B0502020202020204" pitchFamily="34" charset="0"/>
              </a:rPr>
              <a:t>Marketing expenses </a:t>
            </a:r>
          </a:p>
        </p:txBody>
      </p:sp>
      <p:sp>
        <p:nvSpPr>
          <p:cNvPr id="143" name="TextBox 142">
            <a:extLst>
              <a:ext uri="{FF2B5EF4-FFF2-40B4-BE49-F238E27FC236}">
                <a16:creationId xmlns:a16="http://schemas.microsoft.com/office/drawing/2014/main" id="{288F5A9C-F6CE-4CD7-9807-F4D88CB4FCE8}"/>
              </a:ext>
            </a:extLst>
          </p:cNvPr>
          <p:cNvSpPr txBox="1"/>
          <p:nvPr/>
        </p:nvSpPr>
        <p:spPr>
          <a:xfrm>
            <a:off x="3673604" y="4436682"/>
            <a:ext cx="2872800" cy="174087"/>
          </a:xfrm>
          <a:prstGeom prst="rect">
            <a:avLst/>
          </a:prstGeom>
          <a:noFill/>
        </p:spPr>
        <p:txBody>
          <a:bodyPr wrap="square" lIns="0" tIns="0" rIns="0" bIns="0" rtlCol="0" anchor="ctr">
            <a:spAutoFit/>
          </a:bodyPr>
          <a:lstStyle/>
          <a:p>
            <a:pPr>
              <a:lnSpc>
                <a:spcPts val="1500"/>
              </a:lnSpc>
            </a:pPr>
            <a:r>
              <a:rPr lang="en-US" sz="1050" dirty="0">
                <a:latin typeface="Century Gothic" panose="020B0502020202020204" pitchFamily="34" charset="0"/>
              </a:rPr>
              <a:t>Adjust to growing trends</a:t>
            </a:r>
          </a:p>
        </p:txBody>
      </p:sp>
      <p:sp>
        <p:nvSpPr>
          <p:cNvPr id="144" name="Oval 143">
            <a:extLst>
              <a:ext uri="{FF2B5EF4-FFF2-40B4-BE49-F238E27FC236}">
                <a16:creationId xmlns:a16="http://schemas.microsoft.com/office/drawing/2014/main" id="{0AB58C9B-7E6C-41AB-B7B1-D314D0D48129}"/>
              </a:ext>
            </a:extLst>
          </p:cNvPr>
          <p:cNvSpPr/>
          <p:nvPr/>
        </p:nvSpPr>
        <p:spPr>
          <a:xfrm>
            <a:off x="3291114" y="4385839"/>
            <a:ext cx="275772" cy="275772"/>
          </a:xfrm>
          <a:prstGeom prst="ellipse">
            <a:avLst/>
          </a:prstGeom>
          <a:solidFill>
            <a:srgbClr val="5DB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entury Gothic" panose="020B0502020202020204" pitchFamily="34" charset="0"/>
              </a:rPr>
              <a:t>4</a:t>
            </a:r>
          </a:p>
        </p:txBody>
      </p:sp>
      <p:sp>
        <p:nvSpPr>
          <p:cNvPr id="163" name="TextBox 162">
            <a:extLst>
              <a:ext uri="{FF2B5EF4-FFF2-40B4-BE49-F238E27FC236}">
                <a16:creationId xmlns:a16="http://schemas.microsoft.com/office/drawing/2014/main" id="{0DECC627-DCA0-4DED-A5EA-D3219C79C1CB}"/>
              </a:ext>
            </a:extLst>
          </p:cNvPr>
          <p:cNvSpPr txBox="1"/>
          <p:nvPr/>
        </p:nvSpPr>
        <p:spPr>
          <a:xfrm>
            <a:off x="311596" y="4436682"/>
            <a:ext cx="2872800" cy="174087"/>
          </a:xfrm>
          <a:prstGeom prst="rect">
            <a:avLst/>
          </a:prstGeom>
          <a:noFill/>
        </p:spPr>
        <p:txBody>
          <a:bodyPr wrap="square" lIns="0" tIns="0" rIns="0" bIns="0" rtlCol="0" anchor="ctr">
            <a:spAutoFit/>
          </a:bodyPr>
          <a:lstStyle/>
          <a:p>
            <a:pPr algn="r">
              <a:lnSpc>
                <a:spcPts val="1500"/>
              </a:lnSpc>
            </a:pPr>
            <a:r>
              <a:rPr lang="en-IN" sz="1050" dirty="0">
                <a:latin typeface="Century Gothic" panose="020B0502020202020204" pitchFamily="34" charset="0"/>
              </a:rPr>
              <a:t>Recurrent expenses</a:t>
            </a:r>
          </a:p>
        </p:txBody>
      </p:sp>
      <p:sp>
        <p:nvSpPr>
          <p:cNvPr id="165" name="TextBox 164">
            <a:extLst>
              <a:ext uri="{FF2B5EF4-FFF2-40B4-BE49-F238E27FC236}">
                <a16:creationId xmlns:a16="http://schemas.microsoft.com/office/drawing/2014/main" id="{9A836217-D181-4E95-B9FE-3906A0D00661}"/>
              </a:ext>
            </a:extLst>
          </p:cNvPr>
          <p:cNvSpPr txBox="1"/>
          <p:nvPr/>
        </p:nvSpPr>
        <p:spPr>
          <a:xfrm>
            <a:off x="3673604" y="4862940"/>
            <a:ext cx="2872800" cy="174087"/>
          </a:xfrm>
          <a:prstGeom prst="rect">
            <a:avLst/>
          </a:prstGeom>
          <a:noFill/>
        </p:spPr>
        <p:txBody>
          <a:bodyPr wrap="square" lIns="0" tIns="0" rIns="0" bIns="0" rtlCol="0" anchor="ctr">
            <a:spAutoFit/>
          </a:bodyPr>
          <a:lstStyle/>
          <a:p>
            <a:pPr>
              <a:lnSpc>
                <a:spcPts val="1500"/>
              </a:lnSpc>
            </a:pPr>
            <a:r>
              <a:rPr lang="en-US" sz="1050" dirty="0">
                <a:latin typeface="Century Gothic" panose="020B0502020202020204" pitchFamily="34" charset="0"/>
              </a:rPr>
              <a:t>Factor in recurring costs</a:t>
            </a:r>
          </a:p>
        </p:txBody>
      </p:sp>
      <p:sp>
        <p:nvSpPr>
          <p:cNvPr id="166" name="Oval 165">
            <a:extLst>
              <a:ext uri="{FF2B5EF4-FFF2-40B4-BE49-F238E27FC236}">
                <a16:creationId xmlns:a16="http://schemas.microsoft.com/office/drawing/2014/main" id="{06A32191-33C7-468F-AA58-23EB14DD692C}"/>
              </a:ext>
            </a:extLst>
          </p:cNvPr>
          <p:cNvSpPr/>
          <p:nvPr/>
        </p:nvSpPr>
        <p:spPr>
          <a:xfrm>
            <a:off x="3291114" y="4812097"/>
            <a:ext cx="275772" cy="275772"/>
          </a:xfrm>
          <a:prstGeom prst="ellipse">
            <a:avLst/>
          </a:prstGeom>
          <a:solidFill>
            <a:srgbClr val="5DB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entury Gothic" panose="020B0502020202020204" pitchFamily="34" charset="0"/>
              </a:rPr>
              <a:t>5</a:t>
            </a:r>
          </a:p>
        </p:txBody>
      </p:sp>
      <p:sp>
        <p:nvSpPr>
          <p:cNvPr id="167" name="TextBox 166">
            <a:extLst>
              <a:ext uri="{FF2B5EF4-FFF2-40B4-BE49-F238E27FC236}">
                <a16:creationId xmlns:a16="http://schemas.microsoft.com/office/drawing/2014/main" id="{F73A1EC0-E310-4B67-BFA7-671D6807668C}"/>
              </a:ext>
            </a:extLst>
          </p:cNvPr>
          <p:cNvSpPr txBox="1"/>
          <p:nvPr/>
        </p:nvSpPr>
        <p:spPr>
          <a:xfrm>
            <a:off x="311596" y="4862940"/>
            <a:ext cx="2872800" cy="174087"/>
          </a:xfrm>
          <a:prstGeom prst="rect">
            <a:avLst/>
          </a:prstGeom>
          <a:noFill/>
        </p:spPr>
        <p:txBody>
          <a:bodyPr wrap="square" lIns="0" tIns="0" rIns="0" bIns="0" rtlCol="0" anchor="ctr">
            <a:spAutoFit/>
          </a:bodyPr>
          <a:lstStyle/>
          <a:p>
            <a:pPr algn="r">
              <a:lnSpc>
                <a:spcPts val="1500"/>
              </a:lnSpc>
            </a:pPr>
            <a:r>
              <a:rPr lang="en-IN" sz="1050" dirty="0">
                <a:latin typeface="Century Gothic" panose="020B0502020202020204" pitchFamily="34" charset="0"/>
              </a:rPr>
              <a:t>Pricing and subscription strategies </a:t>
            </a:r>
          </a:p>
        </p:txBody>
      </p:sp>
      <p:sp>
        <p:nvSpPr>
          <p:cNvPr id="169" name="TextBox 168">
            <a:extLst>
              <a:ext uri="{FF2B5EF4-FFF2-40B4-BE49-F238E27FC236}">
                <a16:creationId xmlns:a16="http://schemas.microsoft.com/office/drawing/2014/main" id="{B36ACC9E-D2B3-422D-8B8F-E82A38CC282B}"/>
              </a:ext>
            </a:extLst>
          </p:cNvPr>
          <p:cNvSpPr txBox="1"/>
          <p:nvPr/>
        </p:nvSpPr>
        <p:spPr>
          <a:xfrm>
            <a:off x="3673604" y="5289198"/>
            <a:ext cx="2872800" cy="174087"/>
          </a:xfrm>
          <a:prstGeom prst="rect">
            <a:avLst/>
          </a:prstGeom>
          <a:noFill/>
        </p:spPr>
        <p:txBody>
          <a:bodyPr wrap="square" lIns="0" tIns="0" rIns="0" bIns="0" rtlCol="0" anchor="ctr">
            <a:spAutoFit/>
          </a:bodyPr>
          <a:lstStyle/>
          <a:p>
            <a:pPr>
              <a:lnSpc>
                <a:spcPts val="1500"/>
              </a:lnSpc>
            </a:pPr>
            <a:r>
              <a:rPr lang="en-US" sz="1050" dirty="0">
                <a:latin typeface="Century Gothic" panose="020B0502020202020204" pitchFamily="34" charset="0"/>
              </a:rPr>
              <a:t>Find out the breakeven point</a:t>
            </a:r>
          </a:p>
        </p:txBody>
      </p:sp>
      <p:sp>
        <p:nvSpPr>
          <p:cNvPr id="170" name="Oval 169">
            <a:extLst>
              <a:ext uri="{FF2B5EF4-FFF2-40B4-BE49-F238E27FC236}">
                <a16:creationId xmlns:a16="http://schemas.microsoft.com/office/drawing/2014/main" id="{BAE3704A-DAB2-473F-9533-292C524E470C}"/>
              </a:ext>
            </a:extLst>
          </p:cNvPr>
          <p:cNvSpPr/>
          <p:nvPr/>
        </p:nvSpPr>
        <p:spPr>
          <a:xfrm>
            <a:off x="3291114" y="5238355"/>
            <a:ext cx="275772" cy="275772"/>
          </a:xfrm>
          <a:prstGeom prst="ellipse">
            <a:avLst/>
          </a:prstGeom>
          <a:solidFill>
            <a:srgbClr val="5DB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entury Gothic" panose="020B0502020202020204" pitchFamily="34" charset="0"/>
              </a:rPr>
              <a:t>6</a:t>
            </a:r>
          </a:p>
        </p:txBody>
      </p:sp>
      <p:sp>
        <p:nvSpPr>
          <p:cNvPr id="171" name="TextBox 170">
            <a:extLst>
              <a:ext uri="{FF2B5EF4-FFF2-40B4-BE49-F238E27FC236}">
                <a16:creationId xmlns:a16="http://schemas.microsoft.com/office/drawing/2014/main" id="{0F302809-7F51-4265-8F66-91902C0002B0}"/>
              </a:ext>
            </a:extLst>
          </p:cNvPr>
          <p:cNvSpPr txBox="1"/>
          <p:nvPr/>
        </p:nvSpPr>
        <p:spPr>
          <a:xfrm>
            <a:off x="311596" y="5289198"/>
            <a:ext cx="2872800" cy="174087"/>
          </a:xfrm>
          <a:prstGeom prst="rect">
            <a:avLst/>
          </a:prstGeom>
          <a:noFill/>
        </p:spPr>
        <p:txBody>
          <a:bodyPr wrap="square" lIns="0" tIns="0" rIns="0" bIns="0" rtlCol="0" anchor="ctr">
            <a:spAutoFit/>
          </a:bodyPr>
          <a:lstStyle/>
          <a:p>
            <a:pPr algn="r">
              <a:lnSpc>
                <a:spcPts val="1500"/>
              </a:lnSpc>
            </a:pPr>
            <a:r>
              <a:rPr lang="en-IN" sz="1050" dirty="0">
                <a:latin typeface="Century Gothic" panose="020B0502020202020204" pitchFamily="34" charset="0"/>
              </a:rPr>
              <a:t>Staff salaries</a:t>
            </a:r>
          </a:p>
        </p:txBody>
      </p:sp>
      <p:sp>
        <p:nvSpPr>
          <p:cNvPr id="173" name="TextBox 172">
            <a:extLst>
              <a:ext uri="{FF2B5EF4-FFF2-40B4-BE49-F238E27FC236}">
                <a16:creationId xmlns:a16="http://schemas.microsoft.com/office/drawing/2014/main" id="{3B7FE858-9F7C-481B-B22F-E774FAADF3BC}"/>
              </a:ext>
            </a:extLst>
          </p:cNvPr>
          <p:cNvSpPr txBox="1"/>
          <p:nvPr/>
        </p:nvSpPr>
        <p:spPr>
          <a:xfrm>
            <a:off x="3673604" y="5715459"/>
            <a:ext cx="2872800" cy="174087"/>
          </a:xfrm>
          <a:prstGeom prst="rect">
            <a:avLst/>
          </a:prstGeom>
          <a:noFill/>
        </p:spPr>
        <p:txBody>
          <a:bodyPr wrap="square" lIns="0" tIns="0" rIns="0" bIns="0" rtlCol="0" anchor="ctr">
            <a:spAutoFit/>
          </a:bodyPr>
          <a:lstStyle/>
          <a:p>
            <a:pPr>
              <a:lnSpc>
                <a:spcPts val="1500"/>
              </a:lnSpc>
            </a:pPr>
            <a:r>
              <a:rPr lang="en-US" sz="1050" dirty="0">
                <a:latin typeface="Century Gothic" panose="020B0502020202020204" pitchFamily="34" charset="0"/>
              </a:rPr>
              <a:t>Attract investors </a:t>
            </a:r>
          </a:p>
        </p:txBody>
      </p:sp>
      <p:sp>
        <p:nvSpPr>
          <p:cNvPr id="174" name="Oval 173">
            <a:extLst>
              <a:ext uri="{FF2B5EF4-FFF2-40B4-BE49-F238E27FC236}">
                <a16:creationId xmlns:a16="http://schemas.microsoft.com/office/drawing/2014/main" id="{C1966867-5172-4F01-844C-9FE1D4F5E726}"/>
              </a:ext>
            </a:extLst>
          </p:cNvPr>
          <p:cNvSpPr/>
          <p:nvPr/>
        </p:nvSpPr>
        <p:spPr>
          <a:xfrm>
            <a:off x="3291114" y="5664616"/>
            <a:ext cx="275772" cy="275772"/>
          </a:xfrm>
          <a:prstGeom prst="ellipse">
            <a:avLst/>
          </a:prstGeom>
          <a:solidFill>
            <a:srgbClr val="5DB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entury Gothic" panose="020B0502020202020204" pitchFamily="34" charset="0"/>
              </a:rPr>
              <a:t>7</a:t>
            </a:r>
          </a:p>
        </p:txBody>
      </p:sp>
      <p:sp>
        <p:nvSpPr>
          <p:cNvPr id="175" name="TextBox 174">
            <a:extLst>
              <a:ext uri="{FF2B5EF4-FFF2-40B4-BE49-F238E27FC236}">
                <a16:creationId xmlns:a16="http://schemas.microsoft.com/office/drawing/2014/main" id="{77803DBD-D3DB-4FFF-B991-F347CF668050}"/>
              </a:ext>
            </a:extLst>
          </p:cNvPr>
          <p:cNvSpPr txBox="1"/>
          <p:nvPr/>
        </p:nvSpPr>
        <p:spPr>
          <a:xfrm>
            <a:off x="311596" y="5715459"/>
            <a:ext cx="2872800" cy="174087"/>
          </a:xfrm>
          <a:prstGeom prst="rect">
            <a:avLst/>
          </a:prstGeom>
          <a:noFill/>
        </p:spPr>
        <p:txBody>
          <a:bodyPr wrap="square" lIns="0" tIns="0" rIns="0" bIns="0" rtlCol="0" anchor="ctr">
            <a:spAutoFit/>
          </a:bodyPr>
          <a:lstStyle/>
          <a:p>
            <a:pPr algn="r">
              <a:lnSpc>
                <a:spcPts val="1500"/>
              </a:lnSpc>
            </a:pPr>
            <a:r>
              <a:rPr lang="en-IN" sz="1050" dirty="0">
                <a:latin typeface="Century Gothic" panose="020B0502020202020204" pitchFamily="34" charset="0"/>
              </a:rPr>
              <a:t>Active users</a:t>
            </a:r>
          </a:p>
        </p:txBody>
      </p:sp>
      <p:sp>
        <p:nvSpPr>
          <p:cNvPr id="176" name="Rectangle 175">
            <a:extLst>
              <a:ext uri="{FF2B5EF4-FFF2-40B4-BE49-F238E27FC236}">
                <a16:creationId xmlns:a16="http://schemas.microsoft.com/office/drawing/2014/main" id="{C1336801-34B3-4065-A03E-BB143D40FCD8}"/>
              </a:ext>
            </a:extLst>
          </p:cNvPr>
          <p:cNvSpPr/>
          <p:nvPr/>
        </p:nvSpPr>
        <p:spPr>
          <a:xfrm>
            <a:off x="0" y="6064866"/>
            <a:ext cx="6858000" cy="2104251"/>
          </a:xfrm>
          <a:prstGeom prst="rect">
            <a:avLst/>
          </a:prstGeom>
          <a:gradFill flip="none" rotWithShape="1">
            <a:gsLst>
              <a:gs pos="0">
                <a:srgbClr val="1F4CB9"/>
              </a:gs>
              <a:gs pos="100000">
                <a:srgbClr val="5DB0E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6" name="Picture 65" descr="A picture containing application&#10;&#10;Description automatically generated">
            <a:extLst>
              <a:ext uri="{FF2B5EF4-FFF2-40B4-BE49-F238E27FC236}">
                <a16:creationId xmlns:a16="http://schemas.microsoft.com/office/drawing/2014/main" id="{A2D3C9C4-424F-4853-8A89-A661E71F6D59}"/>
              </a:ext>
            </a:extLst>
          </p:cNvPr>
          <p:cNvPicPr>
            <a:picLocks noChangeAspect="1"/>
          </p:cNvPicPr>
          <p:nvPr/>
        </p:nvPicPr>
        <p:blipFill rotWithShape="1">
          <a:blip r:embed="rId2">
            <a:extLst>
              <a:ext uri="{28A0092B-C50C-407E-A947-70E740481C1C}">
                <a14:useLocalDpi xmlns:a14="http://schemas.microsoft.com/office/drawing/2010/main" val="0"/>
              </a:ext>
            </a:extLst>
          </a:blip>
          <a:srcRect l="35063" t="10000" r="33456" b="10000"/>
          <a:stretch/>
        </p:blipFill>
        <p:spPr>
          <a:xfrm>
            <a:off x="42412" y="8229048"/>
            <a:ext cx="2141108" cy="3931617"/>
          </a:xfrm>
          <a:prstGeom prst="rect">
            <a:avLst/>
          </a:prstGeom>
          <a:effectLst/>
        </p:spPr>
      </p:pic>
      <p:sp>
        <p:nvSpPr>
          <p:cNvPr id="177" name="TextBox 176">
            <a:extLst>
              <a:ext uri="{FF2B5EF4-FFF2-40B4-BE49-F238E27FC236}">
                <a16:creationId xmlns:a16="http://schemas.microsoft.com/office/drawing/2014/main" id="{2772F0CA-9B14-437B-A3D1-23B83BD1F026}"/>
              </a:ext>
            </a:extLst>
          </p:cNvPr>
          <p:cNvSpPr txBox="1"/>
          <p:nvPr/>
        </p:nvSpPr>
        <p:spPr>
          <a:xfrm>
            <a:off x="2201500" y="8306018"/>
            <a:ext cx="4389800" cy="943528"/>
          </a:xfrm>
          <a:prstGeom prst="rect">
            <a:avLst/>
          </a:prstGeom>
          <a:noFill/>
        </p:spPr>
        <p:txBody>
          <a:bodyPr wrap="square" lIns="0" tIns="0" rIns="0" bIns="0" rtlCol="0">
            <a:spAutoFit/>
          </a:bodyPr>
          <a:lstStyle/>
          <a:p>
            <a:pPr>
              <a:lnSpc>
                <a:spcPts val="1500"/>
              </a:lnSpc>
            </a:pPr>
            <a:r>
              <a:rPr lang="en-IN" sz="1050" dirty="0">
                <a:latin typeface="Century Gothic" panose="020B0502020202020204" pitchFamily="34" charset="0"/>
              </a:rPr>
              <a:t>Creating mobile applications can be tricky as trends and user preferences change all the time. Marketing, long-term support, back-end development, server and maintenance costs, etc can all be very hard for business owners to track. That is where financial modelling can help you.</a:t>
            </a:r>
            <a:endParaRPr lang="en-US" sz="1050" dirty="0">
              <a:latin typeface="Century Gothic" panose="020B0502020202020204" pitchFamily="34" charset="0"/>
            </a:endParaRPr>
          </a:p>
        </p:txBody>
      </p:sp>
      <p:sp>
        <p:nvSpPr>
          <p:cNvPr id="178" name="TextBox 177">
            <a:extLst>
              <a:ext uri="{FF2B5EF4-FFF2-40B4-BE49-F238E27FC236}">
                <a16:creationId xmlns:a16="http://schemas.microsoft.com/office/drawing/2014/main" id="{730B5BEC-C9E5-4487-BAA1-8464970C47B9}"/>
              </a:ext>
            </a:extLst>
          </p:cNvPr>
          <p:cNvSpPr txBox="1"/>
          <p:nvPr/>
        </p:nvSpPr>
        <p:spPr>
          <a:xfrm>
            <a:off x="779023" y="6191824"/>
            <a:ext cx="5625672" cy="553998"/>
          </a:xfrm>
          <a:prstGeom prst="rect">
            <a:avLst/>
          </a:prstGeom>
          <a:noFill/>
        </p:spPr>
        <p:txBody>
          <a:bodyPr wrap="square" lIns="0" tIns="0" rIns="0" bIns="0" rtlCol="0">
            <a:spAutoFit/>
          </a:bodyPr>
          <a:lstStyle/>
          <a:p>
            <a:r>
              <a:rPr lang="en-IN" b="1" dirty="0">
                <a:solidFill>
                  <a:schemeClr val="bg1"/>
                </a:solidFill>
                <a:latin typeface="Century Gothic" panose="020B0502020202020204" pitchFamily="34" charset="0"/>
              </a:rPr>
              <a:t>WHEN SHOULD MOBILE APP CREATORS USE FINANCIAL MODELLING?</a:t>
            </a:r>
            <a:endParaRPr lang="en-US" b="1" dirty="0">
              <a:solidFill>
                <a:schemeClr val="bg1"/>
              </a:solidFill>
              <a:latin typeface="Century Gothic" panose="020B0502020202020204" pitchFamily="34" charset="0"/>
            </a:endParaRPr>
          </a:p>
        </p:txBody>
      </p:sp>
      <p:sp>
        <p:nvSpPr>
          <p:cNvPr id="179" name="TextBox 178">
            <a:extLst>
              <a:ext uri="{FF2B5EF4-FFF2-40B4-BE49-F238E27FC236}">
                <a16:creationId xmlns:a16="http://schemas.microsoft.com/office/drawing/2014/main" id="{328D41C5-B341-42A3-B63F-CFB2714C4A4C}"/>
              </a:ext>
            </a:extLst>
          </p:cNvPr>
          <p:cNvSpPr txBox="1"/>
          <p:nvPr/>
        </p:nvSpPr>
        <p:spPr>
          <a:xfrm>
            <a:off x="779022" y="6875082"/>
            <a:ext cx="5625671" cy="366447"/>
          </a:xfrm>
          <a:prstGeom prst="rect">
            <a:avLst/>
          </a:prstGeom>
          <a:noFill/>
        </p:spPr>
        <p:txBody>
          <a:bodyPr wrap="square" lIns="0" tIns="0" rIns="0" bIns="0" rtlCol="0">
            <a:spAutoFit/>
          </a:bodyPr>
          <a:lstStyle/>
          <a:p>
            <a:pPr>
              <a:lnSpc>
                <a:spcPts val="1500"/>
              </a:lnSpc>
            </a:pPr>
            <a:r>
              <a:rPr lang="en-IN" sz="1050" dirty="0">
                <a:solidFill>
                  <a:schemeClr val="bg1"/>
                </a:solidFill>
                <a:latin typeface="Century Gothic" panose="020B0502020202020204" pitchFamily="34" charset="0"/>
              </a:rPr>
              <a:t>A financial modelling template is best used when starting a new project or considering an expansion. </a:t>
            </a:r>
            <a:endParaRPr lang="en-US" sz="1050" dirty="0">
              <a:solidFill>
                <a:schemeClr val="bg1"/>
              </a:solidFill>
              <a:latin typeface="Century Gothic" panose="020B0502020202020204" pitchFamily="34" charset="0"/>
            </a:endParaRPr>
          </a:p>
        </p:txBody>
      </p:sp>
      <p:sp>
        <p:nvSpPr>
          <p:cNvPr id="181" name="TextBox 180">
            <a:extLst>
              <a:ext uri="{FF2B5EF4-FFF2-40B4-BE49-F238E27FC236}">
                <a16:creationId xmlns:a16="http://schemas.microsoft.com/office/drawing/2014/main" id="{46B232F0-5611-4E07-BBC8-FBC917310174}"/>
              </a:ext>
            </a:extLst>
          </p:cNvPr>
          <p:cNvSpPr txBox="1"/>
          <p:nvPr/>
        </p:nvSpPr>
        <p:spPr>
          <a:xfrm>
            <a:off x="779022" y="7472453"/>
            <a:ext cx="5625671" cy="558807"/>
          </a:xfrm>
          <a:prstGeom prst="rect">
            <a:avLst/>
          </a:prstGeom>
          <a:noFill/>
        </p:spPr>
        <p:txBody>
          <a:bodyPr wrap="square" lIns="0" tIns="0" rIns="0" bIns="0" rtlCol="0">
            <a:spAutoFit/>
          </a:bodyPr>
          <a:lstStyle/>
          <a:p>
            <a:pPr>
              <a:lnSpc>
                <a:spcPts val="1500"/>
              </a:lnSpc>
            </a:pPr>
            <a:r>
              <a:rPr lang="en-IN" sz="1050" dirty="0">
                <a:solidFill>
                  <a:schemeClr val="bg1"/>
                </a:solidFill>
                <a:latin typeface="Century Gothic" panose="020B0502020202020204" pitchFamily="34" charset="0"/>
              </a:rPr>
              <a:t>For mobile app developers, a financial model can be crucial when starting the development of a new app, all key investors can plug in numbers about a variety of expected metrics and see if the outcomes are desirable or profitable. </a:t>
            </a:r>
            <a:endParaRPr lang="en-US" sz="1050" dirty="0">
              <a:solidFill>
                <a:schemeClr val="bg1"/>
              </a:solidFill>
              <a:latin typeface="Century Gothic" panose="020B0502020202020204" pitchFamily="34" charset="0"/>
            </a:endParaRPr>
          </a:p>
        </p:txBody>
      </p:sp>
      <p:grpSp>
        <p:nvGrpSpPr>
          <p:cNvPr id="26" name="Group 25">
            <a:extLst>
              <a:ext uri="{FF2B5EF4-FFF2-40B4-BE49-F238E27FC236}">
                <a16:creationId xmlns:a16="http://schemas.microsoft.com/office/drawing/2014/main" id="{F19FF4E0-9BFE-4E3D-B8BC-2A79F3DC8258}"/>
              </a:ext>
            </a:extLst>
          </p:cNvPr>
          <p:cNvGrpSpPr/>
          <p:nvPr/>
        </p:nvGrpSpPr>
        <p:grpSpPr>
          <a:xfrm>
            <a:off x="383690" y="6868988"/>
            <a:ext cx="220354" cy="457786"/>
            <a:chOff x="2277903" y="3220229"/>
            <a:chExt cx="2302329" cy="4783096"/>
          </a:xfrm>
          <a:solidFill>
            <a:schemeClr val="bg1"/>
          </a:solidFill>
        </p:grpSpPr>
        <p:sp>
          <p:nvSpPr>
            <p:cNvPr id="16" name="Freeform: Shape 15">
              <a:extLst>
                <a:ext uri="{FF2B5EF4-FFF2-40B4-BE49-F238E27FC236}">
                  <a16:creationId xmlns:a16="http://schemas.microsoft.com/office/drawing/2014/main" id="{F84AD22A-4D66-4EE4-90FB-D30F596A0AB6}"/>
                </a:ext>
              </a:extLst>
            </p:cNvPr>
            <p:cNvSpPr/>
            <p:nvPr/>
          </p:nvSpPr>
          <p:spPr>
            <a:xfrm>
              <a:off x="2277903" y="3220229"/>
              <a:ext cx="2302329" cy="3575957"/>
            </a:xfrm>
            <a:custGeom>
              <a:avLst/>
              <a:gdLst>
                <a:gd name="connsiteX0" fmla="*/ 2278258 w 2302328"/>
                <a:gd name="connsiteY0" fmla="*/ 2375743 h 3575957"/>
                <a:gd name="connsiteX1" fmla="*/ 2100224 w 2302328"/>
                <a:gd name="connsiteY1" fmla="*/ 2166975 h 3575957"/>
                <a:gd name="connsiteX2" fmla="*/ 1975693 w 2302328"/>
                <a:gd name="connsiteY2" fmla="*/ 880414 h 3575957"/>
                <a:gd name="connsiteX3" fmla="*/ 1687177 w 2302328"/>
                <a:gd name="connsiteY3" fmla="*/ 428942 h 3575957"/>
                <a:gd name="connsiteX4" fmla="*/ 1385415 w 2302328"/>
                <a:gd name="connsiteY4" fmla="*/ 142954 h 3575957"/>
                <a:gd name="connsiteX5" fmla="*/ 1299345 w 2302328"/>
                <a:gd name="connsiteY5" fmla="*/ 79463 h 3575957"/>
                <a:gd name="connsiteX6" fmla="*/ 1264940 w 2302328"/>
                <a:gd name="connsiteY6" fmla="*/ 56081 h 3575957"/>
                <a:gd name="connsiteX7" fmla="*/ 1252656 w 2302328"/>
                <a:gd name="connsiteY7" fmla="*/ 47585 h 3575957"/>
                <a:gd name="connsiteX8" fmla="*/ 1110019 w 2302328"/>
                <a:gd name="connsiteY8" fmla="*/ 14022 h 3575957"/>
                <a:gd name="connsiteX9" fmla="*/ 1023567 w 2302328"/>
                <a:gd name="connsiteY9" fmla="*/ 64347 h 3575957"/>
                <a:gd name="connsiteX10" fmla="*/ 1004050 w 2302328"/>
                <a:gd name="connsiteY10" fmla="*/ 78775 h 3575957"/>
                <a:gd name="connsiteX11" fmla="*/ 883574 w 2302328"/>
                <a:gd name="connsiteY11" fmla="*/ 169513 h 3575957"/>
                <a:gd name="connsiteX12" fmla="*/ 579862 w 2302328"/>
                <a:gd name="connsiteY12" fmla="*/ 471000 h 3575957"/>
                <a:gd name="connsiteX13" fmla="*/ 326704 w 2302328"/>
                <a:gd name="connsiteY13" fmla="*/ 880413 h 3575957"/>
                <a:gd name="connsiteX14" fmla="*/ 202173 w 2302328"/>
                <a:gd name="connsiteY14" fmla="*/ 2166974 h 3575957"/>
                <a:gd name="connsiteX15" fmla="*/ 24139 w 2302328"/>
                <a:gd name="connsiteY15" fmla="*/ 2375742 h 3575957"/>
                <a:gd name="connsiteX16" fmla="*/ 10439 w 2302328"/>
                <a:gd name="connsiteY16" fmla="*/ 2441796 h 3575957"/>
                <a:gd name="connsiteX17" fmla="*/ 341974 w 2302328"/>
                <a:gd name="connsiteY17" fmla="*/ 3524380 h 3575957"/>
                <a:gd name="connsiteX18" fmla="*/ 397351 w 2302328"/>
                <a:gd name="connsiteY18" fmla="*/ 3572945 h 3575957"/>
                <a:gd name="connsiteX19" fmla="*/ 409099 w 2302328"/>
                <a:gd name="connsiteY19" fmla="*/ 3573940 h 3575957"/>
                <a:gd name="connsiteX20" fmla="*/ 465662 w 2302328"/>
                <a:gd name="connsiteY20" fmla="*/ 3545313 h 3575957"/>
                <a:gd name="connsiteX21" fmla="*/ 735280 w 2302328"/>
                <a:gd name="connsiteY21" fmla="*/ 3315766 h 3575957"/>
                <a:gd name="connsiteX22" fmla="*/ 735280 w 2302328"/>
                <a:gd name="connsiteY22" fmla="*/ 3336356 h 3575957"/>
                <a:gd name="connsiteX23" fmla="*/ 805467 w 2302328"/>
                <a:gd name="connsiteY23" fmla="*/ 3406544 h 3575957"/>
                <a:gd name="connsiteX24" fmla="*/ 1497126 w 2302328"/>
                <a:gd name="connsiteY24" fmla="*/ 3406544 h 3575957"/>
                <a:gd name="connsiteX25" fmla="*/ 1567314 w 2302328"/>
                <a:gd name="connsiteY25" fmla="*/ 3336356 h 3575957"/>
                <a:gd name="connsiteX26" fmla="*/ 1567314 w 2302328"/>
                <a:gd name="connsiteY26" fmla="*/ 3315766 h 3575957"/>
                <a:gd name="connsiteX27" fmla="*/ 1836960 w 2302328"/>
                <a:gd name="connsiteY27" fmla="*/ 3545313 h 3575957"/>
                <a:gd name="connsiteX28" fmla="*/ 1905273 w 2302328"/>
                <a:gd name="connsiteY28" fmla="*/ 3572906 h 3575957"/>
                <a:gd name="connsiteX29" fmla="*/ 1960649 w 2302328"/>
                <a:gd name="connsiteY29" fmla="*/ 3524303 h 3575957"/>
                <a:gd name="connsiteX30" fmla="*/ 2292146 w 2302328"/>
                <a:gd name="connsiteY30" fmla="*/ 2441719 h 3575957"/>
                <a:gd name="connsiteX31" fmla="*/ 2278253 w 2302328"/>
                <a:gd name="connsiteY31" fmla="*/ 2375741 h 3575957"/>
                <a:gd name="connsiteX32" fmla="*/ 1863261 w 2302328"/>
                <a:gd name="connsiteY32" fmla="*/ 3362609 h 3575957"/>
                <a:gd name="connsiteX33" fmla="*/ 1506733 w 2302328"/>
                <a:gd name="connsiteY33" fmla="*/ 3153351 h 3575957"/>
                <a:gd name="connsiteX34" fmla="*/ 1496974 w 2302328"/>
                <a:gd name="connsiteY34" fmla="*/ 3152624 h 3575957"/>
                <a:gd name="connsiteX35" fmla="*/ 1450935 w 2302328"/>
                <a:gd name="connsiteY35" fmla="*/ 3169807 h 3575957"/>
                <a:gd name="connsiteX36" fmla="*/ 1426788 w 2302328"/>
                <a:gd name="connsiteY36" fmla="*/ 3222735 h 3575957"/>
                <a:gd name="connsiteX37" fmla="*/ 1426788 w 2302328"/>
                <a:gd name="connsiteY37" fmla="*/ 3266248 h 3575957"/>
                <a:gd name="connsiteX38" fmla="*/ 875395 w 2302328"/>
                <a:gd name="connsiteY38" fmla="*/ 3266248 h 3575957"/>
                <a:gd name="connsiteX39" fmla="*/ 875395 w 2302328"/>
                <a:gd name="connsiteY39" fmla="*/ 3222735 h 3575957"/>
                <a:gd name="connsiteX40" fmla="*/ 851246 w 2302328"/>
                <a:gd name="connsiteY40" fmla="*/ 3169807 h 3575957"/>
                <a:gd name="connsiteX41" fmla="*/ 795449 w 2302328"/>
                <a:gd name="connsiteY41" fmla="*/ 3153275 h 3575957"/>
                <a:gd name="connsiteX42" fmla="*/ 438921 w 2302328"/>
                <a:gd name="connsiteY42" fmla="*/ 3362532 h 3575957"/>
                <a:gd name="connsiteX43" fmla="*/ 155646 w 2302328"/>
                <a:gd name="connsiteY43" fmla="*/ 2437545 h 3575957"/>
                <a:gd name="connsiteX44" fmla="*/ 329585 w 2302328"/>
                <a:gd name="connsiteY44" fmla="*/ 2233568 h 3575957"/>
                <a:gd name="connsiteX45" fmla="*/ 345314 w 2302328"/>
                <a:gd name="connsiteY45" fmla="*/ 2176086 h 3575957"/>
                <a:gd name="connsiteX46" fmla="*/ 455071 w 2302328"/>
                <a:gd name="connsiteY46" fmla="*/ 936748 h 3575957"/>
                <a:gd name="connsiteX47" fmla="*/ 688361 w 2302328"/>
                <a:gd name="connsiteY47" fmla="*/ 559783 h 3575957"/>
                <a:gd name="connsiteX48" fmla="*/ 971832 w 2302328"/>
                <a:gd name="connsiteY48" fmla="*/ 278419 h 3575957"/>
                <a:gd name="connsiteX49" fmla="*/ 1083960 w 2302328"/>
                <a:gd name="connsiteY49" fmla="*/ 193995 h 3575957"/>
                <a:gd name="connsiteX50" fmla="*/ 1108376 w 2302328"/>
                <a:gd name="connsiteY50" fmla="*/ 175931 h 3575957"/>
                <a:gd name="connsiteX51" fmla="*/ 1148330 w 2302328"/>
                <a:gd name="connsiteY51" fmla="*/ 147573 h 3575957"/>
                <a:gd name="connsiteX52" fmla="*/ 1171331 w 2302328"/>
                <a:gd name="connsiteY52" fmla="*/ 162039 h 3575957"/>
                <a:gd name="connsiteX53" fmla="*/ 1187673 w 2302328"/>
                <a:gd name="connsiteY53" fmla="*/ 173329 h 3575957"/>
                <a:gd name="connsiteX54" fmla="*/ 1219054 w 2302328"/>
                <a:gd name="connsiteY54" fmla="*/ 194607 h 3575957"/>
                <a:gd name="connsiteX55" fmla="*/ 1299153 w 2302328"/>
                <a:gd name="connsiteY55" fmla="*/ 253696 h 3575957"/>
                <a:gd name="connsiteX56" fmla="*/ 1580939 w 2302328"/>
                <a:gd name="connsiteY56" fmla="*/ 520707 h 3575957"/>
                <a:gd name="connsiteX57" fmla="*/ 1847147 w 2302328"/>
                <a:gd name="connsiteY57" fmla="*/ 936743 h 3575957"/>
                <a:gd name="connsiteX58" fmla="*/ 1956757 w 2302328"/>
                <a:gd name="connsiteY58" fmla="*/ 2176081 h 3575957"/>
                <a:gd name="connsiteX59" fmla="*/ 1972486 w 2302328"/>
                <a:gd name="connsiteY59" fmla="*/ 2233563 h 3575957"/>
                <a:gd name="connsiteX60" fmla="*/ 2146425 w 2302328"/>
                <a:gd name="connsiteY60" fmla="*/ 243754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302328" h="3575957">
                  <a:moveTo>
                    <a:pt x="2278258" y="2375743"/>
                  </a:moveTo>
                  <a:lnTo>
                    <a:pt x="2100224" y="2166975"/>
                  </a:lnTo>
                  <a:cubicBezTo>
                    <a:pt x="2122383" y="2014894"/>
                    <a:pt x="2195861" y="1382439"/>
                    <a:pt x="1975693" y="880414"/>
                  </a:cubicBezTo>
                  <a:cubicBezTo>
                    <a:pt x="1906117" y="721789"/>
                    <a:pt x="1809024" y="569894"/>
                    <a:pt x="1687177" y="428942"/>
                  </a:cubicBezTo>
                  <a:cubicBezTo>
                    <a:pt x="1597433" y="325190"/>
                    <a:pt x="1495907" y="228983"/>
                    <a:pt x="1385415" y="142954"/>
                  </a:cubicBezTo>
                  <a:cubicBezTo>
                    <a:pt x="1357286" y="121063"/>
                    <a:pt x="1328584" y="99824"/>
                    <a:pt x="1299345" y="79463"/>
                  </a:cubicBezTo>
                  <a:cubicBezTo>
                    <a:pt x="1287940" y="71503"/>
                    <a:pt x="1276460" y="63658"/>
                    <a:pt x="1264940" y="56081"/>
                  </a:cubicBezTo>
                  <a:cubicBezTo>
                    <a:pt x="1260807" y="53402"/>
                    <a:pt x="1256751" y="50493"/>
                    <a:pt x="1252656" y="47585"/>
                  </a:cubicBezTo>
                  <a:cubicBezTo>
                    <a:pt x="1223724" y="27111"/>
                    <a:pt x="1175312" y="-7179"/>
                    <a:pt x="1110019" y="14022"/>
                  </a:cubicBezTo>
                  <a:cubicBezTo>
                    <a:pt x="1074505" y="25503"/>
                    <a:pt x="1046262" y="47049"/>
                    <a:pt x="1023567" y="64347"/>
                  </a:cubicBezTo>
                  <a:cubicBezTo>
                    <a:pt x="1017023" y="69322"/>
                    <a:pt x="1010632" y="74258"/>
                    <a:pt x="1004050" y="78775"/>
                  </a:cubicBezTo>
                  <a:cubicBezTo>
                    <a:pt x="963789" y="106751"/>
                    <a:pt x="923223" y="137328"/>
                    <a:pt x="883574" y="169513"/>
                  </a:cubicBezTo>
                  <a:cubicBezTo>
                    <a:pt x="770868" y="260902"/>
                    <a:pt x="668683" y="362360"/>
                    <a:pt x="579862" y="471000"/>
                  </a:cubicBezTo>
                  <a:cubicBezTo>
                    <a:pt x="474465" y="599931"/>
                    <a:pt x="389318" y="737708"/>
                    <a:pt x="326704" y="880413"/>
                  </a:cubicBezTo>
                  <a:cubicBezTo>
                    <a:pt x="106494" y="1382478"/>
                    <a:pt x="180012" y="2015020"/>
                    <a:pt x="202173" y="2166974"/>
                  </a:cubicBezTo>
                  <a:lnTo>
                    <a:pt x="24139" y="2375742"/>
                  </a:lnTo>
                  <a:cubicBezTo>
                    <a:pt x="8564" y="2393958"/>
                    <a:pt x="3397" y="2418871"/>
                    <a:pt x="10439" y="2441796"/>
                  </a:cubicBezTo>
                  <a:lnTo>
                    <a:pt x="341974" y="3524380"/>
                  </a:lnTo>
                  <a:cubicBezTo>
                    <a:pt x="349781" y="3549715"/>
                    <a:pt x="371175" y="3568506"/>
                    <a:pt x="397351" y="3572945"/>
                  </a:cubicBezTo>
                  <a:cubicBezTo>
                    <a:pt x="401292" y="3573595"/>
                    <a:pt x="405196" y="3573940"/>
                    <a:pt x="409099" y="3573940"/>
                  </a:cubicBezTo>
                  <a:cubicBezTo>
                    <a:pt x="431219" y="3573940"/>
                    <a:pt x="452268" y="3563454"/>
                    <a:pt x="465662" y="3545313"/>
                  </a:cubicBezTo>
                  <a:cubicBezTo>
                    <a:pt x="467078" y="3543400"/>
                    <a:pt x="588391" y="3380329"/>
                    <a:pt x="735280" y="3315766"/>
                  </a:cubicBezTo>
                  <a:lnTo>
                    <a:pt x="735280" y="3336356"/>
                  </a:lnTo>
                  <a:cubicBezTo>
                    <a:pt x="735280" y="3375085"/>
                    <a:pt x="766661" y="3406544"/>
                    <a:pt x="805467" y="3406544"/>
                  </a:cubicBezTo>
                  <a:lnTo>
                    <a:pt x="1497126" y="3406544"/>
                  </a:lnTo>
                  <a:cubicBezTo>
                    <a:pt x="1535855" y="3406544"/>
                    <a:pt x="1567314" y="3375162"/>
                    <a:pt x="1567314" y="3336356"/>
                  </a:cubicBezTo>
                  <a:lnTo>
                    <a:pt x="1567314" y="3315766"/>
                  </a:lnTo>
                  <a:cubicBezTo>
                    <a:pt x="1714232" y="3380327"/>
                    <a:pt x="1835550" y="3543393"/>
                    <a:pt x="1836960" y="3545313"/>
                  </a:cubicBezTo>
                  <a:cubicBezTo>
                    <a:pt x="1852651" y="3566706"/>
                    <a:pt x="1879249" y="3577345"/>
                    <a:pt x="1905273" y="3572906"/>
                  </a:cubicBezTo>
                  <a:cubicBezTo>
                    <a:pt x="1931450" y="3568467"/>
                    <a:pt x="1952843" y="3549714"/>
                    <a:pt x="1960649" y="3524303"/>
                  </a:cubicBezTo>
                  <a:lnTo>
                    <a:pt x="2292146" y="2441719"/>
                  </a:lnTo>
                  <a:cubicBezTo>
                    <a:pt x="2298996" y="2418949"/>
                    <a:pt x="2293791" y="2394034"/>
                    <a:pt x="2278253" y="2375741"/>
                  </a:cubicBezTo>
                  <a:close/>
                  <a:moveTo>
                    <a:pt x="1863261" y="3362609"/>
                  </a:moveTo>
                  <a:cubicBezTo>
                    <a:pt x="1782320" y="3280213"/>
                    <a:pt x="1652583" y="3173857"/>
                    <a:pt x="1506733" y="3153351"/>
                  </a:cubicBezTo>
                  <a:cubicBezTo>
                    <a:pt x="1503480" y="3152930"/>
                    <a:pt x="1500189" y="3152624"/>
                    <a:pt x="1496974" y="3152624"/>
                  </a:cubicBezTo>
                  <a:cubicBezTo>
                    <a:pt x="1480174" y="3152624"/>
                    <a:pt x="1463794" y="3158671"/>
                    <a:pt x="1450935" y="3169807"/>
                  </a:cubicBezTo>
                  <a:cubicBezTo>
                    <a:pt x="1435627" y="3183126"/>
                    <a:pt x="1426788" y="3202452"/>
                    <a:pt x="1426788" y="3222735"/>
                  </a:cubicBezTo>
                  <a:lnTo>
                    <a:pt x="1426788" y="3266248"/>
                  </a:lnTo>
                  <a:lnTo>
                    <a:pt x="875395" y="3266248"/>
                  </a:lnTo>
                  <a:lnTo>
                    <a:pt x="875395" y="3222735"/>
                  </a:lnTo>
                  <a:cubicBezTo>
                    <a:pt x="875395" y="3202452"/>
                    <a:pt x="866554" y="3183125"/>
                    <a:pt x="851246" y="3169807"/>
                  </a:cubicBezTo>
                  <a:cubicBezTo>
                    <a:pt x="835938" y="3156489"/>
                    <a:pt x="815541" y="3150442"/>
                    <a:pt x="795449" y="3153275"/>
                  </a:cubicBezTo>
                  <a:cubicBezTo>
                    <a:pt x="649599" y="3173788"/>
                    <a:pt x="519865" y="3280099"/>
                    <a:pt x="438921" y="3362532"/>
                  </a:cubicBezTo>
                  <a:lnTo>
                    <a:pt x="155646" y="2437545"/>
                  </a:lnTo>
                  <a:lnTo>
                    <a:pt x="329585" y="2233568"/>
                  </a:lnTo>
                  <a:cubicBezTo>
                    <a:pt x="343132" y="2217724"/>
                    <a:pt x="348912" y="2196638"/>
                    <a:pt x="345314" y="2176086"/>
                  </a:cubicBezTo>
                  <a:cubicBezTo>
                    <a:pt x="344242" y="2168968"/>
                    <a:pt x="225564" y="1460131"/>
                    <a:pt x="455071" y="936748"/>
                  </a:cubicBezTo>
                  <a:cubicBezTo>
                    <a:pt x="512553" y="805672"/>
                    <a:pt x="591085" y="678848"/>
                    <a:pt x="688361" y="559783"/>
                  </a:cubicBezTo>
                  <a:cubicBezTo>
                    <a:pt x="771139" y="458520"/>
                    <a:pt x="866551" y="363879"/>
                    <a:pt x="971832" y="278419"/>
                  </a:cubicBezTo>
                  <a:cubicBezTo>
                    <a:pt x="1008800" y="248415"/>
                    <a:pt x="1046611" y="219981"/>
                    <a:pt x="1083960" y="193995"/>
                  </a:cubicBezTo>
                  <a:cubicBezTo>
                    <a:pt x="1092150" y="188331"/>
                    <a:pt x="1100186" y="182131"/>
                    <a:pt x="1108376" y="175931"/>
                  </a:cubicBezTo>
                  <a:cubicBezTo>
                    <a:pt x="1124794" y="163417"/>
                    <a:pt x="1140294" y="151629"/>
                    <a:pt x="1148330" y="147573"/>
                  </a:cubicBezTo>
                  <a:cubicBezTo>
                    <a:pt x="1152617" y="148836"/>
                    <a:pt x="1163867" y="156796"/>
                    <a:pt x="1171331" y="162039"/>
                  </a:cubicBezTo>
                  <a:cubicBezTo>
                    <a:pt x="1176689" y="165867"/>
                    <a:pt x="1182085" y="169655"/>
                    <a:pt x="1187673" y="173329"/>
                  </a:cubicBezTo>
                  <a:cubicBezTo>
                    <a:pt x="1198273" y="180294"/>
                    <a:pt x="1208682" y="187374"/>
                    <a:pt x="1219054" y="194607"/>
                  </a:cubicBezTo>
                  <a:cubicBezTo>
                    <a:pt x="1246263" y="213589"/>
                    <a:pt x="1272976" y="233336"/>
                    <a:pt x="1299153" y="253696"/>
                  </a:cubicBezTo>
                  <a:cubicBezTo>
                    <a:pt x="1402405" y="334063"/>
                    <a:pt x="1497202" y="423882"/>
                    <a:pt x="1580939" y="520707"/>
                  </a:cubicBezTo>
                  <a:cubicBezTo>
                    <a:pt x="1693645" y="651019"/>
                    <a:pt x="1783230" y="791010"/>
                    <a:pt x="1847147" y="936743"/>
                  </a:cubicBezTo>
                  <a:cubicBezTo>
                    <a:pt x="2076694" y="1460165"/>
                    <a:pt x="1958011" y="2168930"/>
                    <a:pt x="1956757" y="2176081"/>
                  </a:cubicBezTo>
                  <a:cubicBezTo>
                    <a:pt x="1953198" y="2196671"/>
                    <a:pt x="1958939" y="2217719"/>
                    <a:pt x="1972486" y="2233563"/>
                  </a:cubicBezTo>
                  <a:lnTo>
                    <a:pt x="2146425" y="2437540"/>
                  </a:lnTo>
                  <a:close/>
                </a:path>
              </a:pathLst>
            </a:custGeom>
            <a:grpFill/>
            <a:ln w="9525" cap="flat">
              <a:noFill/>
              <a:prstDash val="solid"/>
              <a:miter/>
            </a:ln>
          </p:spPr>
          <p:txBody>
            <a:bodyPr rtlCol="0" anchor="ctr"/>
            <a:lstStyle/>
            <a:p>
              <a:endParaRPr lang="en-IN">
                <a:solidFill>
                  <a:schemeClr val="bg1"/>
                </a:solidFill>
              </a:endParaRPr>
            </a:p>
          </p:txBody>
        </p:sp>
        <p:sp>
          <p:nvSpPr>
            <p:cNvPr id="17" name="Freeform: Shape 16">
              <a:extLst>
                <a:ext uri="{FF2B5EF4-FFF2-40B4-BE49-F238E27FC236}">
                  <a16:creationId xmlns:a16="http://schemas.microsoft.com/office/drawing/2014/main" id="{B5871E55-0C35-44A7-9015-51B3D63560D8}"/>
                </a:ext>
              </a:extLst>
            </p:cNvPr>
            <p:cNvSpPr/>
            <p:nvPr/>
          </p:nvSpPr>
          <p:spPr>
            <a:xfrm>
              <a:off x="3005274" y="4147170"/>
              <a:ext cx="842554" cy="842554"/>
            </a:xfrm>
            <a:custGeom>
              <a:avLst/>
              <a:gdLst>
                <a:gd name="connsiteX0" fmla="*/ 423726 w 842554"/>
                <a:gd name="connsiteY0" fmla="*/ 7348 h 842554"/>
                <a:gd name="connsiteX1" fmla="*/ 7348 w 842554"/>
                <a:gd name="connsiteY1" fmla="*/ 423766 h 842554"/>
                <a:gd name="connsiteX2" fmla="*/ 423726 w 842554"/>
                <a:gd name="connsiteY2" fmla="*/ 840144 h 842554"/>
                <a:gd name="connsiteX3" fmla="*/ 840105 w 842554"/>
                <a:gd name="connsiteY3" fmla="*/ 423766 h 842554"/>
                <a:gd name="connsiteX4" fmla="*/ 423726 w 842554"/>
                <a:gd name="connsiteY4" fmla="*/ 7348 h 842554"/>
                <a:gd name="connsiteX5" fmla="*/ 423726 w 842554"/>
                <a:gd name="connsiteY5" fmla="*/ 699810 h 842554"/>
                <a:gd name="connsiteX6" fmla="*/ 147643 w 842554"/>
                <a:gd name="connsiteY6" fmla="*/ 423726 h 842554"/>
                <a:gd name="connsiteX7" fmla="*/ 423726 w 842554"/>
                <a:gd name="connsiteY7" fmla="*/ 147643 h 842554"/>
                <a:gd name="connsiteX8" fmla="*/ 699810 w 842554"/>
                <a:gd name="connsiteY8" fmla="*/ 423726 h 842554"/>
                <a:gd name="connsiteX9" fmla="*/ 423726 w 842554"/>
                <a:gd name="connsiteY9" fmla="*/ 699810 h 84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554" h="842554">
                  <a:moveTo>
                    <a:pt x="423726" y="7348"/>
                  </a:moveTo>
                  <a:cubicBezTo>
                    <a:pt x="194101" y="7348"/>
                    <a:pt x="7348" y="194140"/>
                    <a:pt x="7348" y="423766"/>
                  </a:cubicBezTo>
                  <a:cubicBezTo>
                    <a:pt x="7348" y="653391"/>
                    <a:pt x="194101" y="840144"/>
                    <a:pt x="423726" y="840144"/>
                  </a:cubicBezTo>
                  <a:cubicBezTo>
                    <a:pt x="653352" y="840144"/>
                    <a:pt x="840105" y="653391"/>
                    <a:pt x="840105" y="423766"/>
                  </a:cubicBezTo>
                  <a:cubicBezTo>
                    <a:pt x="840105" y="194140"/>
                    <a:pt x="653352" y="7348"/>
                    <a:pt x="423726" y="7348"/>
                  </a:cubicBezTo>
                  <a:close/>
                  <a:moveTo>
                    <a:pt x="423726" y="699810"/>
                  </a:moveTo>
                  <a:cubicBezTo>
                    <a:pt x="271489" y="699810"/>
                    <a:pt x="147643" y="575964"/>
                    <a:pt x="147643" y="423726"/>
                  </a:cubicBezTo>
                  <a:cubicBezTo>
                    <a:pt x="147643" y="271489"/>
                    <a:pt x="271489" y="147643"/>
                    <a:pt x="423726" y="147643"/>
                  </a:cubicBezTo>
                  <a:cubicBezTo>
                    <a:pt x="575964" y="147643"/>
                    <a:pt x="699810" y="271528"/>
                    <a:pt x="699810" y="423726"/>
                  </a:cubicBezTo>
                  <a:cubicBezTo>
                    <a:pt x="699810" y="575964"/>
                    <a:pt x="575964" y="699810"/>
                    <a:pt x="423726" y="699810"/>
                  </a:cubicBezTo>
                  <a:close/>
                </a:path>
              </a:pathLst>
            </a:custGeom>
            <a:grpFill/>
            <a:ln w="9525" cap="flat">
              <a:noFill/>
              <a:prstDash val="solid"/>
              <a:miter/>
            </a:ln>
          </p:spPr>
          <p:txBody>
            <a:bodyPr rtlCol="0" anchor="ctr"/>
            <a:lstStyle/>
            <a:p>
              <a:endParaRPr lang="en-IN">
                <a:solidFill>
                  <a:schemeClr val="bg1"/>
                </a:solidFill>
              </a:endParaRPr>
            </a:p>
          </p:txBody>
        </p:sp>
        <p:sp>
          <p:nvSpPr>
            <p:cNvPr id="18" name="Freeform: Shape 17">
              <a:extLst>
                <a:ext uri="{FF2B5EF4-FFF2-40B4-BE49-F238E27FC236}">
                  <a16:creationId xmlns:a16="http://schemas.microsoft.com/office/drawing/2014/main" id="{B4FD811E-F70D-4D59-8E3E-081C14E851FD}"/>
                </a:ext>
              </a:extLst>
            </p:cNvPr>
            <p:cNvSpPr/>
            <p:nvPr/>
          </p:nvSpPr>
          <p:spPr>
            <a:xfrm>
              <a:off x="2820815" y="4966177"/>
              <a:ext cx="323306" cy="1205049"/>
            </a:xfrm>
            <a:custGeom>
              <a:avLst/>
              <a:gdLst>
                <a:gd name="connsiteX0" fmla="*/ 168980 w 323305"/>
                <a:gd name="connsiteY0" fmla="*/ 93793 h 1205048"/>
                <a:gd name="connsiteX1" fmla="*/ 117123 w 323305"/>
                <a:gd name="connsiteY1" fmla="*/ 9293 h 1205048"/>
                <a:gd name="connsiteX2" fmla="*/ 32470 w 323305"/>
                <a:gd name="connsiteY2" fmla="*/ 61072 h 1205048"/>
                <a:gd name="connsiteX3" fmla="*/ 187882 w 323305"/>
                <a:gd name="connsiteY3" fmla="*/ 1157569 h 1205048"/>
                <a:gd name="connsiteX4" fmla="*/ 252252 w 323305"/>
                <a:gd name="connsiteY4" fmla="*/ 1199704 h 1205048"/>
                <a:gd name="connsiteX5" fmla="*/ 280304 w 323305"/>
                <a:gd name="connsiteY5" fmla="*/ 1193849 h 1205048"/>
                <a:gd name="connsiteX6" fmla="*/ 316508 w 323305"/>
                <a:gd name="connsiteY6" fmla="*/ 1101503 h 1205048"/>
                <a:gd name="connsiteX7" fmla="*/ 168973 w 323305"/>
                <a:gd name="connsiteY7" fmla="*/ 93769 h 120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305" h="1205048">
                  <a:moveTo>
                    <a:pt x="168980" y="93793"/>
                  </a:moveTo>
                  <a:cubicBezTo>
                    <a:pt x="177973" y="56174"/>
                    <a:pt x="154781" y="18363"/>
                    <a:pt x="117123" y="9293"/>
                  </a:cubicBezTo>
                  <a:cubicBezTo>
                    <a:pt x="79542" y="299"/>
                    <a:pt x="41501" y="23338"/>
                    <a:pt x="32470" y="61072"/>
                  </a:cubicBezTo>
                  <a:cubicBezTo>
                    <a:pt x="27801" y="80590"/>
                    <a:pt x="-79394" y="545571"/>
                    <a:pt x="187882" y="1157569"/>
                  </a:cubicBezTo>
                  <a:cubicBezTo>
                    <a:pt x="199402" y="1183975"/>
                    <a:pt x="225119" y="1199704"/>
                    <a:pt x="252252" y="1199704"/>
                  </a:cubicBezTo>
                  <a:cubicBezTo>
                    <a:pt x="261629" y="1199704"/>
                    <a:pt x="271120" y="1197791"/>
                    <a:pt x="280304" y="1193849"/>
                  </a:cubicBezTo>
                  <a:cubicBezTo>
                    <a:pt x="315819" y="1178312"/>
                    <a:pt x="332045" y="1136941"/>
                    <a:pt x="316508" y="1101503"/>
                  </a:cubicBezTo>
                  <a:cubicBezTo>
                    <a:pt x="69247" y="535218"/>
                    <a:pt x="167944" y="98080"/>
                    <a:pt x="168973" y="93769"/>
                  </a:cubicBezTo>
                  <a:close/>
                </a:path>
              </a:pathLst>
            </a:custGeom>
            <a:grpFill/>
            <a:ln w="9525" cap="flat">
              <a:noFill/>
              <a:prstDash val="solid"/>
              <a:miter/>
            </a:ln>
          </p:spPr>
          <p:txBody>
            <a:bodyPr rtlCol="0" anchor="ctr"/>
            <a:lstStyle/>
            <a:p>
              <a:endParaRPr lang="en-IN">
                <a:solidFill>
                  <a:schemeClr val="bg1"/>
                </a:solidFill>
              </a:endParaRPr>
            </a:p>
          </p:txBody>
        </p:sp>
        <p:sp>
          <p:nvSpPr>
            <p:cNvPr id="19" name="Freeform: Shape 18">
              <a:extLst>
                <a:ext uri="{FF2B5EF4-FFF2-40B4-BE49-F238E27FC236}">
                  <a16:creationId xmlns:a16="http://schemas.microsoft.com/office/drawing/2014/main" id="{7E197CF9-A4FF-41C2-AA6E-1AB482CCF678}"/>
                </a:ext>
              </a:extLst>
            </p:cNvPr>
            <p:cNvSpPr/>
            <p:nvPr/>
          </p:nvSpPr>
          <p:spPr>
            <a:xfrm>
              <a:off x="3351465" y="6759088"/>
              <a:ext cx="146957" cy="1244237"/>
            </a:xfrm>
            <a:custGeom>
              <a:avLst/>
              <a:gdLst>
                <a:gd name="connsiteX0" fmla="*/ 77536 w 146957"/>
                <a:gd name="connsiteY0" fmla="*/ 7348 h 1244237"/>
                <a:gd name="connsiteX1" fmla="*/ 7348 w 146957"/>
                <a:gd name="connsiteY1" fmla="*/ 77536 h 1244237"/>
                <a:gd name="connsiteX2" fmla="*/ 7348 w 146957"/>
                <a:gd name="connsiteY2" fmla="*/ 1171583 h 1244237"/>
                <a:gd name="connsiteX3" fmla="*/ 77536 w 146957"/>
                <a:gd name="connsiteY3" fmla="*/ 1241771 h 1244237"/>
                <a:gd name="connsiteX4" fmla="*/ 147723 w 146957"/>
                <a:gd name="connsiteY4" fmla="*/ 1171583 h 1244237"/>
                <a:gd name="connsiteX5" fmla="*/ 147723 w 146957"/>
                <a:gd name="connsiteY5" fmla="*/ 77536 h 1244237"/>
                <a:gd name="connsiteX6" fmla="*/ 77536 w 146957"/>
                <a:gd name="connsiteY6" fmla="*/ 7348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57" h="1244237">
                  <a:moveTo>
                    <a:pt x="77536" y="7348"/>
                  </a:moveTo>
                  <a:cubicBezTo>
                    <a:pt x="38806" y="7348"/>
                    <a:pt x="7348" y="38729"/>
                    <a:pt x="7348" y="77536"/>
                  </a:cubicBezTo>
                  <a:lnTo>
                    <a:pt x="7348" y="1171583"/>
                  </a:lnTo>
                  <a:cubicBezTo>
                    <a:pt x="7348" y="1210312"/>
                    <a:pt x="38729" y="1241771"/>
                    <a:pt x="77536" y="1241771"/>
                  </a:cubicBezTo>
                  <a:cubicBezTo>
                    <a:pt x="116265" y="1241771"/>
                    <a:pt x="147723" y="1210389"/>
                    <a:pt x="147723" y="1171583"/>
                  </a:cubicBezTo>
                  <a:lnTo>
                    <a:pt x="147723" y="77536"/>
                  </a:lnTo>
                  <a:cubicBezTo>
                    <a:pt x="147723" y="38730"/>
                    <a:pt x="116342" y="7348"/>
                    <a:pt x="77536" y="7348"/>
                  </a:cubicBezTo>
                  <a:close/>
                </a:path>
              </a:pathLst>
            </a:custGeom>
            <a:grpFill/>
            <a:ln w="9525" cap="flat">
              <a:noFill/>
              <a:prstDash val="solid"/>
              <a:miter/>
            </a:ln>
          </p:spPr>
          <p:txBody>
            <a:bodyPr rtlCol="0" anchor="ctr"/>
            <a:lstStyle/>
            <a:p>
              <a:endParaRPr lang="en-IN">
                <a:solidFill>
                  <a:schemeClr val="bg1"/>
                </a:solidFill>
              </a:endParaRPr>
            </a:p>
          </p:txBody>
        </p:sp>
        <p:sp>
          <p:nvSpPr>
            <p:cNvPr id="20" name="Freeform: Shape 19">
              <a:extLst>
                <a:ext uri="{FF2B5EF4-FFF2-40B4-BE49-F238E27FC236}">
                  <a16:creationId xmlns:a16="http://schemas.microsoft.com/office/drawing/2014/main" id="{0C3851B5-25AB-404F-8918-3CE0369A9E09}"/>
                </a:ext>
              </a:extLst>
            </p:cNvPr>
            <p:cNvSpPr/>
            <p:nvPr/>
          </p:nvSpPr>
          <p:spPr>
            <a:xfrm>
              <a:off x="3751188" y="6759088"/>
              <a:ext cx="146957" cy="421277"/>
            </a:xfrm>
            <a:custGeom>
              <a:avLst/>
              <a:gdLst>
                <a:gd name="connsiteX0" fmla="*/ 77536 w 146957"/>
                <a:gd name="connsiteY0" fmla="*/ 7348 h 421277"/>
                <a:gd name="connsiteX1" fmla="*/ 7348 w 146957"/>
                <a:gd name="connsiteY1" fmla="*/ 77536 h 421277"/>
                <a:gd name="connsiteX2" fmla="*/ 7348 w 146957"/>
                <a:gd name="connsiteY2" fmla="*/ 351013 h 421277"/>
                <a:gd name="connsiteX3" fmla="*/ 77536 w 146957"/>
                <a:gd name="connsiteY3" fmla="*/ 421201 h 421277"/>
                <a:gd name="connsiteX4" fmla="*/ 147723 w 146957"/>
                <a:gd name="connsiteY4" fmla="*/ 351013 h 421277"/>
                <a:gd name="connsiteX5" fmla="*/ 147723 w 146957"/>
                <a:gd name="connsiteY5" fmla="*/ 77536 h 421277"/>
                <a:gd name="connsiteX6" fmla="*/ 77536 w 146957"/>
                <a:gd name="connsiteY6" fmla="*/ 7348 h 42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57" h="421277">
                  <a:moveTo>
                    <a:pt x="77536" y="7348"/>
                  </a:moveTo>
                  <a:cubicBezTo>
                    <a:pt x="38806" y="7348"/>
                    <a:pt x="7348" y="38729"/>
                    <a:pt x="7348" y="77536"/>
                  </a:cubicBezTo>
                  <a:lnTo>
                    <a:pt x="7348" y="351013"/>
                  </a:lnTo>
                  <a:cubicBezTo>
                    <a:pt x="7348" y="389742"/>
                    <a:pt x="38729" y="421201"/>
                    <a:pt x="77536" y="421201"/>
                  </a:cubicBezTo>
                  <a:cubicBezTo>
                    <a:pt x="116341" y="421201"/>
                    <a:pt x="147723" y="389820"/>
                    <a:pt x="147723" y="351013"/>
                  </a:cubicBezTo>
                  <a:lnTo>
                    <a:pt x="147723" y="77536"/>
                  </a:lnTo>
                  <a:cubicBezTo>
                    <a:pt x="147723" y="38730"/>
                    <a:pt x="116342" y="7348"/>
                    <a:pt x="77536" y="7348"/>
                  </a:cubicBezTo>
                  <a:close/>
                </a:path>
              </a:pathLst>
            </a:custGeom>
            <a:grpFill/>
            <a:ln w="9525" cap="flat">
              <a:noFill/>
              <a:prstDash val="solid"/>
              <a:miter/>
            </a:ln>
          </p:spPr>
          <p:txBody>
            <a:bodyPr rtlCol="0" anchor="ctr"/>
            <a:lstStyle/>
            <a:p>
              <a:endParaRPr lang="en-IN">
                <a:solidFill>
                  <a:schemeClr val="bg1"/>
                </a:solidFill>
              </a:endParaRPr>
            </a:p>
          </p:txBody>
        </p:sp>
        <p:sp>
          <p:nvSpPr>
            <p:cNvPr id="21" name="Freeform: Shape 20">
              <a:extLst>
                <a:ext uri="{FF2B5EF4-FFF2-40B4-BE49-F238E27FC236}">
                  <a16:creationId xmlns:a16="http://schemas.microsoft.com/office/drawing/2014/main" id="{1BD6E3E2-333E-4B0B-921A-56007E7799B8}"/>
                </a:ext>
              </a:extLst>
            </p:cNvPr>
            <p:cNvSpPr/>
            <p:nvPr/>
          </p:nvSpPr>
          <p:spPr>
            <a:xfrm>
              <a:off x="3751188" y="7181639"/>
              <a:ext cx="146957" cy="156754"/>
            </a:xfrm>
            <a:custGeom>
              <a:avLst/>
              <a:gdLst>
                <a:gd name="connsiteX0" fmla="*/ 77536 w 146957"/>
                <a:gd name="connsiteY0" fmla="*/ 7348 h 156754"/>
                <a:gd name="connsiteX1" fmla="*/ 7348 w 146957"/>
                <a:gd name="connsiteY1" fmla="*/ 77536 h 156754"/>
                <a:gd name="connsiteX2" fmla="*/ 7348 w 146957"/>
                <a:gd name="connsiteY2" fmla="*/ 84501 h 156754"/>
                <a:gd name="connsiteX3" fmla="*/ 77536 w 146957"/>
                <a:gd name="connsiteY3" fmla="*/ 154689 h 156754"/>
                <a:gd name="connsiteX4" fmla="*/ 147723 w 146957"/>
                <a:gd name="connsiteY4" fmla="*/ 84501 h 156754"/>
                <a:gd name="connsiteX5" fmla="*/ 147723 w 146957"/>
                <a:gd name="connsiteY5" fmla="*/ 77536 h 156754"/>
                <a:gd name="connsiteX6" fmla="*/ 77536 w 146957"/>
                <a:gd name="connsiteY6" fmla="*/ 7348 h 1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57" h="156754">
                  <a:moveTo>
                    <a:pt x="77536" y="7348"/>
                  </a:moveTo>
                  <a:cubicBezTo>
                    <a:pt x="38806" y="7348"/>
                    <a:pt x="7348" y="38729"/>
                    <a:pt x="7348" y="77536"/>
                  </a:cubicBezTo>
                  <a:lnTo>
                    <a:pt x="7348" y="84501"/>
                  </a:lnTo>
                  <a:cubicBezTo>
                    <a:pt x="7348" y="123230"/>
                    <a:pt x="38729" y="154689"/>
                    <a:pt x="77536" y="154689"/>
                  </a:cubicBezTo>
                  <a:cubicBezTo>
                    <a:pt x="116341" y="154689"/>
                    <a:pt x="147723" y="123307"/>
                    <a:pt x="147723" y="84501"/>
                  </a:cubicBezTo>
                  <a:lnTo>
                    <a:pt x="147723" y="77536"/>
                  </a:lnTo>
                  <a:cubicBezTo>
                    <a:pt x="147723" y="38730"/>
                    <a:pt x="116342" y="7348"/>
                    <a:pt x="77536" y="7348"/>
                  </a:cubicBezTo>
                  <a:close/>
                </a:path>
              </a:pathLst>
            </a:custGeom>
            <a:grpFill/>
            <a:ln w="9525" cap="flat">
              <a:noFill/>
              <a:prstDash val="solid"/>
              <a:miter/>
            </a:ln>
          </p:spPr>
          <p:txBody>
            <a:bodyPr rtlCol="0" anchor="ctr"/>
            <a:lstStyle/>
            <a:p>
              <a:endParaRPr lang="en-IN">
                <a:solidFill>
                  <a:schemeClr val="bg1"/>
                </a:solidFill>
              </a:endParaRPr>
            </a:p>
          </p:txBody>
        </p:sp>
        <p:sp>
          <p:nvSpPr>
            <p:cNvPr id="22" name="Freeform: Shape 21">
              <a:extLst>
                <a:ext uri="{FF2B5EF4-FFF2-40B4-BE49-F238E27FC236}">
                  <a16:creationId xmlns:a16="http://schemas.microsoft.com/office/drawing/2014/main" id="{B04F23F8-CDB8-4C1C-87B9-4293185B518D}"/>
                </a:ext>
              </a:extLst>
            </p:cNvPr>
            <p:cNvSpPr/>
            <p:nvPr/>
          </p:nvSpPr>
          <p:spPr>
            <a:xfrm>
              <a:off x="3751188" y="7341332"/>
              <a:ext cx="146957" cy="225334"/>
            </a:xfrm>
            <a:custGeom>
              <a:avLst/>
              <a:gdLst>
                <a:gd name="connsiteX0" fmla="*/ 77536 w 146957"/>
                <a:gd name="connsiteY0" fmla="*/ 7348 h 225334"/>
                <a:gd name="connsiteX1" fmla="*/ 7348 w 146957"/>
                <a:gd name="connsiteY1" fmla="*/ 77536 h 225334"/>
                <a:gd name="connsiteX2" fmla="*/ 7348 w 146957"/>
                <a:gd name="connsiteY2" fmla="*/ 148527 h 225334"/>
                <a:gd name="connsiteX3" fmla="*/ 77536 w 146957"/>
                <a:gd name="connsiteY3" fmla="*/ 218714 h 225334"/>
                <a:gd name="connsiteX4" fmla="*/ 147723 w 146957"/>
                <a:gd name="connsiteY4" fmla="*/ 148527 h 225334"/>
                <a:gd name="connsiteX5" fmla="*/ 147723 w 146957"/>
                <a:gd name="connsiteY5" fmla="*/ 77536 h 225334"/>
                <a:gd name="connsiteX6" fmla="*/ 77536 w 146957"/>
                <a:gd name="connsiteY6" fmla="*/ 7348 h 22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57" h="225334">
                  <a:moveTo>
                    <a:pt x="77536" y="7348"/>
                  </a:moveTo>
                  <a:cubicBezTo>
                    <a:pt x="38806" y="7348"/>
                    <a:pt x="7348" y="38729"/>
                    <a:pt x="7348" y="77536"/>
                  </a:cubicBezTo>
                  <a:lnTo>
                    <a:pt x="7348" y="148527"/>
                  </a:lnTo>
                  <a:cubicBezTo>
                    <a:pt x="7348" y="187256"/>
                    <a:pt x="38729" y="218714"/>
                    <a:pt x="77536" y="218714"/>
                  </a:cubicBezTo>
                  <a:cubicBezTo>
                    <a:pt x="116341" y="218714"/>
                    <a:pt x="147723" y="187333"/>
                    <a:pt x="147723" y="148527"/>
                  </a:cubicBezTo>
                  <a:lnTo>
                    <a:pt x="147723" y="77536"/>
                  </a:lnTo>
                  <a:cubicBezTo>
                    <a:pt x="147723" y="38730"/>
                    <a:pt x="116342" y="7348"/>
                    <a:pt x="77536" y="7348"/>
                  </a:cubicBezTo>
                  <a:close/>
                </a:path>
              </a:pathLst>
            </a:custGeom>
            <a:grpFill/>
            <a:ln w="9525" cap="flat">
              <a:noFill/>
              <a:prstDash val="solid"/>
              <a:miter/>
            </a:ln>
          </p:spPr>
          <p:txBody>
            <a:bodyPr rtlCol="0" anchor="ctr"/>
            <a:lstStyle/>
            <a:p>
              <a:endParaRPr lang="en-IN">
                <a:solidFill>
                  <a:schemeClr val="bg1"/>
                </a:solidFill>
              </a:endParaRPr>
            </a:p>
          </p:txBody>
        </p:sp>
        <p:sp>
          <p:nvSpPr>
            <p:cNvPr id="23" name="Freeform: Shape 22">
              <a:extLst>
                <a:ext uri="{FF2B5EF4-FFF2-40B4-BE49-F238E27FC236}">
                  <a16:creationId xmlns:a16="http://schemas.microsoft.com/office/drawing/2014/main" id="{86450289-160B-4BA8-981D-A1807748FC8B}"/>
                </a:ext>
              </a:extLst>
            </p:cNvPr>
            <p:cNvSpPr/>
            <p:nvPr/>
          </p:nvSpPr>
          <p:spPr>
            <a:xfrm>
              <a:off x="2956444" y="7138727"/>
              <a:ext cx="146957" cy="421277"/>
            </a:xfrm>
            <a:custGeom>
              <a:avLst/>
              <a:gdLst>
                <a:gd name="connsiteX0" fmla="*/ 77536 w 146957"/>
                <a:gd name="connsiteY0" fmla="*/ 7348 h 421277"/>
                <a:gd name="connsiteX1" fmla="*/ 7348 w 146957"/>
                <a:gd name="connsiteY1" fmla="*/ 77536 h 421277"/>
                <a:gd name="connsiteX2" fmla="*/ 7348 w 146957"/>
                <a:gd name="connsiteY2" fmla="*/ 351013 h 421277"/>
                <a:gd name="connsiteX3" fmla="*/ 77536 w 146957"/>
                <a:gd name="connsiteY3" fmla="*/ 421201 h 421277"/>
                <a:gd name="connsiteX4" fmla="*/ 147723 w 146957"/>
                <a:gd name="connsiteY4" fmla="*/ 351013 h 421277"/>
                <a:gd name="connsiteX5" fmla="*/ 147723 w 146957"/>
                <a:gd name="connsiteY5" fmla="*/ 77536 h 421277"/>
                <a:gd name="connsiteX6" fmla="*/ 77536 w 146957"/>
                <a:gd name="connsiteY6" fmla="*/ 7348 h 42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57" h="421277">
                  <a:moveTo>
                    <a:pt x="77536" y="7348"/>
                  </a:moveTo>
                  <a:cubicBezTo>
                    <a:pt x="38806" y="7348"/>
                    <a:pt x="7348" y="38729"/>
                    <a:pt x="7348" y="77536"/>
                  </a:cubicBezTo>
                  <a:lnTo>
                    <a:pt x="7348" y="351013"/>
                  </a:lnTo>
                  <a:cubicBezTo>
                    <a:pt x="7348" y="389742"/>
                    <a:pt x="38729" y="421201"/>
                    <a:pt x="77536" y="421201"/>
                  </a:cubicBezTo>
                  <a:cubicBezTo>
                    <a:pt x="116341" y="421201"/>
                    <a:pt x="147723" y="389820"/>
                    <a:pt x="147723" y="351013"/>
                  </a:cubicBezTo>
                  <a:lnTo>
                    <a:pt x="147723" y="77536"/>
                  </a:lnTo>
                  <a:cubicBezTo>
                    <a:pt x="147685" y="38768"/>
                    <a:pt x="116304" y="7348"/>
                    <a:pt x="77536" y="7348"/>
                  </a:cubicBezTo>
                  <a:close/>
                </a:path>
              </a:pathLst>
            </a:custGeom>
            <a:grpFill/>
            <a:ln w="9525" cap="flat">
              <a:noFill/>
              <a:prstDash val="solid"/>
              <a:miter/>
            </a:ln>
          </p:spPr>
          <p:txBody>
            <a:bodyPr rtlCol="0" anchor="ctr"/>
            <a:lstStyle/>
            <a:p>
              <a:endParaRPr lang="en-IN">
                <a:solidFill>
                  <a:schemeClr val="bg1"/>
                </a:solidFill>
              </a:endParaRPr>
            </a:p>
          </p:txBody>
        </p:sp>
        <p:sp>
          <p:nvSpPr>
            <p:cNvPr id="24" name="Freeform: Shape 23">
              <a:extLst>
                <a:ext uri="{FF2B5EF4-FFF2-40B4-BE49-F238E27FC236}">
                  <a16:creationId xmlns:a16="http://schemas.microsoft.com/office/drawing/2014/main" id="{A15D95A6-16B9-491B-A1DA-AEB2E0B7D81C}"/>
                </a:ext>
              </a:extLst>
            </p:cNvPr>
            <p:cNvSpPr/>
            <p:nvPr/>
          </p:nvSpPr>
          <p:spPr>
            <a:xfrm>
              <a:off x="2956444" y="6982757"/>
              <a:ext cx="146957" cy="156754"/>
            </a:xfrm>
            <a:custGeom>
              <a:avLst/>
              <a:gdLst>
                <a:gd name="connsiteX0" fmla="*/ 77536 w 146957"/>
                <a:gd name="connsiteY0" fmla="*/ 7348 h 156754"/>
                <a:gd name="connsiteX1" fmla="*/ 7348 w 146957"/>
                <a:gd name="connsiteY1" fmla="*/ 77536 h 156754"/>
                <a:gd name="connsiteX2" fmla="*/ 7348 w 146957"/>
                <a:gd name="connsiteY2" fmla="*/ 84501 h 156754"/>
                <a:gd name="connsiteX3" fmla="*/ 77536 w 146957"/>
                <a:gd name="connsiteY3" fmla="*/ 154688 h 156754"/>
                <a:gd name="connsiteX4" fmla="*/ 147723 w 146957"/>
                <a:gd name="connsiteY4" fmla="*/ 84501 h 156754"/>
                <a:gd name="connsiteX5" fmla="*/ 147723 w 146957"/>
                <a:gd name="connsiteY5" fmla="*/ 77536 h 156754"/>
                <a:gd name="connsiteX6" fmla="*/ 77536 w 146957"/>
                <a:gd name="connsiteY6" fmla="*/ 7348 h 1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57" h="156754">
                  <a:moveTo>
                    <a:pt x="77536" y="7348"/>
                  </a:moveTo>
                  <a:cubicBezTo>
                    <a:pt x="38806" y="7348"/>
                    <a:pt x="7348" y="38729"/>
                    <a:pt x="7348" y="77536"/>
                  </a:cubicBezTo>
                  <a:lnTo>
                    <a:pt x="7348" y="84501"/>
                  </a:lnTo>
                  <a:cubicBezTo>
                    <a:pt x="7348" y="123230"/>
                    <a:pt x="38729" y="154688"/>
                    <a:pt x="77536" y="154688"/>
                  </a:cubicBezTo>
                  <a:cubicBezTo>
                    <a:pt x="116341" y="154688"/>
                    <a:pt x="147723" y="123307"/>
                    <a:pt x="147723" y="84501"/>
                  </a:cubicBezTo>
                  <a:lnTo>
                    <a:pt x="147723" y="77536"/>
                  </a:lnTo>
                  <a:cubicBezTo>
                    <a:pt x="147685" y="38730"/>
                    <a:pt x="116304" y="7348"/>
                    <a:pt x="77536" y="7348"/>
                  </a:cubicBezTo>
                  <a:close/>
                </a:path>
              </a:pathLst>
            </a:custGeom>
            <a:grpFill/>
            <a:ln w="9525" cap="flat">
              <a:noFill/>
              <a:prstDash val="solid"/>
              <a:miter/>
            </a:ln>
          </p:spPr>
          <p:txBody>
            <a:bodyPr rtlCol="0" anchor="ctr"/>
            <a:lstStyle/>
            <a:p>
              <a:endParaRPr lang="en-IN">
                <a:solidFill>
                  <a:schemeClr val="bg1"/>
                </a:solidFill>
              </a:endParaRPr>
            </a:p>
          </p:txBody>
        </p:sp>
        <p:sp>
          <p:nvSpPr>
            <p:cNvPr id="25" name="Freeform: Shape 24">
              <a:extLst>
                <a:ext uri="{FF2B5EF4-FFF2-40B4-BE49-F238E27FC236}">
                  <a16:creationId xmlns:a16="http://schemas.microsoft.com/office/drawing/2014/main" id="{6E8263B9-4272-4318-9DE2-7DB9861A889A}"/>
                </a:ext>
              </a:extLst>
            </p:cNvPr>
            <p:cNvSpPr/>
            <p:nvPr/>
          </p:nvSpPr>
          <p:spPr>
            <a:xfrm>
              <a:off x="2956444" y="6759088"/>
              <a:ext cx="146957" cy="225334"/>
            </a:xfrm>
            <a:custGeom>
              <a:avLst/>
              <a:gdLst>
                <a:gd name="connsiteX0" fmla="*/ 77536 w 146957"/>
                <a:gd name="connsiteY0" fmla="*/ 7348 h 225334"/>
                <a:gd name="connsiteX1" fmla="*/ 7348 w 146957"/>
                <a:gd name="connsiteY1" fmla="*/ 77536 h 225334"/>
                <a:gd name="connsiteX2" fmla="*/ 7348 w 146957"/>
                <a:gd name="connsiteY2" fmla="*/ 148527 h 225334"/>
                <a:gd name="connsiteX3" fmla="*/ 77536 w 146957"/>
                <a:gd name="connsiteY3" fmla="*/ 218714 h 225334"/>
                <a:gd name="connsiteX4" fmla="*/ 147723 w 146957"/>
                <a:gd name="connsiteY4" fmla="*/ 148527 h 225334"/>
                <a:gd name="connsiteX5" fmla="*/ 147685 w 146957"/>
                <a:gd name="connsiteY5" fmla="*/ 77536 h 225334"/>
                <a:gd name="connsiteX6" fmla="*/ 77536 w 146957"/>
                <a:gd name="connsiteY6" fmla="*/ 7348 h 22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57" h="225334">
                  <a:moveTo>
                    <a:pt x="77536" y="7348"/>
                  </a:moveTo>
                  <a:cubicBezTo>
                    <a:pt x="38806" y="7348"/>
                    <a:pt x="7348" y="38729"/>
                    <a:pt x="7348" y="77536"/>
                  </a:cubicBezTo>
                  <a:lnTo>
                    <a:pt x="7348" y="148527"/>
                  </a:lnTo>
                  <a:cubicBezTo>
                    <a:pt x="7348" y="187256"/>
                    <a:pt x="38729" y="218714"/>
                    <a:pt x="77536" y="218714"/>
                  </a:cubicBezTo>
                  <a:cubicBezTo>
                    <a:pt x="116341" y="218714"/>
                    <a:pt x="147723" y="187333"/>
                    <a:pt x="147723" y="148527"/>
                  </a:cubicBezTo>
                  <a:lnTo>
                    <a:pt x="147685" y="77536"/>
                  </a:lnTo>
                  <a:cubicBezTo>
                    <a:pt x="147685" y="38730"/>
                    <a:pt x="116304" y="7348"/>
                    <a:pt x="77536" y="7348"/>
                  </a:cubicBezTo>
                  <a:close/>
                </a:path>
              </a:pathLst>
            </a:custGeom>
            <a:grpFill/>
            <a:ln w="9525" cap="flat">
              <a:noFill/>
              <a:prstDash val="solid"/>
              <a:miter/>
            </a:ln>
          </p:spPr>
          <p:txBody>
            <a:bodyPr rtlCol="0" anchor="ctr"/>
            <a:lstStyle/>
            <a:p>
              <a:endParaRPr lang="en-IN">
                <a:solidFill>
                  <a:schemeClr val="bg1"/>
                </a:solidFill>
              </a:endParaRPr>
            </a:p>
          </p:txBody>
        </p:sp>
      </p:grpSp>
      <p:grpSp>
        <p:nvGrpSpPr>
          <p:cNvPr id="76" name="Group 75">
            <a:extLst>
              <a:ext uri="{FF2B5EF4-FFF2-40B4-BE49-F238E27FC236}">
                <a16:creationId xmlns:a16="http://schemas.microsoft.com/office/drawing/2014/main" id="{6CE2D683-C1AB-4F4D-B332-58656A293597}"/>
              </a:ext>
            </a:extLst>
          </p:cNvPr>
          <p:cNvGrpSpPr/>
          <p:nvPr/>
        </p:nvGrpSpPr>
        <p:grpSpPr>
          <a:xfrm>
            <a:off x="346797" y="7511773"/>
            <a:ext cx="278111" cy="486935"/>
            <a:chOff x="2011157" y="3135096"/>
            <a:chExt cx="2831374" cy="4957354"/>
          </a:xfrm>
          <a:solidFill>
            <a:schemeClr val="bg1"/>
          </a:solidFill>
        </p:grpSpPr>
        <p:sp>
          <p:nvSpPr>
            <p:cNvPr id="36" name="Freeform: Shape 35">
              <a:extLst>
                <a:ext uri="{FF2B5EF4-FFF2-40B4-BE49-F238E27FC236}">
                  <a16:creationId xmlns:a16="http://schemas.microsoft.com/office/drawing/2014/main" id="{D9A1E1ED-02D4-4046-8BAC-CCDD2B5411DB}"/>
                </a:ext>
              </a:extLst>
            </p:cNvPr>
            <p:cNvSpPr/>
            <p:nvPr/>
          </p:nvSpPr>
          <p:spPr>
            <a:xfrm>
              <a:off x="2011157" y="3135096"/>
              <a:ext cx="2831374" cy="4957354"/>
            </a:xfrm>
            <a:custGeom>
              <a:avLst/>
              <a:gdLst>
                <a:gd name="connsiteX0" fmla="*/ 2519041 w 2831374"/>
                <a:gd name="connsiteY0" fmla="*/ 7348 h 4957354"/>
                <a:gd name="connsiteX1" fmla="*/ 316644 w 2831374"/>
                <a:gd name="connsiteY1" fmla="*/ 7348 h 4957354"/>
                <a:gd name="connsiteX2" fmla="*/ 7348 w 2831374"/>
                <a:gd name="connsiteY2" fmla="*/ 316644 h 4957354"/>
                <a:gd name="connsiteX3" fmla="*/ 7348 w 2831374"/>
                <a:gd name="connsiteY3" fmla="*/ 4641593 h 4957354"/>
                <a:gd name="connsiteX4" fmla="*/ 316644 w 2831374"/>
                <a:gd name="connsiteY4" fmla="*/ 4950888 h 4957354"/>
                <a:gd name="connsiteX5" fmla="*/ 2519041 w 2831374"/>
                <a:gd name="connsiteY5" fmla="*/ 4950888 h 4957354"/>
                <a:gd name="connsiteX6" fmla="*/ 2828337 w 2831374"/>
                <a:gd name="connsiteY6" fmla="*/ 4641593 h 4957354"/>
                <a:gd name="connsiteX7" fmla="*/ 2828299 w 2831374"/>
                <a:gd name="connsiteY7" fmla="*/ 316644 h 4957354"/>
                <a:gd name="connsiteX8" fmla="*/ 2519082 w 2831374"/>
                <a:gd name="connsiteY8" fmla="*/ 7348 h 4957354"/>
                <a:gd name="connsiteX9" fmla="*/ 2742534 w 2831374"/>
                <a:gd name="connsiteY9" fmla="*/ 4641593 h 4957354"/>
                <a:gd name="connsiteX10" fmla="*/ 2518963 w 2831374"/>
                <a:gd name="connsiteY10" fmla="*/ 4865163 h 4957354"/>
                <a:gd name="connsiteX11" fmla="*/ 316565 w 2831374"/>
                <a:gd name="connsiteY11" fmla="*/ 4865163 h 4957354"/>
                <a:gd name="connsiteX12" fmla="*/ 92995 w 2831374"/>
                <a:gd name="connsiteY12" fmla="*/ 4641593 h 4957354"/>
                <a:gd name="connsiteX13" fmla="*/ 92995 w 2831374"/>
                <a:gd name="connsiteY13" fmla="*/ 4160465 h 4957354"/>
                <a:gd name="connsiteX14" fmla="*/ 2742436 w 2831374"/>
                <a:gd name="connsiteY14" fmla="*/ 4160465 h 4957354"/>
                <a:gd name="connsiteX15" fmla="*/ 2742436 w 2831374"/>
                <a:gd name="connsiteY15" fmla="*/ 4641593 h 4957354"/>
                <a:gd name="connsiteX16" fmla="*/ 2742534 w 2831374"/>
                <a:gd name="connsiteY16" fmla="*/ 4074740 h 4957354"/>
                <a:gd name="connsiteX17" fmla="*/ 93092 w 2831374"/>
                <a:gd name="connsiteY17" fmla="*/ 4074740 h 4957354"/>
                <a:gd name="connsiteX18" fmla="*/ 93092 w 2831374"/>
                <a:gd name="connsiteY18" fmla="*/ 572653 h 4957354"/>
                <a:gd name="connsiteX19" fmla="*/ 2742534 w 2831374"/>
                <a:gd name="connsiteY19" fmla="*/ 572653 h 4957354"/>
                <a:gd name="connsiteX20" fmla="*/ 2742534 w 2831374"/>
                <a:gd name="connsiteY20" fmla="*/ 486928 h 4957354"/>
                <a:gd name="connsiteX21" fmla="*/ 93092 w 2831374"/>
                <a:gd name="connsiteY21" fmla="*/ 486928 h 4957354"/>
                <a:gd name="connsiteX22" fmla="*/ 93092 w 2831374"/>
                <a:gd name="connsiteY22" fmla="*/ 316663 h 4957354"/>
                <a:gd name="connsiteX23" fmla="*/ 316663 w 2831374"/>
                <a:gd name="connsiteY23" fmla="*/ 93092 h 4957354"/>
                <a:gd name="connsiteX24" fmla="*/ 2519061 w 2831374"/>
                <a:gd name="connsiteY24" fmla="*/ 93092 h 4957354"/>
                <a:gd name="connsiteX25" fmla="*/ 2742632 w 2831374"/>
                <a:gd name="connsiteY25" fmla="*/ 316663 h 4957354"/>
                <a:gd name="connsiteX26" fmla="*/ 2742594 w 2831374"/>
                <a:gd name="connsiteY26" fmla="*/ 486928 h 495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1374" h="4957354">
                  <a:moveTo>
                    <a:pt x="2519041" y="7348"/>
                  </a:moveTo>
                  <a:lnTo>
                    <a:pt x="316644" y="7348"/>
                  </a:lnTo>
                  <a:cubicBezTo>
                    <a:pt x="146115" y="7348"/>
                    <a:pt x="7348" y="146115"/>
                    <a:pt x="7348" y="316644"/>
                  </a:cubicBezTo>
                  <a:lnTo>
                    <a:pt x="7348" y="4641593"/>
                  </a:lnTo>
                  <a:cubicBezTo>
                    <a:pt x="7348" y="4812122"/>
                    <a:pt x="146115" y="4950888"/>
                    <a:pt x="316644" y="4950888"/>
                  </a:cubicBezTo>
                  <a:lnTo>
                    <a:pt x="2519041" y="4950888"/>
                  </a:lnTo>
                  <a:cubicBezTo>
                    <a:pt x="2689571" y="4950888"/>
                    <a:pt x="2828337" y="4812122"/>
                    <a:pt x="2828337" y="4641593"/>
                  </a:cubicBezTo>
                  <a:lnTo>
                    <a:pt x="2828299" y="316644"/>
                  </a:lnTo>
                  <a:cubicBezTo>
                    <a:pt x="2828299" y="146115"/>
                    <a:pt x="2689571" y="7348"/>
                    <a:pt x="2519082" y="7348"/>
                  </a:cubicBezTo>
                  <a:close/>
                  <a:moveTo>
                    <a:pt x="2742534" y="4641593"/>
                  </a:moveTo>
                  <a:cubicBezTo>
                    <a:pt x="2742534" y="4764860"/>
                    <a:pt x="2642231" y="4865163"/>
                    <a:pt x="2518963" y="4865163"/>
                  </a:cubicBezTo>
                  <a:lnTo>
                    <a:pt x="316565" y="4865163"/>
                  </a:lnTo>
                  <a:cubicBezTo>
                    <a:pt x="193298" y="4865163"/>
                    <a:pt x="92995" y="4764860"/>
                    <a:pt x="92995" y="4641593"/>
                  </a:cubicBezTo>
                  <a:lnTo>
                    <a:pt x="92995" y="4160465"/>
                  </a:lnTo>
                  <a:lnTo>
                    <a:pt x="2742436" y="4160465"/>
                  </a:lnTo>
                  <a:lnTo>
                    <a:pt x="2742436" y="4641593"/>
                  </a:lnTo>
                  <a:close/>
                  <a:moveTo>
                    <a:pt x="2742534" y="4074740"/>
                  </a:moveTo>
                  <a:lnTo>
                    <a:pt x="93092" y="4074740"/>
                  </a:lnTo>
                  <a:lnTo>
                    <a:pt x="93092" y="572653"/>
                  </a:lnTo>
                  <a:lnTo>
                    <a:pt x="2742534" y="572653"/>
                  </a:lnTo>
                  <a:close/>
                  <a:moveTo>
                    <a:pt x="2742534" y="486928"/>
                  </a:moveTo>
                  <a:lnTo>
                    <a:pt x="93092" y="486928"/>
                  </a:lnTo>
                  <a:lnTo>
                    <a:pt x="93092" y="316663"/>
                  </a:lnTo>
                  <a:cubicBezTo>
                    <a:pt x="93092" y="193396"/>
                    <a:pt x="193396" y="93092"/>
                    <a:pt x="316663" y="93092"/>
                  </a:cubicBezTo>
                  <a:lnTo>
                    <a:pt x="2519061" y="93092"/>
                  </a:lnTo>
                  <a:cubicBezTo>
                    <a:pt x="2642329" y="93092"/>
                    <a:pt x="2742632" y="193396"/>
                    <a:pt x="2742632" y="316663"/>
                  </a:cubicBezTo>
                  <a:lnTo>
                    <a:pt x="2742594" y="486928"/>
                  </a:lnTo>
                  <a:close/>
                </a:path>
              </a:pathLst>
            </a:custGeom>
            <a:grpFill/>
            <a:ln w="9525" cap="flat">
              <a:noFill/>
              <a:prstDash val="solid"/>
              <a:miter/>
            </a:ln>
          </p:spPr>
          <p:txBody>
            <a:bodyPr rtlCol="0" anchor="ctr"/>
            <a:lstStyle/>
            <a:p>
              <a:endParaRPr lang="en-IN">
                <a:solidFill>
                  <a:schemeClr val="bg1"/>
                </a:solidFill>
              </a:endParaRPr>
            </a:p>
          </p:txBody>
        </p:sp>
        <p:sp>
          <p:nvSpPr>
            <p:cNvPr id="41" name="Freeform: Shape 40">
              <a:extLst>
                <a:ext uri="{FF2B5EF4-FFF2-40B4-BE49-F238E27FC236}">
                  <a16:creationId xmlns:a16="http://schemas.microsoft.com/office/drawing/2014/main" id="{1ED75B4F-903D-4097-935B-528306B2AD3F}"/>
                </a:ext>
              </a:extLst>
            </p:cNvPr>
            <p:cNvSpPr/>
            <p:nvPr/>
          </p:nvSpPr>
          <p:spPr>
            <a:xfrm>
              <a:off x="3085669" y="7491091"/>
              <a:ext cx="685800" cy="313509"/>
            </a:xfrm>
            <a:custGeom>
              <a:avLst/>
              <a:gdLst>
                <a:gd name="connsiteX0" fmla="*/ 156793 w 685800"/>
                <a:gd name="connsiteY0" fmla="*/ 306200 h 313508"/>
                <a:gd name="connsiteX1" fmla="*/ 529732 w 685800"/>
                <a:gd name="connsiteY1" fmla="*/ 306200 h 313508"/>
                <a:gd name="connsiteX2" fmla="*/ 679177 w 685800"/>
                <a:gd name="connsiteY2" fmla="*/ 156793 h 313508"/>
                <a:gd name="connsiteX3" fmla="*/ 529732 w 685800"/>
                <a:gd name="connsiteY3" fmla="*/ 7348 h 313508"/>
                <a:gd name="connsiteX4" fmla="*/ 156793 w 685800"/>
                <a:gd name="connsiteY4" fmla="*/ 7348 h 313508"/>
                <a:gd name="connsiteX5" fmla="*/ 7348 w 685800"/>
                <a:gd name="connsiteY5" fmla="*/ 156793 h 313508"/>
                <a:gd name="connsiteX6" fmla="*/ 156793 w 685800"/>
                <a:gd name="connsiteY6" fmla="*/ 306200 h 313508"/>
                <a:gd name="connsiteX7" fmla="*/ 156793 w 685800"/>
                <a:gd name="connsiteY7" fmla="*/ 93112 h 313508"/>
                <a:gd name="connsiteX8" fmla="*/ 529732 w 685800"/>
                <a:gd name="connsiteY8" fmla="*/ 93112 h 313508"/>
                <a:gd name="connsiteX9" fmla="*/ 593451 w 685800"/>
                <a:gd name="connsiteY9" fmla="*/ 156832 h 313508"/>
                <a:gd name="connsiteX10" fmla="*/ 529732 w 685800"/>
                <a:gd name="connsiteY10" fmla="*/ 220513 h 313508"/>
                <a:gd name="connsiteX11" fmla="*/ 156793 w 685800"/>
                <a:gd name="connsiteY11" fmla="*/ 220513 h 313508"/>
                <a:gd name="connsiteX12" fmla="*/ 93074 w 685800"/>
                <a:gd name="connsiteY12" fmla="*/ 156832 h 313508"/>
                <a:gd name="connsiteX13" fmla="*/ 156793 w 685800"/>
                <a:gd name="connsiteY13" fmla="*/ 93112 h 3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13508">
                  <a:moveTo>
                    <a:pt x="156793" y="306200"/>
                  </a:moveTo>
                  <a:lnTo>
                    <a:pt x="529732" y="306200"/>
                  </a:lnTo>
                  <a:cubicBezTo>
                    <a:pt x="612127" y="306200"/>
                    <a:pt x="679177" y="239150"/>
                    <a:pt x="679177" y="156793"/>
                  </a:cubicBezTo>
                  <a:cubicBezTo>
                    <a:pt x="679177" y="74398"/>
                    <a:pt x="612127" y="7348"/>
                    <a:pt x="529732" y="7348"/>
                  </a:cubicBezTo>
                  <a:lnTo>
                    <a:pt x="156793" y="7348"/>
                  </a:lnTo>
                  <a:cubicBezTo>
                    <a:pt x="74398" y="7348"/>
                    <a:pt x="7348" y="74398"/>
                    <a:pt x="7348" y="156793"/>
                  </a:cubicBezTo>
                  <a:cubicBezTo>
                    <a:pt x="7424" y="239190"/>
                    <a:pt x="74398" y="306200"/>
                    <a:pt x="156793" y="306200"/>
                  </a:cubicBezTo>
                  <a:close/>
                  <a:moveTo>
                    <a:pt x="156793" y="93112"/>
                  </a:moveTo>
                  <a:lnTo>
                    <a:pt x="529732" y="93112"/>
                  </a:lnTo>
                  <a:cubicBezTo>
                    <a:pt x="564863" y="93112"/>
                    <a:pt x="593451" y="121700"/>
                    <a:pt x="593451" y="156832"/>
                  </a:cubicBezTo>
                  <a:cubicBezTo>
                    <a:pt x="593451" y="191925"/>
                    <a:pt x="564863" y="220513"/>
                    <a:pt x="529732" y="220513"/>
                  </a:cubicBezTo>
                  <a:lnTo>
                    <a:pt x="156793" y="220513"/>
                  </a:lnTo>
                  <a:cubicBezTo>
                    <a:pt x="121662" y="220513"/>
                    <a:pt x="93074" y="191925"/>
                    <a:pt x="93074" y="156832"/>
                  </a:cubicBezTo>
                  <a:cubicBezTo>
                    <a:pt x="93150" y="121662"/>
                    <a:pt x="121700" y="93112"/>
                    <a:pt x="156793" y="93112"/>
                  </a:cubicBezTo>
                  <a:close/>
                </a:path>
              </a:pathLst>
            </a:custGeom>
            <a:grpFill/>
            <a:ln w="9525" cap="flat">
              <a:noFill/>
              <a:prstDash val="solid"/>
              <a:miter/>
            </a:ln>
          </p:spPr>
          <p:txBody>
            <a:bodyPr rtlCol="0" anchor="ctr"/>
            <a:lstStyle/>
            <a:p>
              <a:endParaRPr lang="en-IN">
                <a:solidFill>
                  <a:schemeClr val="bg1"/>
                </a:solidFill>
              </a:endParaRPr>
            </a:p>
          </p:txBody>
        </p:sp>
        <p:sp>
          <p:nvSpPr>
            <p:cNvPr id="42" name="Freeform: Shape 41">
              <a:extLst>
                <a:ext uri="{FF2B5EF4-FFF2-40B4-BE49-F238E27FC236}">
                  <a16:creationId xmlns:a16="http://schemas.microsoft.com/office/drawing/2014/main" id="{0A48BAFC-0EC8-44AB-AED4-17D7CB2681A9}"/>
                </a:ext>
              </a:extLst>
            </p:cNvPr>
            <p:cNvSpPr/>
            <p:nvPr/>
          </p:nvSpPr>
          <p:spPr>
            <a:xfrm>
              <a:off x="2486333" y="4900752"/>
              <a:ext cx="617220" cy="1107077"/>
            </a:xfrm>
            <a:custGeom>
              <a:avLst/>
              <a:gdLst>
                <a:gd name="connsiteX0" fmla="*/ 618676 w 617220"/>
                <a:gd name="connsiteY0" fmla="*/ 68006 h 1107077"/>
                <a:gd name="connsiteX1" fmla="*/ 558094 w 617220"/>
                <a:gd name="connsiteY1" fmla="*/ 7348 h 1107077"/>
                <a:gd name="connsiteX2" fmla="*/ 7348 w 617220"/>
                <a:gd name="connsiteY2" fmla="*/ 557937 h 1107077"/>
                <a:gd name="connsiteX3" fmla="*/ 558094 w 617220"/>
                <a:gd name="connsiteY3" fmla="*/ 1108566 h 1107077"/>
                <a:gd name="connsiteX4" fmla="*/ 588366 w 617220"/>
                <a:gd name="connsiteY4" fmla="*/ 1078218 h 1107077"/>
                <a:gd name="connsiteX5" fmla="*/ 618676 w 617220"/>
                <a:gd name="connsiteY5" fmla="*/ 1047946 h 1107077"/>
                <a:gd name="connsiteX6" fmla="*/ 588366 w 617220"/>
                <a:gd name="connsiteY6" fmla="*/ 1017675 h 1107077"/>
                <a:gd name="connsiteX7" fmla="*/ 128546 w 617220"/>
                <a:gd name="connsiteY7" fmla="*/ 557934 h 1107077"/>
                <a:gd name="connsiteX8" fmla="*/ 588366 w 617220"/>
                <a:gd name="connsiteY8" fmla="*/ 98272 h 110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 h="1107077">
                  <a:moveTo>
                    <a:pt x="618676" y="68006"/>
                  </a:moveTo>
                  <a:lnTo>
                    <a:pt x="558094" y="7348"/>
                  </a:lnTo>
                  <a:lnTo>
                    <a:pt x="7348" y="557937"/>
                  </a:lnTo>
                  <a:lnTo>
                    <a:pt x="558094" y="1108566"/>
                  </a:lnTo>
                  <a:lnTo>
                    <a:pt x="588366" y="1078218"/>
                  </a:lnTo>
                  <a:lnTo>
                    <a:pt x="618676" y="1047946"/>
                  </a:lnTo>
                  <a:lnTo>
                    <a:pt x="588366" y="1017675"/>
                  </a:lnTo>
                  <a:lnTo>
                    <a:pt x="128546" y="557934"/>
                  </a:lnTo>
                  <a:lnTo>
                    <a:pt x="588366" y="98272"/>
                  </a:lnTo>
                  <a:close/>
                </a:path>
              </a:pathLst>
            </a:custGeom>
            <a:grpFill/>
            <a:ln w="9525" cap="flat">
              <a:noFill/>
              <a:prstDash val="solid"/>
              <a:miter/>
            </a:ln>
          </p:spPr>
          <p:txBody>
            <a:bodyPr rtlCol="0" anchor="ctr"/>
            <a:lstStyle/>
            <a:p>
              <a:endParaRPr lang="en-IN">
                <a:solidFill>
                  <a:schemeClr val="bg1"/>
                </a:solidFill>
              </a:endParaRPr>
            </a:p>
          </p:txBody>
        </p:sp>
        <p:sp>
          <p:nvSpPr>
            <p:cNvPr id="43" name="Freeform: Shape 42">
              <a:extLst>
                <a:ext uri="{FF2B5EF4-FFF2-40B4-BE49-F238E27FC236}">
                  <a16:creationId xmlns:a16="http://schemas.microsoft.com/office/drawing/2014/main" id="{5D8F483E-35BF-44C6-8A34-27D318614958}"/>
                </a:ext>
              </a:extLst>
            </p:cNvPr>
            <p:cNvSpPr/>
            <p:nvPr/>
          </p:nvSpPr>
          <p:spPr>
            <a:xfrm>
              <a:off x="3745741" y="4900820"/>
              <a:ext cx="617220" cy="1107077"/>
            </a:xfrm>
            <a:custGeom>
              <a:avLst/>
              <a:gdLst>
                <a:gd name="connsiteX0" fmla="*/ 7348 w 617220"/>
                <a:gd name="connsiteY0" fmla="*/ 1047946 h 1107077"/>
                <a:gd name="connsiteX1" fmla="*/ 37619 w 617220"/>
                <a:gd name="connsiteY1" fmla="*/ 1078218 h 1107077"/>
                <a:gd name="connsiteX2" fmla="*/ 67930 w 617220"/>
                <a:gd name="connsiteY2" fmla="*/ 1108566 h 1107077"/>
                <a:gd name="connsiteX3" fmla="*/ 618598 w 617220"/>
                <a:gd name="connsiteY3" fmla="*/ 557937 h 1107077"/>
                <a:gd name="connsiteX4" fmla="*/ 67930 w 617220"/>
                <a:gd name="connsiteY4" fmla="*/ 7348 h 1107077"/>
                <a:gd name="connsiteX5" fmla="*/ 37619 w 617220"/>
                <a:gd name="connsiteY5" fmla="*/ 37658 h 1107077"/>
                <a:gd name="connsiteX6" fmla="*/ 7348 w 617220"/>
                <a:gd name="connsiteY6" fmla="*/ 68007 h 1107077"/>
                <a:gd name="connsiteX7" fmla="*/ 37619 w 617220"/>
                <a:gd name="connsiteY7" fmla="*/ 98278 h 1107077"/>
                <a:gd name="connsiteX8" fmla="*/ 497399 w 617220"/>
                <a:gd name="connsiteY8" fmla="*/ 557940 h 1107077"/>
                <a:gd name="connsiteX9" fmla="*/ 37619 w 617220"/>
                <a:gd name="connsiteY9" fmla="*/ 1017681 h 110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220" h="1107077">
                  <a:moveTo>
                    <a:pt x="7348" y="1047946"/>
                  </a:moveTo>
                  <a:lnTo>
                    <a:pt x="37619" y="1078218"/>
                  </a:lnTo>
                  <a:lnTo>
                    <a:pt x="67930" y="1108566"/>
                  </a:lnTo>
                  <a:lnTo>
                    <a:pt x="618598" y="557937"/>
                  </a:lnTo>
                  <a:lnTo>
                    <a:pt x="67930" y="7348"/>
                  </a:lnTo>
                  <a:lnTo>
                    <a:pt x="37619" y="37658"/>
                  </a:lnTo>
                  <a:lnTo>
                    <a:pt x="7348" y="68007"/>
                  </a:lnTo>
                  <a:lnTo>
                    <a:pt x="37619" y="98278"/>
                  </a:lnTo>
                  <a:lnTo>
                    <a:pt x="497399" y="557940"/>
                  </a:lnTo>
                  <a:lnTo>
                    <a:pt x="37619" y="1017681"/>
                  </a:lnTo>
                  <a:close/>
                </a:path>
              </a:pathLst>
            </a:custGeom>
            <a:grpFill/>
            <a:ln w="9525" cap="flat">
              <a:noFill/>
              <a:prstDash val="solid"/>
              <a:miter/>
            </a:ln>
          </p:spPr>
          <p:txBody>
            <a:bodyPr rtlCol="0" anchor="ctr"/>
            <a:lstStyle/>
            <a:p>
              <a:endParaRPr lang="en-IN">
                <a:solidFill>
                  <a:schemeClr val="bg1"/>
                </a:solidFill>
              </a:endParaRPr>
            </a:p>
          </p:txBody>
        </p:sp>
        <p:sp>
          <p:nvSpPr>
            <p:cNvPr id="44" name="Freeform: Shape 43">
              <a:extLst>
                <a:ext uri="{FF2B5EF4-FFF2-40B4-BE49-F238E27FC236}">
                  <a16:creationId xmlns:a16="http://schemas.microsoft.com/office/drawing/2014/main" id="{087D8615-63A1-4240-A512-30A1DA9EDC0D}"/>
                </a:ext>
              </a:extLst>
            </p:cNvPr>
            <p:cNvSpPr/>
            <p:nvPr/>
          </p:nvSpPr>
          <p:spPr>
            <a:xfrm>
              <a:off x="3220125" y="4918695"/>
              <a:ext cx="411480" cy="1077686"/>
            </a:xfrm>
            <a:custGeom>
              <a:avLst/>
              <a:gdLst>
                <a:gd name="connsiteX0" fmla="*/ 7348 w 411480"/>
                <a:gd name="connsiteY0" fmla="*/ 1047804 h 1077685"/>
                <a:gd name="connsiteX1" fmla="*/ 328547 w 411480"/>
                <a:gd name="connsiteY1" fmla="*/ 7348 h 1077685"/>
                <a:gd name="connsiteX2" fmla="*/ 410446 w 411480"/>
                <a:gd name="connsiteY2" fmla="*/ 32644 h 1077685"/>
                <a:gd name="connsiteX3" fmla="*/ 89246 w 411480"/>
                <a:gd name="connsiteY3" fmla="*/ 1073101 h 1077685"/>
              </a:gdLst>
              <a:ahLst/>
              <a:cxnLst>
                <a:cxn ang="0">
                  <a:pos x="connsiteX0" y="connsiteY0"/>
                </a:cxn>
                <a:cxn ang="0">
                  <a:pos x="connsiteX1" y="connsiteY1"/>
                </a:cxn>
                <a:cxn ang="0">
                  <a:pos x="connsiteX2" y="connsiteY2"/>
                </a:cxn>
                <a:cxn ang="0">
                  <a:pos x="connsiteX3" y="connsiteY3"/>
                </a:cxn>
              </a:cxnLst>
              <a:rect l="l" t="t" r="r" b="b"/>
              <a:pathLst>
                <a:path w="411480" h="1077685">
                  <a:moveTo>
                    <a:pt x="7348" y="1047804"/>
                  </a:moveTo>
                  <a:lnTo>
                    <a:pt x="328547" y="7348"/>
                  </a:lnTo>
                  <a:lnTo>
                    <a:pt x="410446" y="32644"/>
                  </a:lnTo>
                  <a:lnTo>
                    <a:pt x="89246" y="1073101"/>
                  </a:lnTo>
                  <a:close/>
                </a:path>
              </a:pathLst>
            </a:custGeom>
            <a:grpFill/>
            <a:ln w="9525" cap="flat">
              <a:noFill/>
              <a:prstDash val="solid"/>
              <a:miter/>
            </a:ln>
          </p:spPr>
          <p:txBody>
            <a:bodyPr rtlCol="0" anchor="ctr"/>
            <a:lstStyle/>
            <a:p>
              <a:endParaRPr lang="en-IN">
                <a:solidFill>
                  <a:schemeClr val="bg1"/>
                </a:solidFill>
              </a:endParaRPr>
            </a:p>
          </p:txBody>
        </p:sp>
        <p:sp>
          <p:nvSpPr>
            <p:cNvPr id="45" name="Freeform: Shape 44">
              <a:extLst>
                <a:ext uri="{FF2B5EF4-FFF2-40B4-BE49-F238E27FC236}">
                  <a16:creationId xmlns:a16="http://schemas.microsoft.com/office/drawing/2014/main" id="{9DB4AA87-BBB6-42F1-8F35-58D4B363097B}"/>
                </a:ext>
              </a:extLst>
            </p:cNvPr>
            <p:cNvSpPr/>
            <p:nvPr/>
          </p:nvSpPr>
          <p:spPr>
            <a:xfrm>
              <a:off x="2215232" y="4077610"/>
              <a:ext cx="470263" cy="97971"/>
            </a:xfrm>
            <a:custGeom>
              <a:avLst/>
              <a:gdLst>
                <a:gd name="connsiteX0" fmla="*/ 7348 w 470262"/>
                <a:gd name="connsiteY0" fmla="*/ 7348 h 97971"/>
                <a:gd name="connsiteX1" fmla="*/ 467588 w 470262"/>
                <a:gd name="connsiteY1" fmla="*/ 7348 h 97971"/>
                <a:gd name="connsiteX2" fmla="*/ 467588 w 470262"/>
                <a:gd name="connsiteY2" fmla="*/ 93073 h 97971"/>
                <a:gd name="connsiteX3" fmla="*/ 7348 w 4702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470262" h="97971">
                  <a:moveTo>
                    <a:pt x="7348" y="7348"/>
                  </a:moveTo>
                  <a:lnTo>
                    <a:pt x="467588" y="7348"/>
                  </a:lnTo>
                  <a:lnTo>
                    <a:pt x="46758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46" name="Freeform: Shape 45">
              <a:extLst>
                <a:ext uri="{FF2B5EF4-FFF2-40B4-BE49-F238E27FC236}">
                  <a16:creationId xmlns:a16="http://schemas.microsoft.com/office/drawing/2014/main" id="{C45BD6C6-91E6-40EE-BA85-107F17689F22}"/>
                </a:ext>
              </a:extLst>
            </p:cNvPr>
            <p:cNvSpPr/>
            <p:nvPr/>
          </p:nvSpPr>
          <p:spPr>
            <a:xfrm>
              <a:off x="2961872" y="4077610"/>
              <a:ext cx="695597" cy="97971"/>
            </a:xfrm>
            <a:custGeom>
              <a:avLst/>
              <a:gdLst>
                <a:gd name="connsiteX0" fmla="*/ 7348 w 695597"/>
                <a:gd name="connsiteY0" fmla="*/ 7348 h 97971"/>
                <a:gd name="connsiteX1" fmla="*/ 692766 w 695597"/>
                <a:gd name="connsiteY1" fmla="*/ 7348 h 97971"/>
                <a:gd name="connsiteX2" fmla="*/ 692766 w 695597"/>
                <a:gd name="connsiteY2" fmla="*/ 93073 h 97971"/>
                <a:gd name="connsiteX3" fmla="*/ 7348 w 695597"/>
                <a:gd name="connsiteY3" fmla="*/ 93073 h 97971"/>
              </a:gdLst>
              <a:ahLst/>
              <a:cxnLst>
                <a:cxn ang="0">
                  <a:pos x="connsiteX0" y="connsiteY0"/>
                </a:cxn>
                <a:cxn ang="0">
                  <a:pos x="connsiteX1" y="connsiteY1"/>
                </a:cxn>
                <a:cxn ang="0">
                  <a:pos x="connsiteX2" y="connsiteY2"/>
                </a:cxn>
                <a:cxn ang="0">
                  <a:pos x="connsiteX3" y="connsiteY3"/>
                </a:cxn>
              </a:cxnLst>
              <a:rect l="l" t="t" r="r" b="b"/>
              <a:pathLst>
                <a:path w="695597" h="97971">
                  <a:moveTo>
                    <a:pt x="7348" y="7348"/>
                  </a:moveTo>
                  <a:lnTo>
                    <a:pt x="692766" y="7348"/>
                  </a:lnTo>
                  <a:lnTo>
                    <a:pt x="692766"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47" name="Freeform: Shape 46">
              <a:extLst>
                <a:ext uri="{FF2B5EF4-FFF2-40B4-BE49-F238E27FC236}">
                  <a16:creationId xmlns:a16="http://schemas.microsoft.com/office/drawing/2014/main" id="{84BAD663-8D47-4A7B-B1A1-6464FE134718}"/>
                </a:ext>
              </a:extLst>
            </p:cNvPr>
            <p:cNvSpPr/>
            <p:nvPr/>
          </p:nvSpPr>
          <p:spPr>
            <a:xfrm>
              <a:off x="4017024" y="4077610"/>
              <a:ext cx="127363" cy="97971"/>
            </a:xfrm>
            <a:custGeom>
              <a:avLst/>
              <a:gdLst>
                <a:gd name="connsiteX0" fmla="*/ 7348 w 127362"/>
                <a:gd name="connsiteY0" fmla="*/ 7348 h 97971"/>
                <a:gd name="connsiteX1" fmla="*/ 127970 w 127362"/>
                <a:gd name="connsiteY1" fmla="*/ 7348 h 97971"/>
                <a:gd name="connsiteX2" fmla="*/ 127970 w 127362"/>
                <a:gd name="connsiteY2" fmla="*/ 93073 h 97971"/>
                <a:gd name="connsiteX3" fmla="*/ 7348 w 1273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27362" h="97971">
                  <a:moveTo>
                    <a:pt x="7348" y="7348"/>
                  </a:moveTo>
                  <a:lnTo>
                    <a:pt x="127970" y="7348"/>
                  </a:lnTo>
                  <a:lnTo>
                    <a:pt x="127970"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48" name="Freeform: Shape 47">
              <a:extLst>
                <a:ext uri="{FF2B5EF4-FFF2-40B4-BE49-F238E27FC236}">
                  <a16:creationId xmlns:a16="http://schemas.microsoft.com/office/drawing/2014/main" id="{35BCF5A4-AB82-4394-B108-E580AF8B3662}"/>
                </a:ext>
              </a:extLst>
            </p:cNvPr>
            <p:cNvSpPr/>
            <p:nvPr/>
          </p:nvSpPr>
          <p:spPr>
            <a:xfrm>
              <a:off x="4478960" y="4077610"/>
              <a:ext cx="156754" cy="97971"/>
            </a:xfrm>
            <a:custGeom>
              <a:avLst/>
              <a:gdLst>
                <a:gd name="connsiteX0" fmla="*/ 7348 w 156754"/>
                <a:gd name="connsiteY0" fmla="*/ 7348 h 97971"/>
                <a:gd name="connsiteX1" fmla="*/ 156558 w 156754"/>
                <a:gd name="connsiteY1" fmla="*/ 7348 h 97971"/>
                <a:gd name="connsiteX2" fmla="*/ 156558 w 156754"/>
                <a:gd name="connsiteY2" fmla="*/ 93073 h 97971"/>
                <a:gd name="connsiteX3" fmla="*/ 7348 w 156754"/>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56754" h="97971">
                  <a:moveTo>
                    <a:pt x="7348" y="7348"/>
                  </a:moveTo>
                  <a:lnTo>
                    <a:pt x="156558" y="7348"/>
                  </a:lnTo>
                  <a:lnTo>
                    <a:pt x="15655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49" name="Freeform: Shape 48">
              <a:extLst>
                <a:ext uri="{FF2B5EF4-FFF2-40B4-BE49-F238E27FC236}">
                  <a16:creationId xmlns:a16="http://schemas.microsoft.com/office/drawing/2014/main" id="{A6D66A17-BD40-4DD6-9C88-6AB974BA03E3}"/>
                </a:ext>
              </a:extLst>
            </p:cNvPr>
            <p:cNvSpPr/>
            <p:nvPr/>
          </p:nvSpPr>
          <p:spPr>
            <a:xfrm>
              <a:off x="4167901" y="4338508"/>
              <a:ext cx="470263" cy="97971"/>
            </a:xfrm>
            <a:custGeom>
              <a:avLst/>
              <a:gdLst>
                <a:gd name="connsiteX0" fmla="*/ 7348 w 470262"/>
                <a:gd name="connsiteY0" fmla="*/ 7348 h 97971"/>
                <a:gd name="connsiteX1" fmla="*/ 467588 w 470262"/>
                <a:gd name="connsiteY1" fmla="*/ 7348 h 97971"/>
                <a:gd name="connsiteX2" fmla="*/ 467588 w 470262"/>
                <a:gd name="connsiteY2" fmla="*/ 93073 h 97971"/>
                <a:gd name="connsiteX3" fmla="*/ 7348 w 4702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470262" h="97971">
                  <a:moveTo>
                    <a:pt x="7348" y="7348"/>
                  </a:moveTo>
                  <a:lnTo>
                    <a:pt x="467588" y="7348"/>
                  </a:lnTo>
                  <a:lnTo>
                    <a:pt x="46758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0" name="Freeform: Shape 49">
              <a:extLst>
                <a:ext uri="{FF2B5EF4-FFF2-40B4-BE49-F238E27FC236}">
                  <a16:creationId xmlns:a16="http://schemas.microsoft.com/office/drawing/2014/main" id="{0B1D48C7-A03D-4157-8202-B64FD1D5C595}"/>
                </a:ext>
              </a:extLst>
            </p:cNvPr>
            <p:cNvSpPr/>
            <p:nvPr/>
          </p:nvSpPr>
          <p:spPr>
            <a:xfrm>
              <a:off x="3196122" y="4338508"/>
              <a:ext cx="695597" cy="97971"/>
            </a:xfrm>
            <a:custGeom>
              <a:avLst/>
              <a:gdLst>
                <a:gd name="connsiteX0" fmla="*/ 7348 w 695597"/>
                <a:gd name="connsiteY0" fmla="*/ 7348 h 97971"/>
                <a:gd name="connsiteX1" fmla="*/ 692687 w 695597"/>
                <a:gd name="connsiteY1" fmla="*/ 7348 h 97971"/>
                <a:gd name="connsiteX2" fmla="*/ 692687 w 695597"/>
                <a:gd name="connsiteY2" fmla="*/ 93073 h 97971"/>
                <a:gd name="connsiteX3" fmla="*/ 7348 w 695597"/>
                <a:gd name="connsiteY3" fmla="*/ 93073 h 97971"/>
              </a:gdLst>
              <a:ahLst/>
              <a:cxnLst>
                <a:cxn ang="0">
                  <a:pos x="connsiteX0" y="connsiteY0"/>
                </a:cxn>
                <a:cxn ang="0">
                  <a:pos x="connsiteX1" y="connsiteY1"/>
                </a:cxn>
                <a:cxn ang="0">
                  <a:pos x="connsiteX2" y="connsiteY2"/>
                </a:cxn>
                <a:cxn ang="0">
                  <a:pos x="connsiteX3" y="connsiteY3"/>
                </a:cxn>
              </a:cxnLst>
              <a:rect l="l" t="t" r="r" b="b"/>
              <a:pathLst>
                <a:path w="695597" h="97971">
                  <a:moveTo>
                    <a:pt x="7348" y="7348"/>
                  </a:moveTo>
                  <a:lnTo>
                    <a:pt x="692687" y="7348"/>
                  </a:lnTo>
                  <a:lnTo>
                    <a:pt x="692687"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1" name="Freeform: Shape 50">
              <a:extLst>
                <a:ext uri="{FF2B5EF4-FFF2-40B4-BE49-F238E27FC236}">
                  <a16:creationId xmlns:a16="http://schemas.microsoft.com/office/drawing/2014/main" id="{4DBCF04D-7927-4F6A-934F-6628C8302E77}"/>
                </a:ext>
              </a:extLst>
            </p:cNvPr>
            <p:cNvSpPr/>
            <p:nvPr/>
          </p:nvSpPr>
          <p:spPr>
            <a:xfrm>
              <a:off x="2705579" y="4338508"/>
              <a:ext cx="127363" cy="97971"/>
            </a:xfrm>
            <a:custGeom>
              <a:avLst/>
              <a:gdLst>
                <a:gd name="connsiteX0" fmla="*/ 7348 w 127362"/>
                <a:gd name="connsiteY0" fmla="*/ 7348 h 97971"/>
                <a:gd name="connsiteX1" fmla="*/ 128049 w 127362"/>
                <a:gd name="connsiteY1" fmla="*/ 7348 h 97971"/>
                <a:gd name="connsiteX2" fmla="*/ 128049 w 127362"/>
                <a:gd name="connsiteY2" fmla="*/ 93073 h 97971"/>
                <a:gd name="connsiteX3" fmla="*/ 7348 w 1273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27362" h="97971">
                  <a:moveTo>
                    <a:pt x="7348" y="7348"/>
                  </a:moveTo>
                  <a:lnTo>
                    <a:pt x="128049" y="7348"/>
                  </a:lnTo>
                  <a:lnTo>
                    <a:pt x="128049"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2" name="Freeform: Shape 51">
              <a:extLst>
                <a:ext uri="{FF2B5EF4-FFF2-40B4-BE49-F238E27FC236}">
                  <a16:creationId xmlns:a16="http://schemas.microsoft.com/office/drawing/2014/main" id="{64B6E855-1EF1-4C43-8955-BE1F1720E492}"/>
                </a:ext>
              </a:extLst>
            </p:cNvPr>
            <p:cNvSpPr/>
            <p:nvPr/>
          </p:nvSpPr>
          <p:spPr>
            <a:xfrm>
              <a:off x="2215232" y="4338508"/>
              <a:ext cx="156754" cy="97971"/>
            </a:xfrm>
            <a:custGeom>
              <a:avLst/>
              <a:gdLst>
                <a:gd name="connsiteX0" fmla="*/ 7348 w 156754"/>
                <a:gd name="connsiteY0" fmla="*/ 7348 h 97971"/>
                <a:gd name="connsiteX1" fmla="*/ 156637 w 156754"/>
                <a:gd name="connsiteY1" fmla="*/ 7348 h 97971"/>
                <a:gd name="connsiteX2" fmla="*/ 156637 w 156754"/>
                <a:gd name="connsiteY2" fmla="*/ 93073 h 97971"/>
                <a:gd name="connsiteX3" fmla="*/ 7348 w 156754"/>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56754" h="97971">
                  <a:moveTo>
                    <a:pt x="7348" y="7348"/>
                  </a:moveTo>
                  <a:lnTo>
                    <a:pt x="156637" y="7348"/>
                  </a:lnTo>
                  <a:lnTo>
                    <a:pt x="156637"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3" name="Freeform: Shape 52">
              <a:extLst>
                <a:ext uri="{FF2B5EF4-FFF2-40B4-BE49-F238E27FC236}">
                  <a16:creationId xmlns:a16="http://schemas.microsoft.com/office/drawing/2014/main" id="{B3337042-AAF2-4144-A026-42C6734639FB}"/>
                </a:ext>
              </a:extLst>
            </p:cNvPr>
            <p:cNvSpPr/>
            <p:nvPr/>
          </p:nvSpPr>
          <p:spPr>
            <a:xfrm>
              <a:off x="2215232" y="4599210"/>
              <a:ext cx="470263" cy="97971"/>
            </a:xfrm>
            <a:custGeom>
              <a:avLst/>
              <a:gdLst>
                <a:gd name="connsiteX0" fmla="*/ 7348 w 470262"/>
                <a:gd name="connsiteY0" fmla="*/ 7348 h 97971"/>
                <a:gd name="connsiteX1" fmla="*/ 467588 w 470262"/>
                <a:gd name="connsiteY1" fmla="*/ 7348 h 97971"/>
                <a:gd name="connsiteX2" fmla="*/ 467588 w 470262"/>
                <a:gd name="connsiteY2" fmla="*/ 93073 h 97971"/>
                <a:gd name="connsiteX3" fmla="*/ 7348 w 4702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470262" h="97971">
                  <a:moveTo>
                    <a:pt x="7348" y="7348"/>
                  </a:moveTo>
                  <a:lnTo>
                    <a:pt x="467588" y="7348"/>
                  </a:lnTo>
                  <a:lnTo>
                    <a:pt x="46758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4" name="Freeform: Shape 53">
              <a:extLst>
                <a:ext uri="{FF2B5EF4-FFF2-40B4-BE49-F238E27FC236}">
                  <a16:creationId xmlns:a16="http://schemas.microsoft.com/office/drawing/2014/main" id="{18B5D425-43A0-45DD-AE23-7384BF43BE7D}"/>
                </a:ext>
              </a:extLst>
            </p:cNvPr>
            <p:cNvSpPr/>
            <p:nvPr/>
          </p:nvSpPr>
          <p:spPr>
            <a:xfrm>
              <a:off x="2961872" y="4599210"/>
              <a:ext cx="695597" cy="97971"/>
            </a:xfrm>
            <a:custGeom>
              <a:avLst/>
              <a:gdLst>
                <a:gd name="connsiteX0" fmla="*/ 7348 w 695597"/>
                <a:gd name="connsiteY0" fmla="*/ 7348 h 97971"/>
                <a:gd name="connsiteX1" fmla="*/ 692766 w 695597"/>
                <a:gd name="connsiteY1" fmla="*/ 7348 h 97971"/>
                <a:gd name="connsiteX2" fmla="*/ 692766 w 695597"/>
                <a:gd name="connsiteY2" fmla="*/ 93073 h 97971"/>
                <a:gd name="connsiteX3" fmla="*/ 7348 w 695597"/>
                <a:gd name="connsiteY3" fmla="*/ 93073 h 97971"/>
              </a:gdLst>
              <a:ahLst/>
              <a:cxnLst>
                <a:cxn ang="0">
                  <a:pos x="connsiteX0" y="connsiteY0"/>
                </a:cxn>
                <a:cxn ang="0">
                  <a:pos x="connsiteX1" y="connsiteY1"/>
                </a:cxn>
                <a:cxn ang="0">
                  <a:pos x="connsiteX2" y="connsiteY2"/>
                </a:cxn>
                <a:cxn ang="0">
                  <a:pos x="connsiteX3" y="connsiteY3"/>
                </a:cxn>
              </a:cxnLst>
              <a:rect l="l" t="t" r="r" b="b"/>
              <a:pathLst>
                <a:path w="695597" h="97971">
                  <a:moveTo>
                    <a:pt x="7348" y="7348"/>
                  </a:moveTo>
                  <a:lnTo>
                    <a:pt x="692766" y="7348"/>
                  </a:lnTo>
                  <a:lnTo>
                    <a:pt x="692766"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5" name="Freeform: Shape 54">
              <a:extLst>
                <a:ext uri="{FF2B5EF4-FFF2-40B4-BE49-F238E27FC236}">
                  <a16:creationId xmlns:a16="http://schemas.microsoft.com/office/drawing/2014/main" id="{49AC666F-DA6D-469A-8475-4B8ADBB5BF4F}"/>
                </a:ext>
              </a:extLst>
            </p:cNvPr>
            <p:cNvSpPr/>
            <p:nvPr/>
          </p:nvSpPr>
          <p:spPr>
            <a:xfrm>
              <a:off x="4017024" y="4599210"/>
              <a:ext cx="127363" cy="97971"/>
            </a:xfrm>
            <a:custGeom>
              <a:avLst/>
              <a:gdLst>
                <a:gd name="connsiteX0" fmla="*/ 7348 w 127362"/>
                <a:gd name="connsiteY0" fmla="*/ 7348 h 97971"/>
                <a:gd name="connsiteX1" fmla="*/ 127970 w 127362"/>
                <a:gd name="connsiteY1" fmla="*/ 7348 h 97971"/>
                <a:gd name="connsiteX2" fmla="*/ 127970 w 127362"/>
                <a:gd name="connsiteY2" fmla="*/ 93073 h 97971"/>
                <a:gd name="connsiteX3" fmla="*/ 7348 w 1273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27362" h="97971">
                  <a:moveTo>
                    <a:pt x="7348" y="7348"/>
                  </a:moveTo>
                  <a:lnTo>
                    <a:pt x="127970" y="7348"/>
                  </a:lnTo>
                  <a:lnTo>
                    <a:pt x="127970"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6" name="Freeform: Shape 55">
              <a:extLst>
                <a:ext uri="{FF2B5EF4-FFF2-40B4-BE49-F238E27FC236}">
                  <a16:creationId xmlns:a16="http://schemas.microsoft.com/office/drawing/2014/main" id="{B7F5B7F6-A7FA-4F94-8D73-F2F1FFA0AD94}"/>
                </a:ext>
              </a:extLst>
            </p:cNvPr>
            <p:cNvSpPr/>
            <p:nvPr/>
          </p:nvSpPr>
          <p:spPr>
            <a:xfrm>
              <a:off x="4478960" y="4599210"/>
              <a:ext cx="156754" cy="97971"/>
            </a:xfrm>
            <a:custGeom>
              <a:avLst/>
              <a:gdLst>
                <a:gd name="connsiteX0" fmla="*/ 7348 w 156754"/>
                <a:gd name="connsiteY0" fmla="*/ 7348 h 97971"/>
                <a:gd name="connsiteX1" fmla="*/ 156558 w 156754"/>
                <a:gd name="connsiteY1" fmla="*/ 7348 h 97971"/>
                <a:gd name="connsiteX2" fmla="*/ 156558 w 156754"/>
                <a:gd name="connsiteY2" fmla="*/ 93073 h 97971"/>
                <a:gd name="connsiteX3" fmla="*/ 7348 w 156754"/>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56754" h="97971">
                  <a:moveTo>
                    <a:pt x="7348" y="7348"/>
                  </a:moveTo>
                  <a:lnTo>
                    <a:pt x="156558" y="7348"/>
                  </a:lnTo>
                  <a:lnTo>
                    <a:pt x="15655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7" name="Freeform: Shape 56">
              <a:extLst>
                <a:ext uri="{FF2B5EF4-FFF2-40B4-BE49-F238E27FC236}">
                  <a16:creationId xmlns:a16="http://schemas.microsoft.com/office/drawing/2014/main" id="{93B7836D-5E8F-41EB-86E9-02EB07D1B07C}"/>
                </a:ext>
              </a:extLst>
            </p:cNvPr>
            <p:cNvSpPr/>
            <p:nvPr/>
          </p:nvSpPr>
          <p:spPr>
            <a:xfrm>
              <a:off x="2215232" y="6217894"/>
              <a:ext cx="470263" cy="97971"/>
            </a:xfrm>
            <a:custGeom>
              <a:avLst/>
              <a:gdLst>
                <a:gd name="connsiteX0" fmla="*/ 7348 w 470262"/>
                <a:gd name="connsiteY0" fmla="*/ 7348 h 97971"/>
                <a:gd name="connsiteX1" fmla="*/ 467588 w 470262"/>
                <a:gd name="connsiteY1" fmla="*/ 7348 h 97971"/>
                <a:gd name="connsiteX2" fmla="*/ 467588 w 470262"/>
                <a:gd name="connsiteY2" fmla="*/ 93073 h 97971"/>
                <a:gd name="connsiteX3" fmla="*/ 7348 w 4702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470262" h="97971">
                  <a:moveTo>
                    <a:pt x="7348" y="7348"/>
                  </a:moveTo>
                  <a:lnTo>
                    <a:pt x="467588" y="7348"/>
                  </a:lnTo>
                  <a:lnTo>
                    <a:pt x="46758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8" name="Freeform: Shape 57">
              <a:extLst>
                <a:ext uri="{FF2B5EF4-FFF2-40B4-BE49-F238E27FC236}">
                  <a16:creationId xmlns:a16="http://schemas.microsoft.com/office/drawing/2014/main" id="{757661F0-D0F8-4C2D-BB43-759CFC9DDA98}"/>
                </a:ext>
              </a:extLst>
            </p:cNvPr>
            <p:cNvSpPr/>
            <p:nvPr/>
          </p:nvSpPr>
          <p:spPr>
            <a:xfrm>
              <a:off x="2961872" y="6217894"/>
              <a:ext cx="695597" cy="97971"/>
            </a:xfrm>
            <a:custGeom>
              <a:avLst/>
              <a:gdLst>
                <a:gd name="connsiteX0" fmla="*/ 7348 w 695597"/>
                <a:gd name="connsiteY0" fmla="*/ 7348 h 97971"/>
                <a:gd name="connsiteX1" fmla="*/ 692766 w 695597"/>
                <a:gd name="connsiteY1" fmla="*/ 7348 h 97971"/>
                <a:gd name="connsiteX2" fmla="*/ 692766 w 695597"/>
                <a:gd name="connsiteY2" fmla="*/ 93073 h 97971"/>
                <a:gd name="connsiteX3" fmla="*/ 7348 w 695597"/>
                <a:gd name="connsiteY3" fmla="*/ 93073 h 97971"/>
              </a:gdLst>
              <a:ahLst/>
              <a:cxnLst>
                <a:cxn ang="0">
                  <a:pos x="connsiteX0" y="connsiteY0"/>
                </a:cxn>
                <a:cxn ang="0">
                  <a:pos x="connsiteX1" y="connsiteY1"/>
                </a:cxn>
                <a:cxn ang="0">
                  <a:pos x="connsiteX2" y="connsiteY2"/>
                </a:cxn>
                <a:cxn ang="0">
                  <a:pos x="connsiteX3" y="connsiteY3"/>
                </a:cxn>
              </a:cxnLst>
              <a:rect l="l" t="t" r="r" b="b"/>
              <a:pathLst>
                <a:path w="695597" h="97971">
                  <a:moveTo>
                    <a:pt x="7348" y="7348"/>
                  </a:moveTo>
                  <a:lnTo>
                    <a:pt x="692766" y="7348"/>
                  </a:lnTo>
                  <a:lnTo>
                    <a:pt x="692766"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59" name="Freeform: Shape 58">
              <a:extLst>
                <a:ext uri="{FF2B5EF4-FFF2-40B4-BE49-F238E27FC236}">
                  <a16:creationId xmlns:a16="http://schemas.microsoft.com/office/drawing/2014/main" id="{59995450-2EE7-4EBC-9C48-2347D63A6CD9}"/>
                </a:ext>
              </a:extLst>
            </p:cNvPr>
            <p:cNvSpPr/>
            <p:nvPr/>
          </p:nvSpPr>
          <p:spPr>
            <a:xfrm>
              <a:off x="4017024" y="6217894"/>
              <a:ext cx="127363" cy="97971"/>
            </a:xfrm>
            <a:custGeom>
              <a:avLst/>
              <a:gdLst>
                <a:gd name="connsiteX0" fmla="*/ 7348 w 127362"/>
                <a:gd name="connsiteY0" fmla="*/ 7348 h 97971"/>
                <a:gd name="connsiteX1" fmla="*/ 127970 w 127362"/>
                <a:gd name="connsiteY1" fmla="*/ 7348 h 97971"/>
                <a:gd name="connsiteX2" fmla="*/ 127970 w 127362"/>
                <a:gd name="connsiteY2" fmla="*/ 93073 h 97971"/>
                <a:gd name="connsiteX3" fmla="*/ 7348 w 1273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27362" h="97971">
                  <a:moveTo>
                    <a:pt x="7348" y="7348"/>
                  </a:moveTo>
                  <a:lnTo>
                    <a:pt x="127970" y="7348"/>
                  </a:lnTo>
                  <a:lnTo>
                    <a:pt x="127970"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60" name="Freeform: Shape 59">
              <a:extLst>
                <a:ext uri="{FF2B5EF4-FFF2-40B4-BE49-F238E27FC236}">
                  <a16:creationId xmlns:a16="http://schemas.microsoft.com/office/drawing/2014/main" id="{70565343-5688-4011-A8C9-86FD2797A137}"/>
                </a:ext>
              </a:extLst>
            </p:cNvPr>
            <p:cNvSpPr/>
            <p:nvPr/>
          </p:nvSpPr>
          <p:spPr>
            <a:xfrm>
              <a:off x="4478960" y="6217894"/>
              <a:ext cx="156754" cy="97971"/>
            </a:xfrm>
            <a:custGeom>
              <a:avLst/>
              <a:gdLst>
                <a:gd name="connsiteX0" fmla="*/ 7348 w 156754"/>
                <a:gd name="connsiteY0" fmla="*/ 7348 h 97971"/>
                <a:gd name="connsiteX1" fmla="*/ 156558 w 156754"/>
                <a:gd name="connsiteY1" fmla="*/ 7348 h 97971"/>
                <a:gd name="connsiteX2" fmla="*/ 156558 w 156754"/>
                <a:gd name="connsiteY2" fmla="*/ 93073 h 97971"/>
                <a:gd name="connsiteX3" fmla="*/ 7348 w 156754"/>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56754" h="97971">
                  <a:moveTo>
                    <a:pt x="7348" y="7348"/>
                  </a:moveTo>
                  <a:lnTo>
                    <a:pt x="156558" y="7348"/>
                  </a:lnTo>
                  <a:lnTo>
                    <a:pt x="15655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61" name="Freeform: Shape 60">
              <a:extLst>
                <a:ext uri="{FF2B5EF4-FFF2-40B4-BE49-F238E27FC236}">
                  <a16:creationId xmlns:a16="http://schemas.microsoft.com/office/drawing/2014/main" id="{B298DF37-9F73-4D60-8F22-D91E57629921}"/>
                </a:ext>
              </a:extLst>
            </p:cNvPr>
            <p:cNvSpPr/>
            <p:nvPr/>
          </p:nvSpPr>
          <p:spPr>
            <a:xfrm>
              <a:off x="4167901" y="6478694"/>
              <a:ext cx="470263" cy="97971"/>
            </a:xfrm>
            <a:custGeom>
              <a:avLst/>
              <a:gdLst>
                <a:gd name="connsiteX0" fmla="*/ 7348 w 470262"/>
                <a:gd name="connsiteY0" fmla="*/ 7348 h 97971"/>
                <a:gd name="connsiteX1" fmla="*/ 467588 w 470262"/>
                <a:gd name="connsiteY1" fmla="*/ 7348 h 97971"/>
                <a:gd name="connsiteX2" fmla="*/ 467588 w 470262"/>
                <a:gd name="connsiteY2" fmla="*/ 93073 h 97971"/>
                <a:gd name="connsiteX3" fmla="*/ 7348 w 4702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470262" h="97971">
                  <a:moveTo>
                    <a:pt x="7348" y="7348"/>
                  </a:moveTo>
                  <a:lnTo>
                    <a:pt x="467588" y="7348"/>
                  </a:lnTo>
                  <a:lnTo>
                    <a:pt x="46758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63" name="Freeform: Shape 62">
              <a:extLst>
                <a:ext uri="{FF2B5EF4-FFF2-40B4-BE49-F238E27FC236}">
                  <a16:creationId xmlns:a16="http://schemas.microsoft.com/office/drawing/2014/main" id="{C14100A1-16F0-434B-B360-2FC02C49C300}"/>
                </a:ext>
              </a:extLst>
            </p:cNvPr>
            <p:cNvSpPr/>
            <p:nvPr/>
          </p:nvSpPr>
          <p:spPr>
            <a:xfrm>
              <a:off x="3196122" y="6478694"/>
              <a:ext cx="695597" cy="97971"/>
            </a:xfrm>
            <a:custGeom>
              <a:avLst/>
              <a:gdLst>
                <a:gd name="connsiteX0" fmla="*/ 7348 w 695597"/>
                <a:gd name="connsiteY0" fmla="*/ 7348 h 97971"/>
                <a:gd name="connsiteX1" fmla="*/ 692687 w 695597"/>
                <a:gd name="connsiteY1" fmla="*/ 7348 h 97971"/>
                <a:gd name="connsiteX2" fmla="*/ 692687 w 695597"/>
                <a:gd name="connsiteY2" fmla="*/ 93073 h 97971"/>
                <a:gd name="connsiteX3" fmla="*/ 7348 w 695597"/>
                <a:gd name="connsiteY3" fmla="*/ 93073 h 97971"/>
              </a:gdLst>
              <a:ahLst/>
              <a:cxnLst>
                <a:cxn ang="0">
                  <a:pos x="connsiteX0" y="connsiteY0"/>
                </a:cxn>
                <a:cxn ang="0">
                  <a:pos x="connsiteX1" y="connsiteY1"/>
                </a:cxn>
                <a:cxn ang="0">
                  <a:pos x="connsiteX2" y="connsiteY2"/>
                </a:cxn>
                <a:cxn ang="0">
                  <a:pos x="connsiteX3" y="connsiteY3"/>
                </a:cxn>
              </a:cxnLst>
              <a:rect l="l" t="t" r="r" b="b"/>
              <a:pathLst>
                <a:path w="695597" h="97971">
                  <a:moveTo>
                    <a:pt x="7348" y="7348"/>
                  </a:moveTo>
                  <a:lnTo>
                    <a:pt x="692687" y="7348"/>
                  </a:lnTo>
                  <a:lnTo>
                    <a:pt x="692687"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64" name="Freeform: Shape 63">
              <a:extLst>
                <a:ext uri="{FF2B5EF4-FFF2-40B4-BE49-F238E27FC236}">
                  <a16:creationId xmlns:a16="http://schemas.microsoft.com/office/drawing/2014/main" id="{AB84FBE3-BF9F-4874-9BD9-F8E9D15DE020}"/>
                </a:ext>
              </a:extLst>
            </p:cNvPr>
            <p:cNvSpPr/>
            <p:nvPr/>
          </p:nvSpPr>
          <p:spPr>
            <a:xfrm>
              <a:off x="2705579" y="6478694"/>
              <a:ext cx="127363" cy="97971"/>
            </a:xfrm>
            <a:custGeom>
              <a:avLst/>
              <a:gdLst>
                <a:gd name="connsiteX0" fmla="*/ 7348 w 127362"/>
                <a:gd name="connsiteY0" fmla="*/ 7348 h 97971"/>
                <a:gd name="connsiteX1" fmla="*/ 128049 w 127362"/>
                <a:gd name="connsiteY1" fmla="*/ 7348 h 97971"/>
                <a:gd name="connsiteX2" fmla="*/ 128049 w 127362"/>
                <a:gd name="connsiteY2" fmla="*/ 93073 h 97971"/>
                <a:gd name="connsiteX3" fmla="*/ 7348 w 1273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27362" h="97971">
                  <a:moveTo>
                    <a:pt x="7348" y="7348"/>
                  </a:moveTo>
                  <a:lnTo>
                    <a:pt x="128049" y="7348"/>
                  </a:lnTo>
                  <a:lnTo>
                    <a:pt x="128049"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67" name="Freeform: Shape 66">
              <a:extLst>
                <a:ext uri="{FF2B5EF4-FFF2-40B4-BE49-F238E27FC236}">
                  <a16:creationId xmlns:a16="http://schemas.microsoft.com/office/drawing/2014/main" id="{325C7992-70F6-4F8D-870A-5F213D148099}"/>
                </a:ext>
              </a:extLst>
            </p:cNvPr>
            <p:cNvSpPr/>
            <p:nvPr/>
          </p:nvSpPr>
          <p:spPr>
            <a:xfrm>
              <a:off x="2215232" y="6478694"/>
              <a:ext cx="156754" cy="97971"/>
            </a:xfrm>
            <a:custGeom>
              <a:avLst/>
              <a:gdLst>
                <a:gd name="connsiteX0" fmla="*/ 7348 w 156754"/>
                <a:gd name="connsiteY0" fmla="*/ 7348 h 97971"/>
                <a:gd name="connsiteX1" fmla="*/ 156637 w 156754"/>
                <a:gd name="connsiteY1" fmla="*/ 7348 h 97971"/>
                <a:gd name="connsiteX2" fmla="*/ 156637 w 156754"/>
                <a:gd name="connsiteY2" fmla="*/ 93073 h 97971"/>
                <a:gd name="connsiteX3" fmla="*/ 7348 w 156754"/>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56754" h="97971">
                  <a:moveTo>
                    <a:pt x="7348" y="7348"/>
                  </a:moveTo>
                  <a:lnTo>
                    <a:pt x="156637" y="7348"/>
                  </a:lnTo>
                  <a:lnTo>
                    <a:pt x="156637"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68" name="Freeform: Shape 67">
              <a:extLst>
                <a:ext uri="{FF2B5EF4-FFF2-40B4-BE49-F238E27FC236}">
                  <a16:creationId xmlns:a16="http://schemas.microsoft.com/office/drawing/2014/main" id="{B11970EA-CA85-47D1-A04B-F08D3D34D647}"/>
                </a:ext>
              </a:extLst>
            </p:cNvPr>
            <p:cNvSpPr/>
            <p:nvPr/>
          </p:nvSpPr>
          <p:spPr>
            <a:xfrm>
              <a:off x="2215232" y="6739494"/>
              <a:ext cx="470263" cy="97971"/>
            </a:xfrm>
            <a:custGeom>
              <a:avLst/>
              <a:gdLst>
                <a:gd name="connsiteX0" fmla="*/ 7348 w 470262"/>
                <a:gd name="connsiteY0" fmla="*/ 7348 h 97971"/>
                <a:gd name="connsiteX1" fmla="*/ 467588 w 470262"/>
                <a:gd name="connsiteY1" fmla="*/ 7348 h 97971"/>
                <a:gd name="connsiteX2" fmla="*/ 467588 w 470262"/>
                <a:gd name="connsiteY2" fmla="*/ 93073 h 97971"/>
                <a:gd name="connsiteX3" fmla="*/ 7348 w 4702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470262" h="97971">
                  <a:moveTo>
                    <a:pt x="7348" y="7348"/>
                  </a:moveTo>
                  <a:lnTo>
                    <a:pt x="467588" y="7348"/>
                  </a:lnTo>
                  <a:lnTo>
                    <a:pt x="46758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73" name="Freeform: Shape 72">
              <a:extLst>
                <a:ext uri="{FF2B5EF4-FFF2-40B4-BE49-F238E27FC236}">
                  <a16:creationId xmlns:a16="http://schemas.microsoft.com/office/drawing/2014/main" id="{26294CAB-DF07-4470-8DAC-9AD735346A7F}"/>
                </a:ext>
              </a:extLst>
            </p:cNvPr>
            <p:cNvSpPr/>
            <p:nvPr/>
          </p:nvSpPr>
          <p:spPr>
            <a:xfrm>
              <a:off x="2961872" y="6739494"/>
              <a:ext cx="695597" cy="97971"/>
            </a:xfrm>
            <a:custGeom>
              <a:avLst/>
              <a:gdLst>
                <a:gd name="connsiteX0" fmla="*/ 7348 w 695597"/>
                <a:gd name="connsiteY0" fmla="*/ 7348 h 97971"/>
                <a:gd name="connsiteX1" fmla="*/ 692766 w 695597"/>
                <a:gd name="connsiteY1" fmla="*/ 7348 h 97971"/>
                <a:gd name="connsiteX2" fmla="*/ 692766 w 695597"/>
                <a:gd name="connsiteY2" fmla="*/ 93073 h 97971"/>
                <a:gd name="connsiteX3" fmla="*/ 7348 w 695597"/>
                <a:gd name="connsiteY3" fmla="*/ 93073 h 97971"/>
              </a:gdLst>
              <a:ahLst/>
              <a:cxnLst>
                <a:cxn ang="0">
                  <a:pos x="connsiteX0" y="connsiteY0"/>
                </a:cxn>
                <a:cxn ang="0">
                  <a:pos x="connsiteX1" y="connsiteY1"/>
                </a:cxn>
                <a:cxn ang="0">
                  <a:pos x="connsiteX2" y="connsiteY2"/>
                </a:cxn>
                <a:cxn ang="0">
                  <a:pos x="connsiteX3" y="connsiteY3"/>
                </a:cxn>
              </a:cxnLst>
              <a:rect l="l" t="t" r="r" b="b"/>
              <a:pathLst>
                <a:path w="695597" h="97971">
                  <a:moveTo>
                    <a:pt x="7348" y="7348"/>
                  </a:moveTo>
                  <a:lnTo>
                    <a:pt x="692766" y="7348"/>
                  </a:lnTo>
                  <a:lnTo>
                    <a:pt x="692766"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74" name="Freeform: Shape 73">
              <a:extLst>
                <a:ext uri="{FF2B5EF4-FFF2-40B4-BE49-F238E27FC236}">
                  <a16:creationId xmlns:a16="http://schemas.microsoft.com/office/drawing/2014/main" id="{D06EA0E9-4D47-4D97-9E53-AC2BE67364C5}"/>
                </a:ext>
              </a:extLst>
            </p:cNvPr>
            <p:cNvSpPr/>
            <p:nvPr/>
          </p:nvSpPr>
          <p:spPr>
            <a:xfrm>
              <a:off x="4017024" y="6739494"/>
              <a:ext cx="127363" cy="97971"/>
            </a:xfrm>
            <a:custGeom>
              <a:avLst/>
              <a:gdLst>
                <a:gd name="connsiteX0" fmla="*/ 7348 w 127362"/>
                <a:gd name="connsiteY0" fmla="*/ 7348 h 97971"/>
                <a:gd name="connsiteX1" fmla="*/ 127970 w 127362"/>
                <a:gd name="connsiteY1" fmla="*/ 7348 h 97971"/>
                <a:gd name="connsiteX2" fmla="*/ 127970 w 127362"/>
                <a:gd name="connsiteY2" fmla="*/ 93073 h 97971"/>
                <a:gd name="connsiteX3" fmla="*/ 7348 w 127362"/>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27362" h="97971">
                  <a:moveTo>
                    <a:pt x="7348" y="7348"/>
                  </a:moveTo>
                  <a:lnTo>
                    <a:pt x="127970" y="7348"/>
                  </a:lnTo>
                  <a:lnTo>
                    <a:pt x="127970"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sp>
          <p:nvSpPr>
            <p:cNvPr id="75" name="Freeform: Shape 74">
              <a:extLst>
                <a:ext uri="{FF2B5EF4-FFF2-40B4-BE49-F238E27FC236}">
                  <a16:creationId xmlns:a16="http://schemas.microsoft.com/office/drawing/2014/main" id="{755C7E19-EA60-450E-93E4-1D0DD3A86C69}"/>
                </a:ext>
              </a:extLst>
            </p:cNvPr>
            <p:cNvSpPr/>
            <p:nvPr/>
          </p:nvSpPr>
          <p:spPr>
            <a:xfrm>
              <a:off x="4478960" y="6739494"/>
              <a:ext cx="156754" cy="97971"/>
            </a:xfrm>
            <a:custGeom>
              <a:avLst/>
              <a:gdLst>
                <a:gd name="connsiteX0" fmla="*/ 7348 w 156754"/>
                <a:gd name="connsiteY0" fmla="*/ 7348 h 97971"/>
                <a:gd name="connsiteX1" fmla="*/ 156558 w 156754"/>
                <a:gd name="connsiteY1" fmla="*/ 7348 h 97971"/>
                <a:gd name="connsiteX2" fmla="*/ 156558 w 156754"/>
                <a:gd name="connsiteY2" fmla="*/ 93073 h 97971"/>
                <a:gd name="connsiteX3" fmla="*/ 7348 w 156754"/>
                <a:gd name="connsiteY3" fmla="*/ 93073 h 97971"/>
              </a:gdLst>
              <a:ahLst/>
              <a:cxnLst>
                <a:cxn ang="0">
                  <a:pos x="connsiteX0" y="connsiteY0"/>
                </a:cxn>
                <a:cxn ang="0">
                  <a:pos x="connsiteX1" y="connsiteY1"/>
                </a:cxn>
                <a:cxn ang="0">
                  <a:pos x="connsiteX2" y="connsiteY2"/>
                </a:cxn>
                <a:cxn ang="0">
                  <a:pos x="connsiteX3" y="connsiteY3"/>
                </a:cxn>
              </a:cxnLst>
              <a:rect l="l" t="t" r="r" b="b"/>
              <a:pathLst>
                <a:path w="156754" h="97971">
                  <a:moveTo>
                    <a:pt x="7348" y="7348"/>
                  </a:moveTo>
                  <a:lnTo>
                    <a:pt x="156558" y="7348"/>
                  </a:lnTo>
                  <a:lnTo>
                    <a:pt x="156558" y="93073"/>
                  </a:lnTo>
                  <a:lnTo>
                    <a:pt x="7348" y="93073"/>
                  </a:lnTo>
                  <a:close/>
                </a:path>
              </a:pathLst>
            </a:custGeom>
            <a:grpFill/>
            <a:ln w="9525" cap="flat">
              <a:noFill/>
              <a:prstDash val="solid"/>
              <a:miter/>
            </a:ln>
          </p:spPr>
          <p:txBody>
            <a:bodyPr rtlCol="0" anchor="ctr"/>
            <a:lstStyle/>
            <a:p>
              <a:endParaRPr lang="en-IN">
                <a:solidFill>
                  <a:schemeClr val="bg1"/>
                </a:solidFill>
              </a:endParaRPr>
            </a:p>
          </p:txBody>
        </p:sp>
      </p:grpSp>
      <p:sp>
        <p:nvSpPr>
          <p:cNvPr id="199" name="TextBox 198">
            <a:extLst>
              <a:ext uri="{FF2B5EF4-FFF2-40B4-BE49-F238E27FC236}">
                <a16:creationId xmlns:a16="http://schemas.microsoft.com/office/drawing/2014/main" id="{FDD70CB6-5871-482E-BF72-6EAE8B6CDD90}"/>
              </a:ext>
            </a:extLst>
          </p:cNvPr>
          <p:cNvSpPr txBox="1"/>
          <p:nvPr/>
        </p:nvSpPr>
        <p:spPr>
          <a:xfrm>
            <a:off x="2855343" y="12218606"/>
            <a:ext cx="1422848" cy="175561"/>
          </a:xfrm>
          <a:prstGeom prst="rect">
            <a:avLst/>
          </a:prstGeom>
          <a:noFill/>
        </p:spPr>
        <p:txBody>
          <a:bodyPr wrap="square" lIns="0" tIns="0" rIns="0" bIns="0" rtlCol="0">
            <a:spAutoFit/>
          </a:bodyPr>
          <a:lstStyle/>
          <a:p>
            <a:pPr algn="r">
              <a:lnSpc>
                <a:spcPts val="1500"/>
              </a:lnSpc>
            </a:pPr>
            <a:r>
              <a:rPr lang="en-IN" sz="1100" dirty="0">
                <a:latin typeface="Century Gothic" panose="020B0502020202020204" pitchFamily="34" charset="0"/>
              </a:rPr>
              <a:t>Cost per user</a:t>
            </a:r>
            <a:endParaRPr lang="en-US" sz="1100" dirty="0">
              <a:latin typeface="Century Gothic" panose="020B0502020202020204" pitchFamily="34" charset="0"/>
            </a:endParaRPr>
          </a:p>
        </p:txBody>
      </p:sp>
      <p:sp>
        <p:nvSpPr>
          <p:cNvPr id="203" name="TextBox 202">
            <a:extLst>
              <a:ext uri="{FF2B5EF4-FFF2-40B4-BE49-F238E27FC236}">
                <a16:creationId xmlns:a16="http://schemas.microsoft.com/office/drawing/2014/main" id="{66ED03BC-0D2B-4587-9A98-C0CD22960B7F}"/>
              </a:ext>
            </a:extLst>
          </p:cNvPr>
          <p:cNvSpPr txBox="1"/>
          <p:nvPr/>
        </p:nvSpPr>
        <p:spPr>
          <a:xfrm>
            <a:off x="4930582" y="12003294"/>
            <a:ext cx="1092492" cy="367921"/>
          </a:xfrm>
          <a:prstGeom prst="rect">
            <a:avLst/>
          </a:prstGeom>
          <a:noFill/>
        </p:spPr>
        <p:txBody>
          <a:bodyPr wrap="square" lIns="0" tIns="0" rIns="0" bIns="0" rtlCol="0">
            <a:spAutoFit/>
          </a:bodyPr>
          <a:lstStyle/>
          <a:p>
            <a:pPr>
              <a:lnSpc>
                <a:spcPts val="1500"/>
              </a:lnSpc>
            </a:pPr>
            <a:r>
              <a:rPr lang="en-IN" sz="1100" dirty="0">
                <a:latin typeface="Century Gothic" panose="020B0502020202020204" pitchFamily="34" charset="0"/>
              </a:rPr>
              <a:t>App upgrades &amp; features costs</a:t>
            </a:r>
            <a:endParaRPr lang="en-US" sz="1100" dirty="0">
              <a:latin typeface="Century Gothic" panose="020B0502020202020204" pitchFamily="34" charset="0"/>
            </a:endParaRPr>
          </a:p>
        </p:txBody>
      </p:sp>
      <p:grpSp>
        <p:nvGrpSpPr>
          <p:cNvPr id="186" name="Group 185">
            <a:extLst>
              <a:ext uri="{FF2B5EF4-FFF2-40B4-BE49-F238E27FC236}">
                <a16:creationId xmlns:a16="http://schemas.microsoft.com/office/drawing/2014/main" id="{B4993E58-17E2-4F53-8735-E135BFBC263F}"/>
              </a:ext>
            </a:extLst>
          </p:cNvPr>
          <p:cNvGrpSpPr/>
          <p:nvPr/>
        </p:nvGrpSpPr>
        <p:grpSpPr>
          <a:xfrm flipH="1">
            <a:off x="3074973" y="9515695"/>
            <a:ext cx="2520450" cy="2651104"/>
            <a:chOff x="5559425" y="0"/>
            <a:chExt cx="6523038" cy="6861175"/>
          </a:xfrm>
        </p:grpSpPr>
        <p:sp>
          <p:nvSpPr>
            <p:cNvPr id="187" name="Freeform 27">
              <a:extLst>
                <a:ext uri="{FF2B5EF4-FFF2-40B4-BE49-F238E27FC236}">
                  <a16:creationId xmlns:a16="http://schemas.microsoft.com/office/drawing/2014/main" id="{8DBA3874-5CD9-497D-AA72-81C5549E8BDD}"/>
                </a:ext>
              </a:extLst>
            </p:cNvPr>
            <p:cNvSpPr>
              <a:spLocks/>
            </p:cNvSpPr>
            <p:nvPr/>
          </p:nvSpPr>
          <p:spPr bwMode="auto">
            <a:xfrm>
              <a:off x="10426700" y="3624263"/>
              <a:ext cx="1655763" cy="1700213"/>
            </a:xfrm>
            <a:custGeom>
              <a:avLst/>
              <a:gdLst>
                <a:gd name="T0" fmla="*/ 616 w 616"/>
                <a:gd name="T1" fmla="*/ 0 h 633"/>
                <a:gd name="T2" fmla="*/ 106 w 616"/>
                <a:gd name="T3" fmla="*/ 0 h 633"/>
                <a:gd name="T4" fmla="*/ 106 w 616"/>
                <a:gd name="T5" fmla="*/ 0 h 633"/>
                <a:gd name="T6" fmla="*/ 0 w 616"/>
                <a:gd name="T7" fmla="*/ 350 h 633"/>
                <a:gd name="T8" fmla="*/ 221 w 616"/>
                <a:gd name="T9" fmla="*/ 541 h 633"/>
                <a:gd name="T10" fmla="*/ 424 w 616"/>
                <a:gd name="T11" fmla="*/ 633 h 633"/>
                <a:gd name="T12" fmla="*/ 616 w 616"/>
                <a:gd name="T13" fmla="*/ 0 h 633"/>
                <a:gd name="T14" fmla="*/ 616 w 616"/>
                <a:gd name="T15" fmla="*/ 0 h 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6" h="633">
                  <a:moveTo>
                    <a:pt x="616" y="0"/>
                  </a:moveTo>
                  <a:cubicBezTo>
                    <a:pt x="106" y="0"/>
                    <a:pt x="106" y="0"/>
                    <a:pt x="106" y="0"/>
                  </a:cubicBezTo>
                  <a:cubicBezTo>
                    <a:pt x="106" y="0"/>
                    <a:pt x="106" y="0"/>
                    <a:pt x="106" y="0"/>
                  </a:cubicBezTo>
                  <a:cubicBezTo>
                    <a:pt x="106" y="129"/>
                    <a:pt x="67" y="250"/>
                    <a:pt x="0" y="350"/>
                  </a:cubicBezTo>
                  <a:cubicBezTo>
                    <a:pt x="221" y="541"/>
                    <a:pt x="221" y="541"/>
                    <a:pt x="221" y="541"/>
                  </a:cubicBezTo>
                  <a:cubicBezTo>
                    <a:pt x="424" y="633"/>
                    <a:pt x="424" y="633"/>
                    <a:pt x="424" y="633"/>
                  </a:cubicBezTo>
                  <a:cubicBezTo>
                    <a:pt x="545" y="452"/>
                    <a:pt x="616" y="234"/>
                    <a:pt x="616" y="0"/>
                  </a:cubicBezTo>
                  <a:cubicBezTo>
                    <a:pt x="616" y="0"/>
                    <a:pt x="616" y="0"/>
                    <a:pt x="616" y="0"/>
                  </a:cubicBezTo>
                  <a:close/>
                </a:path>
              </a:pathLst>
            </a:custGeom>
            <a:solidFill>
              <a:srgbClr val="EA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28">
              <a:extLst>
                <a:ext uri="{FF2B5EF4-FFF2-40B4-BE49-F238E27FC236}">
                  <a16:creationId xmlns:a16="http://schemas.microsoft.com/office/drawing/2014/main" id="{60CA68D7-C8E6-480E-AB8E-8F300FAAD132}"/>
                </a:ext>
              </a:extLst>
            </p:cNvPr>
            <p:cNvSpPr>
              <a:spLocks/>
            </p:cNvSpPr>
            <p:nvPr/>
          </p:nvSpPr>
          <p:spPr bwMode="auto">
            <a:xfrm>
              <a:off x="7450138" y="2055813"/>
              <a:ext cx="3141663" cy="3136900"/>
            </a:xfrm>
            <a:custGeom>
              <a:avLst/>
              <a:gdLst>
                <a:gd name="T0" fmla="*/ 585 w 1169"/>
                <a:gd name="T1" fmla="*/ 1168 h 1168"/>
                <a:gd name="T2" fmla="*/ 0 w 1169"/>
                <a:gd name="T3" fmla="*/ 584 h 1168"/>
                <a:gd name="T4" fmla="*/ 585 w 1169"/>
                <a:gd name="T5" fmla="*/ 0 h 1168"/>
                <a:gd name="T6" fmla="*/ 585 w 1169"/>
                <a:gd name="T7" fmla="*/ 4 h 1168"/>
                <a:gd name="T8" fmla="*/ 5 w 1169"/>
                <a:gd name="T9" fmla="*/ 584 h 1168"/>
                <a:gd name="T10" fmla="*/ 585 w 1169"/>
                <a:gd name="T11" fmla="*/ 1164 h 1168"/>
                <a:gd name="T12" fmla="*/ 1165 w 1169"/>
                <a:gd name="T13" fmla="*/ 584 h 1168"/>
                <a:gd name="T14" fmla="*/ 1169 w 1169"/>
                <a:gd name="T15" fmla="*/ 584 h 1168"/>
                <a:gd name="T16" fmla="*/ 585 w 1169"/>
                <a:gd name="T17" fmla="*/ 1168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9" h="1168">
                  <a:moveTo>
                    <a:pt x="585" y="1168"/>
                  </a:moveTo>
                  <a:cubicBezTo>
                    <a:pt x="263" y="1168"/>
                    <a:pt x="0" y="906"/>
                    <a:pt x="0" y="584"/>
                  </a:cubicBezTo>
                  <a:cubicBezTo>
                    <a:pt x="0" y="262"/>
                    <a:pt x="263" y="0"/>
                    <a:pt x="585" y="0"/>
                  </a:cubicBezTo>
                  <a:cubicBezTo>
                    <a:pt x="585" y="4"/>
                    <a:pt x="585" y="4"/>
                    <a:pt x="585" y="4"/>
                  </a:cubicBezTo>
                  <a:cubicBezTo>
                    <a:pt x="265" y="4"/>
                    <a:pt x="5" y="264"/>
                    <a:pt x="5" y="584"/>
                  </a:cubicBezTo>
                  <a:cubicBezTo>
                    <a:pt x="5" y="904"/>
                    <a:pt x="265" y="1164"/>
                    <a:pt x="585" y="1164"/>
                  </a:cubicBezTo>
                  <a:cubicBezTo>
                    <a:pt x="904" y="1164"/>
                    <a:pt x="1165" y="904"/>
                    <a:pt x="1165" y="584"/>
                  </a:cubicBezTo>
                  <a:cubicBezTo>
                    <a:pt x="1169" y="584"/>
                    <a:pt x="1169" y="584"/>
                    <a:pt x="1169" y="584"/>
                  </a:cubicBezTo>
                  <a:cubicBezTo>
                    <a:pt x="1169" y="906"/>
                    <a:pt x="907" y="1168"/>
                    <a:pt x="585" y="1168"/>
                  </a:cubicBezTo>
                  <a:close/>
                </a:path>
              </a:pathLst>
            </a:custGeom>
            <a:solidFill>
              <a:srgbClr val="0035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9">
              <a:extLst>
                <a:ext uri="{FF2B5EF4-FFF2-40B4-BE49-F238E27FC236}">
                  <a16:creationId xmlns:a16="http://schemas.microsoft.com/office/drawing/2014/main" id="{695CAE27-6CE0-421C-B1BF-9B96B21B15AC}"/>
                </a:ext>
              </a:extLst>
            </p:cNvPr>
            <p:cNvSpPr>
              <a:spLocks/>
            </p:cNvSpPr>
            <p:nvPr/>
          </p:nvSpPr>
          <p:spPr bwMode="auto">
            <a:xfrm>
              <a:off x="9669463" y="4564063"/>
              <a:ext cx="1963738" cy="1960563"/>
            </a:xfrm>
            <a:custGeom>
              <a:avLst/>
              <a:gdLst>
                <a:gd name="T0" fmla="*/ 282 w 731"/>
                <a:gd name="T1" fmla="*/ 0 h 730"/>
                <a:gd name="T2" fmla="*/ 0 w 731"/>
                <a:gd name="T3" fmla="*/ 232 h 730"/>
                <a:gd name="T4" fmla="*/ 69 w 731"/>
                <a:gd name="T5" fmla="*/ 483 h 730"/>
                <a:gd name="T6" fmla="*/ 206 w 731"/>
                <a:gd name="T7" fmla="*/ 730 h 730"/>
                <a:gd name="T8" fmla="*/ 731 w 731"/>
                <a:gd name="T9" fmla="*/ 299 h 730"/>
                <a:gd name="T10" fmla="*/ 282 w 731"/>
                <a:gd name="T11" fmla="*/ 0 h 730"/>
              </a:gdLst>
              <a:ahLst/>
              <a:cxnLst>
                <a:cxn ang="0">
                  <a:pos x="T0" y="T1"/>
                </a:cxn>
                <a:cxn ang="0">
                  <a:pos x="T2" y="T3"/>
                </a:cxn>
                <a:cxn ang="0">
                  <a:pos x="T4" y="T5"/>
                </a:cxn>
                <a:cxn ang="0">
                  <a:pos x="T6" y="T7"/>
                </a:cxn>
                <a:cxn ang="0">
                  <a:pos x="T8" y="T9"/>
                </a:cxn>
                <a:cxn ang="0">
                  <a:pos x="T10" y="T11"/>
                </a:cxn>
              </a:cxnLst>
              <a:rect l="0" t="0" r="r" b="b"/>
              <a:pathLst>
                <a:path w="731" h="730">
                  <a:moveTo>
                    <a:pt x="282" y="0"/>
                  </a:moveTo>
                  <a:cubicBezTo>
                    <a:pt x="213" y="102"/>
                    <a:pt x="115" y="184"/>
                    <a:pt x="0" y="232"/>
                  </a:cubicBezTo>
                  <a:cubicBezTo>
                    <a:pt x="69" y="483"/>
                    <a:pt x="69" y="483"/>
                    <a:pt x="69" y="483"/>
                  </a:cubicBezTo>
                  <a:cubicBezTo>
                    <a:pt x="206" y="730"/>
                    <a:pt x="206" y="730"/>
                    <a:pt x="206" y="730"/>
                  </a:cubicBezTo>
                  <a:cubicBezTo>
                    <a:pt x="421" y="641"/>
                    <a:pt x="603" y="490"/>
                    <a:pt x="731" y="299"/>
                  </a:cubicBezTo>
                  <a:lnTo>
                    <a:pt x="282" y="0"/>
                  </a:lnTo>
                  <a:close/>
                </a:path>
              </a:pathLst>
            </a:custGeom>
            <a:solidFill>
              <a:srgbClr val="D1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0">
              <a:extLst>
                <a:ext uri="{FF2B5EF4-FFF2-40B4-BE49-F238E27FC236}">
                  <a16:creationId xmlns:a16="http://schemas.microsoft.com/office/drawing/2014/main" id="{FE171D30-6683-4C62-AC17-CB638B162638}"/>
                </a:ext>
              </a:extLst>
            </p:cNvPr>
            <p:cNvSpPr>
              <a:spLocks/>
            </p:cNvSpPr>
            <p:nvPr/>
          </p:nvSpPr>
          <p:spPr bwMode="auto">
            <a:xfrm>
              <a:off x="8393113" y="5187950"/>
              <a:ext cx="1862138" cy="1657350"/>
            </a:xfrm>
            <a:custGeom>
              <a:avLst/>
              <a:gdLst>
                <a:gd name="T0" fmla="*/ 234 w 693"/>
                <a:gd name="T1" fmla="*/ 47 h 617"/>
                <a:gd name="T2" fmla="*/ 111 w 693"/>
                <a:gd name="T3" fmla="*/ 35 h 617"/>
                <a:gd name="T4" fmla="*/ 27 w 693"/>
                <a:gd name="T5" fmla="*/ 275 h 617"/>
                <a:gd name="T6" fmla="*/ 0 w 693"/>
                <a:gd name="T7" fmla="*/ 594 h 617"/>
                <a:gd name="T8" fmla="*/ 234 w 693"/>
                <a:gd name="T9" fmla="*/ 617 h 617"/>
                <a:gd name="T10" fmla="*/ 693 w 693"/>
                <a:gd name="T11" fmla="*/ 526 h 617"/>
                <a:gd name="T12" fmla="*/ 475 w 693"/>
                <a:gd name="T13" fmla="*/ 0 h 617"/>
                <a:gd name="T14" fmla="*/ 234 w 693"/>
                <a:gd name="T15" fmla="*/ 47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617">
                  <a:moveTo>
                    <a:pt x="234" y="47"/>
                  </a:moveTo>
                  <a:cubicBezTo>
                    <a:pt x="192" y="47"/>
                    <a:pt x="151" y="43"/>
                    <a:pt x="111" y="35"/>
                  </a:cubicBezTo>
                  <a:cubicBezTo>
                    <a:pt x="27" y="275"/>
                    <a:pt x="27" y="275"/>
                    <a:pt x="27" y="275"/>
                  </a:cubicBezTo>
                  <a:cubicBezTo>
                    <a:pt x="0" y="594"/>
                    <a:pt x="0" y="594"/>
                    <a:pt x="0" y="594"/>
                  </a:cubicBezTo>
                  <a:cubicBezTo>
                    <a:pt x="75" y="609"/>
                    <a:pt x="154" y="617"/>
                    <a:pt x="234" y="617"/>
                  </a:cubicBezTo>
                  <a:cubicBezTo>
                    <a:pt x="396" y="617"/>
                    <a:pt x="551" y="584"/>
                    <a:pt x="693" y="526"/>
                  </a:cubicBezTo>
                  <a:cubicBezTo>
                    <a:pt x="475" y="0"/>
                    <a:pt x="475" y="0"/>
                    <a:pt x="475" y="0"/>
                  </a:cubicBezTo>
                  <a:cubicBezTo>
                    <a:pt x="400" y="30"/>
                    <a:pt x="319" y="47"/>
                    <a:pt x="234" y="47"/>
                  </a:cubicBezTo>
                  <a:close/>
                </a:path>
              </a:pathLst>
            </a:custGeom>
            <a:solidFill>
              <a:srgbClr val="90C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1">
              <a:extLst>
                <a:ext uri="{FF2B5EF4-FFF2-40B4-BE49-F238E27FC236}">
                  <a16:creationId xmlns:a16="http://schemas.microsoft.com/office/drawing/2014/main" id="{3DDC3A1F-6650-42A6-A081-97669B0CA669}"/>
                </a:ext>
              </a:extLst>
            </p:cNvPr>
            <p:cNvSpPr>
              <a:spLocks/>
            </p:cNvSpPr>
            <p:nvPr/>
          </p:nvSpPr>
          <p:spPr bwMode="auto">
            <a:xfrm>
              <a:off x="6688138" y="4819650"/>
              <a:ext cx="2003425" cy="2041525"/>
            </a:xfrm>
            <a:custGeom>
              <a:avLst/>
              <a:gdLst>
                <a:gd name="T0" fmla="*/ 424 w 746"/>
                <a:gd name="T1" fmla="*/ 0 h 760"/>
                <a:gd name="T2" fmla="*/ 214 w 746"/>
                <a:gd name="T3" fmla="*/ 145 h 760"/>
                <a:gd name="T4" fmla="*/ 0 w 746"/>
                <a:gd name="T5" fmla="*/ 424 h 760"/>
                <a:gd name="T6" fmla="*/ 629 w 746"/>
                <a:gd name="T7" fmla="*/ 760 h 760"/>
                <a:gd name="T8" fmla="*/ 746 w 746"/>
                <a:gd name="T9" fmla="*/ 172 h 760"/>
                <a:gd name="T10" fmla="*/ 424 w 746"/>
                <a:gd name="T11" fmla="*/ 0 h 760"/>
              </a:gdLst>
              <a:ahLst/>
              <a:cxnLst>
                <a:cxn ang="0">
                  <a:pos x="T0" y="T1"/>
                </a:cxn>
                <a:cxn ang="0">
                  <a:pos x="T2" y="T3"/>
                </a:cxn>
                <a:cxn ang="0">
                  <a:pos x="T4" y="T5"/>
                </a:cxn>
                <a:cxn ang="0">
                  <a:pos x="T6" y="T7"/>
                </a:cxn>
                <a:cxn ang="0">
                  <a:pos x="T8" y="T9"/>
                </a:cxn>
                <a:cxn ang="0">
                  <a:pos x="T10" y="T11"/>
                </a:cxn>
              </a:cxnLst>
              <a:rect l="0" t="0" r="r" b="b"/>
              <a:pathLst>
                <a:path w="746" h="760">
                  <a:moveTo>
                    <a:pt x="424" y="0"/>
                  </a:moveTo>
                  <a:cubicBezTo>
                    <a:pt x="214" y="145"/>
                    <a:pt x="214" y="145"/>
                    <a:pt x="214" y="145"/>
                  </a:cubicBezTo>
                  <a:cubicBezTo>
                    <a:pt x="0" y="424"/>
                    <a:pt x="0" y="424"/>
                    <a:pt x="0" y="424"/>
                  </a:cubicBezTo>
                  <a:cubicBezTo>
                    <a:pt x="168" y="593"/>
                    <a:pt x="386" y="712"/>
                    <a:pt x="629" y="760"/>
                  </a:cubicBezTo>
                  <a:cubicBezTo>
                    <a:pt x="746" y="172"/>
                    <a:pt x="746" y="172"/>
                    <a:pt x="746" y="172"/>
                  </a:cubicBezTo>
                  <a:cubicBezTo>
                    <a:pt x="621" y="148"/>
                    <a:pt x="510" y="86"/>
                    <a:pt x="424" y="0"/>
                  </a:cubicBezTo>
                  <a:close/>
                </a:path>
              </a:pathLst>
            </a:custGeom>
            <a:solidFill>
              <a:srgbClr val="5DB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2">
              <a:extLst>
                <a:ext uri="{FF2B5EF4-FFF2-40B4-BE49-F238E27FC236}">
                  <a16:creationId xmlns:a16="http://schemas.microsoft.com/office/drawing/2014/main" id="{9CFFE1CA-A5D1-4116-841C-36371D4B774E}"/>
                </a:ext>
              </a:extLst>
            </p:cNvPr>
            <p:cNvSpPr>
              <a:spLocks/>
            </p:cNvSpPr>
            <p:nvPr/>
          </p:nvSpPr>
          <p:spPr bwMode="auto">
            <a:xfrm>
              <a:off x="5703888" y="3930650"/>
              <a:ext cx="2122488" cy="2084388"/>
            </a:xfrm>
            <a:custGeom>
              <a:avLst/>
              <a:gdLst>
                <a:gd name="T0" fmla="*/ 617 w 790"/>
                <a:gd name="T1" fmla="*/ 9 h 776"/>
                <a:gd name="T2" fmla="*/ 351 w 790"/>
                <a:gd name="T3" fmla="*/ 0 h 776"/>
                <a:gd name="T4" fmla="*/ 0 w 790"/>
                <a:gd name="T5" fmla="*/ 132 h 776"/>
                <a:gd name="T6" fmla="*/ 345 w 790"/>
                <a:gd name="T7" fmla="*/ 776 h 776"/>
                <a:gd name="T8" fmla="*/ 790 w 790"/>
                <a:gd name="T9" fmla="*/ 331 h 776"/>
                <a:gd name="T10" fmla="*/ 617 w 790"/>
                <a:gd name="T11" fmla="*/ 9 h 776"/>
              </a:gdLst>
              <a:ahLst/>
              <a:cxnLst>
                <a:cxn ang="0">
                  <a:pos x="T0" y="T1"/>
                </a:cxn>
                <a:cxn ang="0">
                  <a:pos x="T2" y="T3"/>
                </a:cxn>
                <a:cxn ang="0">
                  <a:pos x="T4" y="T5"/>
                </a:cxn>
                <a:cxn ang="0">
                  <a:pos x="T6" y="T7"/>
                </a:cxn>
                <a:cxn ang="0">
                  <a:pos x="T8" y="T9"/>
                </a:cxn>
                <a:cxn ang="0">
                  <a:pos x="T10" y="T11"/>
                </a:cxn>
              </a:cxnLst>
              <a:rect l="0" t="0" r="r" b="b"/>
              <a:pathLst>
                <a:path w="790" h="776">
                  <a:moveTo>
                    <a:pt x="617" y="9"/>
                  </a:moveTo>
                  <a:cubicBezTo>
                    <a:pt x="351" y="0"/>
                    <a:pt x="351" y="0"/>
                    <a:pt x="351" y="0"/>
                  </a:cubicBezTo>
                  <a:cubicBezTo>
                    <a:pt x="0" y="132"/>
                    <a:pt x="0" y="132"/>
                    <a:pt x="0" y="132"/>
                  </a:cubicBezTo>
                  <a:cubicBezTo>
                    <a:pt x="49" y="381"/>
                    <a:pt x="172" y="603"/>
                    <a:pt x="345" y="776"/>
                  </a:cubicBezTo>
                  <a:cubicBezTo>
                    <a:pt x="790" y="331"/>
                    <a:pt x="790" y="331"/>
                    <a:pt x="790" y="331"/>
                  </a:cubicBezTo>
                  <a:cubicBezTo>
                    <a:pt x="703" y="245"/>
                    <a:pt x="642" y="133"/>
                    <a:pt x="617" y="9"/>
                  </a:cubicBezTo>
                  <a:close/>
                </a:path>
              </a:pathLst>
            </a:custGeom>
            <a:solidFill>
              <a:srgbClr val="2796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3">
              <a:extLst>
                <a:ext uri="{FF2B5EF4-FFF2-40B4-BE49-F238E27FC236}">
                  <a16:creationId xmlns:a16="http://schemas.microsoft.com/office/drawing/2014/main" id="{012E48C3-C39A-4DD3-B62D-4A97B24D8934}"/>
                </a:ext>
              </a:extLst>
            </p:cNvPr>
            <p:cNvSpPr>
              <a:spLocks/>
            </p:cNvSpPr>
            <p:nvPr/>
          </p:nvSpPr>
          <p:spPr bwMode="auto">
            <a:xfrm>
              <a:off x="5559425" y="2300288"/>
              <a:ext cx="1898650" cy="1998663"/>
            </a:xfrm>
            <a:custGeom>
              <a:avLst/>
              <a:gdLst>
                <a:gd name="T0" fmla="*/ 659 w 707"/>
                <a:gd name="T1" fmla="*/ 493 h 744"/>
                <a:gd name="T2" fmla="*/ 707 w 707"/>
                <a:gd name="T3" fmla="*/ 252 h 744"/>
                <a:gd name="T4" fmla="*/ 436 w 707"/>
                <a:gd name="T5" fmla="*/ 90 h 744"/>
                <a:gd name="T6" fmla="*/ 98 w 707"/>
                <a:gd name="T7" fmla="*/ 0 h 744"/>
                <a:gd name="T8" fmla="*/ 0 w 707"/>
                <a:gd name="T9" fmla="*/ 493 h 744"/>
                <a:gd name="T10" fmla="*/ 25 w 707"/>
                <a:gd name="T11" fmla="*/ 744 h 744"/>
                <a:gd name="T12" fmla="*/ 671 w 707"/>
                <a:gd name="T13" fmla="*/ 616 h 744"/>
                <a:gd name="T14" fmla="*/ 659 w 707"/>
                <a:gd name="T15" fmla="*/ 493 h 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 h="744">
                  <a:moveTo>
                    <a:pt x="659" y="493"/>
                  </a:moveTo>
                  <a:cubicBezTo>
                    <a:pt x="659" y="408"/>
                    <a:pt x="676" y="326"/>
                    <a:pt x="707" y="252"/>
                  </a:cubicBezTo>
                  <a:cubicBezTo>
                    <a:pt x="436" y="90"/>
                    <a:pt x="436" y="90"/>
                    <a:pt x="436" y="90"/>
                  </a:cubicBezTo>
                  <a:cubicBezTo>
                    <a:pt x="98" y="0"/>
                    <a:pt x="98" y="0"/>
                    <a:pt x="98" y="0"/>
                  </a:cubicBezTo>
                  <a:cubicBezTo>
                    <a:pt x="35" y="152"/>
                    <a:pt x="0" y="318"/>
                    <a:pt x="0" y="493"/>
                  </a:cubicBezTo>
                  <a:cubicBezTo>
                    <a:pt x="0" y="579"/>
                    <a:pt x="8" y="663"/>
                    <a:pt x="25" y="744"/>
                  </a:cubicBezTo>
                  <a:cubicBezTo>
                    <a:pt x="671" y="616"/>
                    <a:pt x="671" y="616"/>
                    <a:pt x="671" y="616"/>
                  </a:cubicBezTo>
                  <a:cubicBezTo>
                    <a:pt x="664" y="576"/>
                    <a:pt x="659" y="535"/>
                    <a:pt x="659" y="493"/>
                  </a:cubicBezTo>
                  <a:close/>
                </a:path>
              </a:pathLst>
            </a:custGeom>
            <a:solidFill>
              <a:srgbClr val="1F4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4">
              <a:extLst>
                <a:ext uri="{FF2B5EF4-FFF2-40B4-BE49-F238E27FC236}">
                  <a16:creationId xmlns:a16="http://schemas.microsoft.com/office/drawing/2014/main" id="{05590E49-3A8D-4076-9AD2-C81F4648D9A6}"/>
                </a:ext>
              </a:extLst>
            </p:cNvPr>
            <p:cNvSpPr>
              <a:spLocks/>
            </p:cNvSpPr>
            <p:nvPr/>
          </p:nvSpPr>
          <p:spPr bwMode="auto">
            <a:xfrm>
              <a:off x="5746750" y="677863"/>
              <a:ext cx="2335213" cy="2298700"/>
            </a:xfrm>
            <a:custGeom>
              <a:avLst/>
              <a:gdLst>
                <a:gd name="T0" fmla="*/ 869 w 869"/>
                <a:gd name="T1" fmla="*/ 574 h 856"/>
                <a:gd name="T2" fmla="*/ 717 w 869"/>
                <a:gd name="T3" fmla="*/ 252 h 856"/>
                <a:gd name="T4" fmla="*/ 486 w 869"/>
                <a:gd name="T5" fmla="*/ 0 h 856"/>
                <a:gd name="T6" fmla="*/ 0 w 869"/>
                <a:gd name="T7" fmla="*/ 592 h 856"/>
                <a:gd name="T8" fmla="*/ 637 w 869"/>
                <a:gd name="T9" fmla="*/ 856 h 856"/>
                <a:gd name="T10" fmla="*/ 869 w 869"/>
                <a:gd name="T11" fmla="*/ 574 h 856"/>
              </a:gdLst>
              <a:ahLst/>
              <a:cxnLst>
                <a:cxn ang="0">
                  <a:pos x="T0" y="T1"/>
                </a:cxn>
                <a:cxn ang="0">
                  <a:pos x="T2" y="T3"/>
                </a:cxn>
                <a:cxn ang="0">
                  <a:pos x="T4" y="T5"/>
                </a:cxn>
                <a:cxn ang="0">
                  <a:pos x="T6" y="T7"/>
                </a:cxn>
                <a:cxn ang="0">
                  <a:pos x="T8" y="T9"/>
                </a:cxn>
                <a:cxn ang="0">
                  <a:pos x="T10" y="T11"/>
                </a:cxn>
              </a:cxnLst>
              <a:rect l="0" t="0" r="r" b="b"/>
              <a:pathLst>
                <a:path w="869" h="856">
                  <a:moveTo>
                    <a:pt x="869" y="574"/>
                  </a:moveTo>
                  <a:cubicBezTo>
                    <a:pt x="717" y="252"/>
                    <a:pt x="717" y="252"/>
                    <a:pt x="717" y="252"/>
                  </a:cubicBezTo>
                  <a:cubicBezTo>
                    <a:pt x="486" y="0"/>
                    <a:pt x="486" y="0"/>
                    <a:pt x="486" y="0"/>
                  </a:cubicBezTo>
                  <a:cubicBezTo>
                    <a:pt x="271" y="145"/>
                    <a:pt x="101" y="350"/>
                    <a:pt x="0" y="592"/>
                  </a:cubicBezTo>
                  <a:cubicBezTo>
                    <a:pt x="637" y="856"/>
                    <a:pt x="637" y="856"/>
                    <a:pt x="637" y="856"/>
                  </a:cubicBezTo>
                  <a:cubicBezTo>
                    <a:pt x="685" y="741"/>
                    <a:pt x="766" y="642"/>
                    <a:pt x="869" y="574"/>
                  </a:cubicBezTo>
                  <a:close/>
                </a:path>
              </a:pathLst>
            </a:custGeom>
            <a:solidFill>
              <a:srgbClr val="173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35">
              <a:extLst>
                <a:ext uri="{FF2B5EF4-FFF2-40B4-BE49-F238E27FC236}">
                  <a16:creationId xmlns:a16="http://schemas.microsoft.com/office/drawing/2014/main" id="{FFE5DD04-ACDF-4A32-A19E-A494659F6667}"/>
                </a:ext>
              </a:extLst>
            </p:cNvPr>
            <p:cNvSpPr>
              <a:spLocks/>
            </p:cNvSpPr>
            <p:nvPr/>
          </p:nvSpPr>
          <p:spPr bwMode="auto">
            <a:xfrm>
              <a:off x="7007225" y="0"/>
              <a:ext cx="2014538" cy="2219325"/>
            </a:xfrm>
            <a:custGeom>
              <a:avLst/>
              <a:gdLst>
                <a:gd name="T0" fmla="*/ 750 w 750"/>
                <a:gd name="T1" fmla="*/ 720 h 826"/>
                <a:gd name="T2" fmla="*/ 750 w 750"/>
                <a:gd name="T3" fmla="*/ 0 h 826"/>
                <a:gd name="T4" fmla="*/ 0 w 750"/>
                <a:gd name="T5" fmla="*/ 228 h 826"/>
                <a:gd name="T6" fmla="*/ 400 w 750"/>
                <a:gd name="T7" fmla="*/ 826 h 826"/>
                <a:gd name="T8" fmla="*/ 750 w 750"/>
                <a:gd name="T9" fmla="*/ 720 h 826"/>
              </a:gdLst>
              <a:ahLst/>
              <a:cxnLst>
                <a:cxn ang="0">
                  <a:pos x="T0" y="T1"/>
                </a:cxn>
                <a:cxn ang="0">
                  <a:pos x="T2" y="T3"/>
                </a:cxn>
                <a:cxn ang="0">
                  <a:pos x="T4" y="T5"/>
                </a:cxn>
                <a:cxn ang="0">
                  <a:pos x="T6" y="T7"/>
                </a:cxn>
                <a:cxn ang="0">
                  <a:pos x="T8" y="T9"/>
                </a:cxn>
              </a:cxnLst>
              <a:rect l="0" t="0" r="r" b="b"/>
              <a:pathLst>
                <a:path w="750" h="826">
                  <a:moveTo>
                    <a:pt x="750" y="720"/>
                  </a:moveTo>
                  <a:cubicBezTo>
                    <a:pt x="750" y="0"/>
                    <a:pt x="750" y="0"/>
                    <a:pt x="750" y="0"/>
                  </a:cubicBezTo>
                  <a:cubicBezTo>
                    <a:pt x="472" y="0"/>
                    <a:pt x="215" y="84"/>
                    <a:pt x="0" y="228"/>
                  </a:cubicBezTo>
                  <a:cubicBezTo>
                    <a:pt x="400" y="826"/>
                    <a:pt x="400" y="826"/>
                    <a:pt x="400" y="826"/>
                  </a:cubicBezTo>
                  <a:cubicBezTo>
                    <a:pt x="500" y="759"/>
                    <a:pt x="620" y="720"/>
                    <a:pt x="750" y="720"/>
                  </a:cubicBezTo>
                  <a:close/>
                </a:path>
              </a:pathLst>
            </a:custGeom>
            <a:solidFill>
              <a:srgbClr val="143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6" name="TextBox 195">
            <a:extLst>
              <a:ext uri="{FF2B5EF4-FFF2-40B4-BE49-F238E27FC236}">
                <a16:creationId xmlns:a16="http://schemas.microsoft.com/office/drawing/2014/main" id="{59B2CC76-F590-4B43-BD9C-DFC115609E8C}"/>
              </a:ext>
            </a:extLst>
          </p:cNvPr>
          <p:cNvSpPr txBox="1"/>
          <p:nvPr/>
        </p:nvSpPr>
        <p:spPr>
          <a:xfrm>
            <a:off x="4719491" y="9328473"/>
            <a:ext cx="1946021" cy="175561"/>
          </a:xfrm>
          <a:prstGeom prst="rect">
            <a:avLst/>
          </a:prstGeom>
          <a:noFill/>
        </p:spPr>
        <p:txBody>
          <a:bodyPr wrap="square" lIns="0" tIns="0" rIns="0" bIns="0" rtlCol="0">
            <a:spAutoFit/>
          </a:bodyPr>
          <a:lstStyle/>
          <a:p>
            <a:pPr>
              <a:lnSpc>
                <a:spcPts val="1500"/>
              </a:lnSpc>
            </a:pPr>
            <a:r>
              <a:rPr lang="en-IN" sz="1100" dirty="0">
                <a:latin typeface="Century Gothic" panose="020B0502020202020204" pitchFamily="34" charset="0"/>
              </a:rPr>
              <a:t>Check expected users </a:t>
            </a:r>
            <a:endParaRPr lang="en-US" sz="1100" dirty="0">
              <a:latin typeface="Century Gothic" panose="020B0502020202020204" pitchFamily="34" charset="0"/>
            </a:endParaRPr>
          </a:p>
        </p:txBody>
      </p:sp>
      <p:sp>
        <p:nvSpPr>
          <p:cNvPr id="197" name="TextBox 196">
            <a:extLst>
              <a:ext uri="{FF2B5EF4-FFF2-40B4-BE49-F238E27FC236}">
                <a16:creationId xmlns:a16="http://schemas.microsoft.com/office/drawing/2014/main" id="{2160FAC0-CE4F-4A70-A58C-A937D45ED08E}"/>
              </a:ext>
            </a:extLst>
          </p:cNvPr>
          <p:cNvSpPr txBox="1"/>
          <p:nvPr/>
        </p:nvSpPr>
        <p:spPr>
          <a:xfrm>
            <a:off x="2210065" y="11055310"/>
            <a:ext cx="818083" cy="367921"/>
          </a:xfrm>
          <a:prstGeom prst="rect">
            <a:avLst/>
          </a:prstGeom>
          <a:noFill/>
        </p:spPr>
        <p:txBody>
          <a:bodyPr wrap="square" lIns="0" tIns="0" rIns="0" bIns="0" rtlCol="0">
            <a:spAutoFit/>
          </a:bodyPr>
          <a:lstStyle/>
          <a:p>
            <a:pPr algn="r">
              <a:lnSpc>
                <a:spcPts val="1500"/>
              </a:lnSpc>
            </a:pPr>
            <a:r>
              <a:rPr lang="en-IN" sz="1100" dirty="0">
                <a:latin typeface="Century Gothic" panose="020B0502020202020204" pitchFamily="34" charset="0"/>
              </a:rPr>
              <a:t>Subscription fees</a:t>
            </a:r>
            <a:endParaRPr lang="en-US" sz="1100" dirty="0">
              <a:latin typeface="Century Gothic" panose="020B0502020202020204" pitchFamily="34" charset="0"/>
            </a:endParaRPr>
          </a:p>
        </p:txBody>
      </p:sp>
      <p:sp>
        <p:nvSpPr>
          <p:cNvPr id="198" name="TextBox 197">
            <a:extLst>
              <a:ext uri="{FF2B5EF4-FFF2-40B4-BE49-F238E27FC236}">
                <a16:creationId xmlns:a16="http://schemas.microsoft.com/office/drawing/2014/main" id="{2D9BDC5D-4AB7-445A-8DB4-3ADBCF14CC67}"/>
              </a:ext>
            </a:extLst>
          </p:cNvPr>
          <p:cNvSpPr txBox="1"/>
          <p:nvPr/>
        </p:nvSpPr>
        <p:spPr>
          <a:xfrm>
            <a:off x="5476828" y="9780328"/>
            <a:ext cx="1046001" cy="367921"/>
          </a:xfrm>
          <a:prstGeom prst="rect">
            <a:avLst/>
          </a:prstGeom>
          <a:noFill/>
        </p:spPr>
        <p:txBody>
          <a:bodyPr wrap="square" lIns="0" tIns="0" rIns="0" bIns="0" rtlCol="0">
            <a:spAutoFit/>
          </a:bodyPr>
          <a:lstStyle/>
          <a:p>
            <a:pPr>
              <a:lnSpc>
                <a:spcPts val="1500"/>
              </a:lnSpc>
            </a:pPr>
            <a:r>
              <a:rPr lang="en-IN" sz="1100" dirty="0">
                <a:latin typeface="Century Gothic" panose="020B0502020202020204" pitchFamily="34" charset="0"/>
              </a:rPr>
              <a:t>Downloads &amp; uninstallations</a:t>
            </a:r>
            <a:endParaRPr lang="en-US" sz="1100" dirty="0">
              <a:latin typeface="Century Gothic" panose="020B0502020202020204" pitchFamily="34" charset="0"/>
            </a:endParaRPr>
          </a:p>
        </p:txBody>
      </p:sp>
      <p:sp>
        <p:nvSpPr>
          <p:cNvPr id="200" name="TextBox 199">
            <a:extLst>
              <a:ext uri="{FF2B5EF4-FFF2-40B4-BE49-F238E27FC236}">
                <a16:creationId xmlns:a16="http://schemas.microsoft.com/office/drawing/2014/main" id="{367AB347-57B7-4402-ADD4-F0FA18C94926}"/>
              </a:ext>
            </a:extLst>
          </p:cNvPr>
          <p:cNvSpPr txBox="1"/>
          <p:nvPr/>
        </p:nvSpPr>
        <p:spPr>
          <a:xfrm>
            <a:off x="5715850" y="10570970"/>
            <a:ext cx="1046001" cy="367921"/>
          </a:xfrm>
          <a:prstGeom prst="rect">
            <a:avLst/>
          </a:prstGeom>
          <a:noFill/>
        </p:spPr>
        <p:txBody>
          <a:bodyPr wrap="square" lIns="0" tIns="0" rIns="0" bIns="0" rtlCol="0">
            <a:spAutoFit/>
          </a:bodyPr>
          <a:lstStyle/>
          <a:p>
            <a:pPr>
              <a:lnSpc>
                <a:spcPts val="1500"/>
              </a:lnSpc>
            </a:pPr>
            <a:r>
              <a:rPr lang="en-IN" sz="1100">
                <a:latin typeface="Century Gothic" panose="020B0502020202020204" pitchFamily="34" charset="0"/>
              </a:rPr>
              <a:t>Maintenance &amp; server costs</a:t>
            </a:r>
            <a:endParaRPr lang="en-US" sz="1100" dirty="0">
              <a:latin typeface="Century Gothic" panose="020B0502020202020204" pitchFamily="34" charset="0"/>
            </a:endParaRPr>
          </a:p>
        </p:txBody>
      </p:sp>
      <p:sp>
        <p:nvSpPr>
          <p:cNvPr id="201" name="TextBox 200">
            <a:extLst>
              <a:ext uri="{FF2B5EF4-FFF2-40B4-BE49-F238E27FC236}">
                <a16:creationId xmlns:a16="http://schemas.microsoft.com/office/drawing/2014/main" id="{434D619E-E2BA-47DD-A1DE-3F93E7942C1A}"/>
              </a:ext>
            </a:extLst>
          </p:cNvPr>
          <p:cNvSpPr txBox="1"/>
          <p:nvPr/>
        </p:nvSpPr>
        <p:spPr>
          <a:xfrm>
            <a:off x="1375286" y="11832235"/>
            <a:ext cx="1966356" cy="175561"/>
          </a:xfrm>
          <a:prstGeom prst="rect">
            <a:avLst/>
          </a:prstGeom>
          <a:noFill/>
        </p:spPr>
        <p:txBody>
          <a:bodyPr wrap="square" lIns="0" tIns="0" rIns="0" bIns="0" rtlCol="0">
            <a:spAutoFit/>
          </a:bodyPr>
          <a:lstStyle/>
          <a:p>
            <a:pPr algn="r">
              <a:lnSpc>
                <a:spcPts val="1500"/>
              </a:lnSpc>
            </a:pPr>
            <a:r>
              <a:rPr lang="en-IN" sz="1100" dirty="0">
                <a:latin typeface="Century Gothic" panose="020B0502020202020204" pitchFamily="34" charset="0"/>
              </a:rPr>
              <a:t>Staff salaries</a:t>
            </a:r>
            <a:endParaRPr lang="en-US" sz="1100" dirty="0">
              <a:latin typeface="Century Gothic" panose="020B0502020202020204" pitchFamily="34" charset="0"/>
            </a:endParaRPr>
          </a:p>
        </p:txBody>
      </p:sp>
      <p:sp>
        <p:nvSpPr>
          <p:cNvPr id="202" name="TextBox 201">
            <a:extLst>
              <a:ext uri="{FF2B5EF4-FFF2-40B4-BE49-F238E27FC236}">
                <a16:creationId xmlns:a16="http://schemas.microsoft.com/office/drawing/2014/main" id="{7C6F4166-7FC5-423F-8FD4-488982AE6D91}"/>
              </a:ext>
            </a:extLst>
          </p:cNvPr>
          <p:cNvSpPr txBox="1"/>
          <p:nvPr/>
        </p:nvSpPr>
        <p:spPr>
          <a:xfrm>
            <a:off x="5537150" y="11361466"/>
            <a:ext cx="1046001" cy="367921"/>
          </a:xfrm>
          <a:prstGeom prst="rect">
            <a:avLst/>
          </a:prstGeom>
          <a:noFill/>
        </p:spPr>
        <p:txBody>
          <a:bodyPr wrap="square" lIns="0" tIns="0" rIns="0" bIns="0" rtlCol="0">
            <a:spAutoFit/>
          </a:bodyPr>
          <a:lstStyle/>
          <a:p>
            <a:pPr>
              <a:lnSpc>
                <a:spcPts val="1500"/>
              </a:lnSpc>
            </a:pPr>
            <a:r>
              <a:rPr lang="en-IN" sz="1100">
                <a:latin typeface="Century Gothic" panose="020B0502020202020204" pitchFamily="34" charset="0"/>
              </a:rPr>
              <a:t>App promotion and marketing </a:t>
            </a:r>
            <a:endParaRPr lang="en-US" sz="1100" dirty="0">
              <a:latin typeface="Century Gothic" panose="020B0502020202020204" pitchFamily="34" charset="0"/>
            </a:endParaRPr>
          </a:p>
        </p:txBody>
      </p:sp>
      <p:grpSp>
        <p:nvGrpSpPr>
          <p:cNvPr id="235" name="Group 234">
            <a:extLst>
              <a:ext uri="{FF2B5EF4-FFF2-40B4-BE49-F238E27FC236}">
                <a16:creationId xmlns:a16="http://schemas.microsoft.com/office/drawing/2014/main" id="{35F290B2-EAA7-4735-8976-C9B8CADB8B57}"/>
              </a:ext>
            </a:extLst>
          </p:cNvPr>
          <p:cNvGrpSpPr/>
          <p:nvPr/>
        </p:nvGrpSpPr>
        <p:grpSpPr>
          <a:xfrm>
            <a:off x="4349084" y="9801955"/>
            <a:ext cx="398538" cy="304027"/>
            <a:chOff x="693735" y="3525835"/>
            <a:chExt cx="5466806" cy="4170379"/>
          </a:xfrm>
          <a:solidFill>
            <a:schemeClr val="bg1"/>
          </a:solidFill>
        </p:grpSpPr>
        <p:sp>
          <p:nvSpPr>
            <p:cNvPr id="231" name="Freeform: Shape 230">
              <a:extLst>
                <a:ext uri="{FF2B5EF4-FFF2-40B4-BE49-F238E27FC236}">
                  <a16:creationId xmlns:a16="http://schemas.microsoft.com/office/drawing/2014/main" id="{9DCFB439-DC47-4C66-A7C7-90CFE09F8AF0}"/>
                </a:ext>
              </a:extLst>
            </p:cNvPr>
            <p:cNvSpPr/>
            <p:nvPr/>
          </p:nvSpPr>
          <p:spPr>
            <a:xfrm>
              <a:off x="1082878" y="3525835"/>
              <a:ext cx="1342209" cy="1342209"/>
            </a:xfrm>
            <a:custGeom>
              <a:avLst/>
              <a:gdLst>
                <a:gd name="connsiteX0" fmla="*/ 674239 w 1342208"/>
                <a:gd name="connsiteY0" fmla="*/ 1341131 h 1342208"/>
                <a:gd name="connsiteX1" fmla="*/ 1341131 w 1342208"/>
                <a:gd name="connsiteY1" fmla="*/ 674239 h 1342208"/>
                <a:gd name="connsiteX2" fmla="*/ 674239 w 1342208"/>
                <a:gd name="connsiteY2" fmla="*/ 7348 h 1342208"/>
                <a:gd name="connsiteX3" fmla="*/ 7348 w 1342208"/>
                <a:gd name="connsiteY3" fmla="*/ 674239 h 1342208"/>
                <a:gd name="connsiteX4" fmla="*/ 674239 w 1342208"/>
                <a:gd name="connsiteY4" fmla="*/ 1341131 h 1342208"/>
                <a:gd name="connsiteX5" fmla="*/ 674239 w 1342208"/>
                <a:gd name="connsiteY5" fmla="*/ 221611 h 1342208"/>
                <a:gd name="connsiteX6" fmla="*/ 1126818 w 1342208"/>
                <a:gd name="connsiteY6" fmla="*/ 674190 h 1342208"/>
                <a:gd name="connsiteX7" fmla="*/ 674239 w 1342208"/>
                <a:gd name="connsiteY7" fmla="*/ 1126770 h 1342208"/>
                <a:gd name="connsiteX8" fmla="*/ 221660 w 1342208"/>
                <a:gd name="connsiteY8" fmla="*/ 674190 h 1342208"/>
                <a:gd name="connsiteX9" fmla="*/ 674239 w 1342208"/>
                <a:gd name="connsiteY9" fmla="*/ 221611 h 13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208" h="1342208">
                  <a:moveTo>
                    <a:pt x="674239" y="1341131"/>
                  </a:moveTo>
                  <a:cubicBezTo>
                    <a:pt x="1041975" y="1341131"/>
                    <a:pt x="1341131" y="1041975"/>
                    <a:pt x="1341131" y="674239"/>
                  </a:cubicBezTo>
                  <a:cubicBezTo>
                    <a:pt x="1341131" y="306504"/>
                    <a:pt x="1041975" y="7348"/>
                    <a:pt x="674239" y="7348"/>
                  </a:cubicBezTo>
                  <a:cubicBezTo>
                    <a:pt x="306504" y="7348"/>
                    <a:pt x="7348" y="306504"/>
                    <a:pt x="7348" y="674239"/>
                  </a:cubicBezTo>
                  <a:cubicBezTo>
                    <a:pt x="7386" y="1041975"/>
                    <a:pt x="306543" y="1341131"/>
                    <a:pt x="674239" y="1341131"/>
                  </a:cubicBezTo>
                  <a:close/>
                  <a:moveTo>
                    <a:pt x="674239" y="221611"/>
                  </a:moveTo>
                  <a:cubicBezTo>
                    <a:pt x="923802" y="221611"/>
                    <a:pt x="1126818" y="424638"/>
                    <a:pt x="1126818" y="674190"/>
                  </a:cubicBezTo>
                  <a:cubicBezTo>
                    <a:pt x="1126818" y="923753"/>
                    <a:pt x="923792" y="1126770"/>
                    <a:pt x="674239" y="1126770"/>
                  </a:cubicBezTo>
                  <a:cubicBezTo>
                    <a:pt x="424687" y="1126770"/>
                    <a:pt x="221660" y="923743"/>
                    <a:pt x="221660" y="674190"/>
                  </a:cubicBezTo>
                  <a:cubicBezTo>
                    <a:pt x="221699" y="424628"/>
                    <a:pt x="424687" y="221611"/>
                    <a:pt x="674239" y="221611"/>
                  </a:cubicBezTo>
                  <a:close/>
                </a:path>
              </a:pathLst>
            </a:custGeom>
            <a:grpFill/>
            <a:ln w="9525" cap="flat">
              <a:noFill/>
              <a:prstDash val="solid"/>
              <a:miter/>
            </a:ln>
          </p:spPr>
          <p:txBody>
            <a:bodyPr rtlCol="0" anchor="ctr"/>
            <a:lstStyle/>
            <a:p>
              <a:endParaRPr lang="en-IN"/>
            </a:p>
          </p:txBody>
        </p:sp>
        <p:sp>
          <p:nvSpPr>
            <p:cNvPr id="232" name="Freeform: Shape 231">
              <a:extLst>
                <a:ext uri="{FF2B5EF4-FFF2-40B4-BE49-F238E27FC236}">
                  <a16:creationId xmlns:a16="http://schemas.microsoft.com/office/drawing/2014/main" id="{F54DA352-145F-44A8-B155-38B1554E0E9E}"/>
                </a:ext>
              </a:extLst>
            </p:cNvPr>
            <p:cNvSpPr/>
            <p:nvPr/>
          </p:nvSpPr>
          <p:spPr>
            <a:xfrm>
              <a:off x="4426643" y="3525835"/>
              <a:ext cx="1342209" cy="1342209"/>
            </a:xfrm>
            <a:custGeom>
              <a:avLst/>
              <a:gdLst>
                <a:gd name="connsiteX0" fmla="*/ 674240 w 1342208"/>
                <a:gd name="connsiteY0" fmla="*/ 1341131 h 1342208"/>
                <a:gd name="connsiteX1" fmla="*/ 1341131 w 1342208"/>
                <a:gd name="connsiteY1" fmla="*/ 674239 h 1342208"/>
                <a:gd name="connsiteX2" fmla="*/ 674240 w 1342208"/>
                <a:gd name="connsiteY2" fmla="*/ 7348 h 1342208"/>
                <a:gd name="connsiteX3" fmla="*/ 7348 w 1342208"/>
                <a:gd name="connsiteY3" fmla="*/ 674239 h 1342208"/>
                <a:gd name="connsiteX4" fmla="*/ 674240 w 1342208"/>
                <a:gd name="connsiteY4" fmla="*/ 1341131 h 1342208"/>
                <a:gd name="connsiteX5" fmla="*/ 674240 w 1342208"/>
                <a:gd name="connsiteY5" fmla="*/ 221611 h 1342208"/>
                <a:gd name="connsiteX6" fmla="*/ 1126818 w 1342208"/>
                <a:gd name="connsiteY6" fmla="*/ 674190 h 1342208"/>
                <a:gd name="connsiteX7" fmla="*/ 674240 w 1342208"/>
                <a:gd name="connsiteY7" fmla="*/ 1126770 h 1342208"/>
                <a:gd name="connsiteX8" fmla="*/ 221660 w 1342208"/>
                <a:gd name="connsiteY8" fmla="*/ 674190 h 1342208"/>
                <a:gd name="connsiteX9" fmla="*/ 674240 w 1342208"/>
                <a:gd name="connsiteY9" fmla="*/ 221611 h 13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208" h="1342208">
                  <a:moveTo>
                    <a:pt x="674240" y="1341131"/>
                  </a:moveTo>
                  <a:cubicBezTo>
                    <a:pt x="1041975" y="1341131"/>
                    <a:pt x="1341131" y="1041975"/>
                    <a:pt x="1341131" y="674239"/>
                  </a:cubicBezTo>
                  <a:cubicBezTo>
                    <a:pt x="1341131" y="306504"/>
                    <a:pt x="1041975" y="7348"/>
                    <a:pt x="674240" y="7348"/>
                  </a:cubicBezTo>
                  <a:cubicBezTo>
                    <a:pt x="306504" y="7348"/>
                    <a:pt x="7348" y="306504"/>
                    <a:pt x="7348" y="674239"/>
                  </a:cubicBezTo>
                  <a:cubicBezTo>
                    <a:pt x="7310" y="1041975"/>
                    <a:pt x="306504" y="1341131"/>
                    <a:pt x="674240" y="1341131"/>
                  </a:cubicBezTo>
                  <a:close/>
                  <a:moveTo>
                    <a:pt x="674240" y="221611"/>
                  </a:moveTo>
                  <a:cubicBezTo>
                    <a:pt x="923802" y="221611"/>
                    <a:pt x="1126818" y="424638"/>
                    <a:pt x="1126818" y="674190"/>
                  </a:cubicBezTo>
                  <a:cubicBezTo>
                    <a:pt x="1126818" y="923753"/>
                    <a:pt x="923792" y="1126770"/>
                    <a:pt x="674240" y="1126770"/>
                  </a:cubicBezTo>
                  <a:cubicBezTo>
                    <a:pt x="424687" y="1126770"/>
                    <a:pt x="221660" y="923743"/>
                    <a:pt x="221660" y="674190"/>
                  </a:cubicBezTo>
                  <a:cubicBezTo>
                    <a:pt x="221622" y="424628"/>
                    <a:pt x="424687" y="221611"/>
                    <a:pt x="674240" y="221611"/>
                  </a:cubicBezTo>
                  <a:close/>
                </a:path>
              </a:pathLst>
            </a:custGeom>
            <a:grpFill/>
            <a:ln w="9525" cap="flat">
              <a:noFill/>
              <a:prstDash val="solid"/>
              <a:miter/>
            </a:ln>
          </p:spPr>
          <p:txBody>
            <a:bodyPr rtlCol="0" anchor="ctr"/>
            <a:lstStyle/>
            <a:p>
              <a:endParaRPr lang="en-IN"/>
            </a:p>
          </p:txBody>
        </p:sp>
        <p:sp>
          <p:nvSpPr>
            <p:cNvPr id="233" name="Freeform: Shape 232">
              <a:extLst>
                <a:ext uri="{FF2B5EF4-FFF2-40B4-BE49-F238E27FC236}">
                  <a16:creationId xmlns:a16="http://schemas.microsoft.com/office/drawing/2014/main" id="{8DCFF697-BE8E-43BD-8651-CE57326E1325}"/>
                </a:ext>
              </a:extLst>
            </p:cNvPr>
            <p:cNvSpPr/>
            <p:nvPr/>
          </p:nvSpPr>
          <p:spPr>
            <a:xfrm>
              <a:off x="693735" y="5002000"/>
              <a:ext cx="5466806" cy="2694214"/>
            </a:xfrm>
            <a:custGeom>
              <a:avLst/>
              <a:gdLst>
                <a:gd name="connsiteX0" fmla="*/ 5455344 w 5466805"/>
                <a:gd name="connsiteY0" fmla="*/ 1072366 h 2694214"/>
                <a:gd name="connsiteX1" fmla="*/ 5421054 w 5466805"/>
                <a:gd name="connsiteY1" fmla="*/ 866361 h 2694214"/>
                <a:gd name="connsiteX2" fmla="*/ 4407245 w 5466805"/>
                <a:gd name="connsiteY2" fmla="*/ 7348 h 2694214"/>
                <a:gd name="connsiteX3" fmla="*/ 3441649 w 5466805"/>
                <a:gd name="connsiteY3" fmla="*/ 684232 h 2694214"/>
                <a:gd name="connsiteX4" fmla="*/ 2735333 w 5466805"/>
                <a:gd name="connsiteY4" fmla="*/ 477189 h 2694214"/>
                <a:gd name="connsiteX5" fmla="*/ 2029057 w 5466805"/>
                <a:gd name="connsiteY5" fmla="*/ 684232 h 2694214"/>
                <a:gd name="connsiteX6" fmla="*/ 1063461 w 5466805"/>
                <a:gd name="connsiteY6" fmla="*/ 7348 h 2694214"/>
                <a:gd name="connsiteX7" fmla="*/ 49652 w 5466805"/>
                <a:gd name="connsiteY7" fmla="*/ 866361 h 2694214"/>
                <a:gd name="connsiteX8" fmla="*/ 15362 w 5466805"/>
                <a:gd name="connsiteY8" fmla="*/ 1072366 h 2694214"/>
                <a:gd name="connsiteX9" fmla="*/ 146517 w 5466805"/>
                <a:gd name="connsiteY9" fmla="*/ 1548105 h 2694214"/>
                <a:gd name="connsiteX10" fmla="*/ 594237 w 5466805"/>
                <a:gd name="connsiteY10" fmla="*/ 1755609 h 2694214"/>
                <a:gd name="connsiteX11" fmla="*/ 1413865 w 5466805"/>
                <a:gd name="connsiteY11" fmla="*/ 1755609 h 2694214"/>
                <a:gd name="connsiteX12" fmla="*/ 1399897 w 5466805"/>
                <a:gd name="connsiteY12" fmla="*/ 1839612 h 2694214"/>
                <a:gd name="connsiteX13" fmla="*/ 1563734 w 5466805"/>
                <a:gd name="connsiteY13" fmla="*/ 2433946 h 2694214"/>
                <a:gd name="connsiteX14" fmla="*/ 2123092 w 5466805"/>
                <a:gd name="connsiteY14" fmla="*/ 2693149 h 2694214"/>
                <a:gd name="connsiteX15" fmla="*/ 3347735 w 5466805"/>
                <a:gd name="connsiteY15" fmla="*/ 2693149 h 2694214"/>
                <a:gd name="connsiteX16" fmla="*/ 3907093 w 5466805"/>
                <a:gd name="connsiteY16" fmla="*/ 2433946 h 2694214"/>
                <a:gd name="connsiteX17" fmla="*/ 4070931 w 5466805"/>
                <a:gd name="connsiteY17" fmla="*/ 1839612 h 2694214"/>
                <a:gd name="connsiteX18" fmla="*/ 4056962 w 5466805"/>
                <a:gd name="connsiteY18" fmla="*/ 1755609 h 2694214"/>
                <a:gd name="connsiteX19" fmla="*/ 4876552 w 5466805"/>
                <a:gd name="connsiteY19" fmla="*/ 1755609 h 2694214"/>
                <a:gd name="connsiteX20" fmla="*/ 5324311 w 5466805"/>
                <a:gd name="connsiteY20" fmla="*/ 1548105 h 2694214"/>
                <a:gd name="connsiteX21" fmla="*/ 5455465 w 5466805"/>
                <a:gd name="connsiteY21" fmla="*/ 1072366 h 2694214"/>
                <a:gd name="connsiteX22" fmla="*/ 309884 w 5466805"/>
                <a:gd name="connsiteY22" fmla="*/ 1409564 h 2694214"/>
                <a:gd name="connsiteX23" fmla="*/ 226647 w 5466805"/>
                <a:gd name="connsiteY23" fmla="*/ 1107577 h 2694214"/>
                <a:gd name="connsiteX24" fmla="*/ 260937 w 5466805"/>
                <a:gd name="connsiteY24" fmla="*/ 901572 h 2694214"/>
                <a:gd name="connsiteX25" fmla="*/ 1063381 w 5466805"/>
                <a:gd name="connsiteY25" fmla="*/ 221670 h 2694214"/>
                <a:gd name="connsiteX26" fmla="*/ 1848495 w 5466805"/>
                <a:gd name="connsiteY26" fmla="*/ 823587 h 2694214"/>
                <a:gd name="connsiteX27" fmla="*/ 1449800 w 5466805"/>
                <a:gd name="connsiteY27" fmla="*/ 1541306 h 2694214"/>
                <a:gd name="connsiteX28" fmla="*/ 594118 w 5466805"/>
                <a:gd name="connsiteY28" fmla="*/ 1541306 h 2694214"/>
                <a:gd name="connsiteX29" fmla="*/ 309883 w 5466805"/>
                <a:gd name="connsiteY29" fmla="*/ 1409584 h 2694214"/>
                <a:gd name="connsiteX30" fmla="*/ 3743391 w 5466805"/>
                <a:gd name="connsiteY30" fmla="*/ 2295402 h 2694214"/>
                <a:gd name="connsiteX31" fmla="*/ 3347527 w 5466805"/>
                <a:gd name="connsiteY31" fmla="*/ 2478834 h 2694214"/>
                <a:gd name="connsiteX32" fmla="*/ 2122885 w 5466805"/>
                <a:gd name="connsiteY32" fmla="*/ 2478834 h 2694214"/>
                <a:gd name="connsiteX33" fmla="*/ 1727021 w 5466805"/>
                <a:gd name="connsiteY33" fmla="*/ 2295402 h 2694214"/>
                <a:gd name="connsiteX34" fmla="*/ 1611102 w 5466805"/>
                <a:gd name="connsiteY34" fmla="*/ 1874811 h 2694214"/>
                <a:gd name="connsiteX35" fmla="*/ 1655839 w 5466805"/>
                <a:gd name="connsiteY35" fmla="*/ 1605997 h 2694214"/>
                <a:gd name="connsiteX36" fmla="*/ 2027827 w 5466805"/>
                <a:gd name="connsiteY36" fmla="*/ 950852 h 2694214"/>
                <a:gd name="connsiteX37" fmla="*/ 2735171 w 5466805"/>
                <a:gd name="connsiteY37" fmla="*/ 691492 h 2694214"/>
                <a:gd name="connsiteX38" fmla="*/ 3442515 w 5466805"/>
                <a:gd name="connsiteY38" fmla="*/ 950852 h 2694214"/>
                <a:gd name="connsiteX39" fmla="*/ 3814502 w 5466805"/>
                <a:gd name="connsiteY39" fmla="*/ 1605997 h 2694214"/>
                <a:gd name="connsiteX40" fmla="*/ 3859240 w 5466805"/>
                <a:gd name="connsiteY40" fmla="*/ 1874811 h 2694214"/>
                <a:gd name="connsiteX41" fmla="*/ 3743360 w 5466805"/>
                <a:gd name="connsiteY41" fmla="*/ 2295402 h 2694214"/>
                <a:gd name="connsiteX42" fmla="*/ 5160646 w 5466805"/>
                <a:gd name="connsiteY42" fmla="*/ 1409564 h 2694214"/>
                <a:gd name="connsiteX43" fmla="*/ 4876372 w 5466805"/>
                <a:gd name="connsiteY43" fmla="*/ 1541287 h 2694214"/>
                <a:gd name="connsiteX44" fmla="*/ 4020729 w 5466805"/>
                <a:gd name="connsiteY44" fmla="*/ 1541248 h 2694214"/>
                <a:gd name="connsiteX45" fmla="*/ 3622034 w 5466805"/>
                <a:gd name="connsiteY45" fmla="*/ 823529 h 2694214"/>
                <a:gd name="connsiteX46" fmla="*/ 4407148 w 5466805"/>
                <a:gd name="connsiteY46" fmla="*/ 221612 h 2694214"/>
                <a:gd name="connsiteX47" fmla="*/ 5209593 w 5466805"/>
                <a:gd name="connsiteY47" fmla="*/ 901514 h 2694214"/>
                <a:gd name="connsiteX48" fmla="*/ 5243883 w 5466805"/>
                <a:gd name="connsiteY48" fmla="*/ 1107480 h 2694214"/>
                <a:gd name="connsiteX49" fmla="*/ 5160645 w 5466805"/>
                <a:gd name="connsiteY49" fmla="*/ 1409545 h 26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66805" h="2694214">
                  <a:moveTo>
                    <a:pt x="5455344" y="1072366"/>
                  </a:moveTo>
                  <a:lnTo>
                    <a:pt x="5421054" y="866361"/>
                  </a:lnTo>
                  <a:cubicBezTo>
                    <a:pt x="5338199" y="368618"/>
                    <a:pt x="4911798" y="7348"/>
                    <a:pt x="4407245" y="7348"/>
                  </a:cubicBezTo>
                  <a:cubicBezTo>
                    <a:pt x="3970313" y="7348"/>
                    <a:pt x="3587038" y="283960"/>
                    <a:pt x="3441649" y="684232"/>
                  </a:cubicBezTo>
                  <a:cubicBezTo>
                    <a:pt x="3231892" y="549826"/>
                    <a:pt x="2986581" y="477189"/>
                    <a:pt x="2735333" y="477189"/>
                  </a:cubicBezTo>
                  <a:cubicBezTo>
                    <a:pt x="2484086" y="477189"/>
                    <a:pt x="2238775" y="549826"/>
                    <a:pt x="2029057" y="684232"/>
                  </a:cubicBezTo>
                  <a:cubicBezTo>
                    <a:pt x="1883668" y="283970"/>
                    <a:pt x="1500355" y="7348"/>
                    <a:pt x="1063461" y="7348"/>
                  </a:cubicBezTo>
                  <a:cubicBezTo>
                    <a:pt x="558869" y="7348"/>
                    <a:pt x="132468" y="368618"/>
                    <a:pt x="49652" y="866361"/>
                  </a:cubicBezTo>
                  <a:lnTo>
                    <a:pt x="15362" y="1072366"/>
                  </a:lnTo>
                  <a:cubicBezTo>
                    <a:pt x="-13034" y="1242856"/>
                    <a:pt x="34804" y="1416265"/>
                    <a:pt x="146517" y="1548105"/>
                  </a:cubicBezTo>
                  <a:cubicBezTo>
                    <a:pt x="258224" y="1679985"/>
                    <a:pt x="421415" y="1755609"/>
                    <a:pt x="594237" y="1755609"/>
                  </a:cubicBezTo>
                  <a:lnTo>
                    <a:pt x="1413865" y="1755609"/>
                  </a:lnTo>
                  <a:lnTo>
                    <a:pt x="1399897" y="1839612"/>
                  </a:lnTo>
                  <a:cubicBezTo>
                    <a:pt x="1364458" y="2052582"/>
                    <a:pt x="1424160" y="2269197"/>
                    <a:pt x="1563734" y="2433946"/>
                  </a:cubicBezTo>
                  <a:cubicBezTo>
                    <a:pt x="1703304" y="2598655"/>
                    <a:pt x="1907173" y="2693149"/>
                    <a:pt x="2123092" y="2693149"/>
                  </a:cubicBezTo>
                  <a:lnTo>
                    <a:pt x="3347735" y="2693149"/>
                  </a:lnTo>
                  <a:cubicBezTo>
                    <a:pt x="3563655" y="2693149"/>
                    <a:pt x="3767523" y="2598660"/>
                    <a:pt x="3907093" y="2433946"/>
                  </a:cubicBezTo>
                  <a:cubicBezTo>
                    <a:pt x="4046663" y="2269231"/>
                    <a:pt x="4106367" y="2052582"/>
                    <a:pt x="4070931" y="1839612"/>
                  </a:cubicBezTo>
                  <a:lnTo>
                    <a:pt x="4056962" y="1755609"/>
                  </a:lnTo>
                  <a:lnTo>
                    <a:pt x="4876552" y="1755609"/>
                  </a:lnTo>
                  <a:cubicBezTo>
                    <a:pt x="5049384" y="1755609"/>
                    <a:pt x="5212604" y="1679987"/>
                    <a:pt x="5324311" y="1548105"/>
                  </a:cubicBezTo>
                  <a:cubicBezTo>
                    <a:pt x="5436018" y="1416265"/>
                    <a:pt x="5483818" y="1242865"/>
                    <a:pt x="5455465" y="1072366"/>
                  </a:cubicBezTo>
                  <a:close/>
                  <a:moveTo>
                    <a:pt x="309884" y="1409564"/>
                  </a:moveTo>
                  <a:cubicBezTo>
                    <a:pt x="238969" y="1325867"/>
                    <a:pt x="208621" y="1215767"/>
                    <a:pt x="226647" y="1107577"/>
                  </a:cubicBezTo>
                  <a:lnTo>
                    <a:pt x="260937" y="901572"/>
                  </a:lnTo>
                  <a:cubicBezTo>
                    <a:pt x="326531" y="507619"/>
                    <a:pt x="664001" y="221670"/>
                    <a:pt x="1063381" y="221670"/>
                  </a:cubicBezTo>
                  <a:cubicBezTo>
                    <a:pt x="1432763" y="221670"/>
                    <a:pt x="1753776" y="471458"/>
                    <a:pt x="1848495" y="823587"/>
                  </a:cubicBezTo>
                  <a:cubicBezTo>
                    <a:pt x="1642451" y="1013563"/>
                    <a:pt x="1502264" y="1265605"/>
                    <a:pt x="1449800" y="1541306"/>
                  </a:cubicBezTo>
                  <a:lnTo>
                    <a:pt x="594118" y="1541306"/>
                  </a:lnTo>
                  <a:cubicBezTo>
                    <a:pt x="484439" y="1541306"/>
                    <a:pt x="380805" y="1493316"/>
                    <a:pt x="309883" y="1409584"/>
                  </a:cubicBezTo>
                  <a:close/>
                  <a:moveTo>
                    <a:pt x="3743391" y="2295402"/>
                  </a:moveTo>
                  <a:cubicBezTo>
                    <a:pt x="3644616" y="2411969"/>
                    <a:pt x="3500334" y="2478834"/>
                    <a:pt x="3347527" y="2478834"/>
                  </a:cubicBezTo>
                  <a:lnTo>
                    <a:pt x="2122885" y="2478834"/>
                  </a:lnTo>
                  <a:cubicBezTo>
                    <a:pt x="1970069" y="2478834"/>
                    <a:pt x="1825796" y="2411976"/>
                    <a:pt x="1727021" y="2295402"/>
                  </a:cubicBezTo>
                  <a:cubicBezTo>
                    <a:pt x="1628247" y="2178836"/>
                    <a:pt x="1585991" y="2025520"/>
                    <a:pt x="1611102" y="1874811"/>
                  </a:cubicBezTo>
                  <a:lnTo>
                    <a:pt x="1655839" y="1605997"/>
                  </a:lnTo>
                  <a:cubicBezTo>
                    <a:pt x="1698319" y="1350771"/>
                    <a:pt x="1830424" y="1118089"/>
                    <a:pt x="2027827" y="950852"/>
                  </a:cubicBezTo>
                  <a:cubicBezTo>
                    <a:pt x="2225220" y="783576"/>
                    <a:pt x="2476429" y="691492"/>
                    <a:pt x="2735171" y="691492"/>
                  </a:cubicBezTo>
                  <a:cubicBezTo>
                    <a:pt x="2993913" y="691492"/>
                    <a:pt x="3245122" y="783608"/>
                    <a:pt x="3442515" y="950852"/>
                  </a:cubicBezTo>
                  <a:cubicBezTo>
                    <a:pt x="3639908" y="1118089"/>
                    <a:pt x="3772022" y="1350771"/>
                    <a:pt x="3814502" y="1605997"/>
                  </a:cubicBezTo>
                  <a:lnTo>
                    <a:pt x="3859240" y="1874811"/>
                  </a:lnTo>
                  <a:cubicBezTo>
                    <a:pt x="3884384" y="2025520"/>
                    <a:pt x="3842133" y="2178826"/>
                    <a:pt x="3743360" y="2295402"/>
                  </a:cubicBezTo>
                  <a:close/>
                  <a:moveTo>
                    <a:pt x="5160646" y="1409564"/>
                  </a:moveTo>
                  <a:cubicBezTo>
                    <a:pt x="5089731" y="1493299"/>
                    <a:pt x="4986100" y="1541287"/>
                    <a:pt x="4876372" y="1541287"/>
                  </a:cubicBezTo>
                  <a:lnTo>
                    <a:pt x="4020729" y="1541248"/>
                  </a:lnTo>
                  <a:cubicBezTo>
                    <a:pt x="3968298" y="1265547"/>
                    <a:pt x="3828117" y="1013506"/>
                    <a:pt x="3622034" y="823529"/>
                  </a:cubicBezTo>
                  <a:cubicBezTo>
                    <a:pt x="3716753" y="471439"/>
                    <a:pt x="4037726" y="221612"/>
                    <a:pt x="4407148" y="221612"/>
                  </a:cubicBezTo>
                  <a:cubicBezTo>
                    <a:pt x="4806538" y="221612"/>
                    <a:pt x="5144001" y="507571"/>
                    <a:pt x="5209593" y="901514"/>
                  </a:cubicBezTo>
                  <a:lnTo>
                    <a:pt x="5243883" y="1107480"/>
                  </a:lnTo>
                  <a:cubicBezTo>
                    <a:pt x="5261907" y="1215787"/>
                    <a:pt x="5231598" y="1325848"/>
                    <a:pt x="5160645" y="1409545"/>
                  </a:cubicBezTo>
                  <a:close/>
                </a:path>
              </a:pathLst>
            </a:custGeom>
            <a:grpFill/>
            <a:ln w="9525" cap="flat">
              <a:noFill/>
              <a:prstDash val="solid"/>
              <a:miter/>
            </a:ln>
          </p:spPr>
          <p:txBody>
            <a:bodyPr rtlCol="0" anchor="ctr"/>
            <a:lstStyle/>
            <a:p>
              <a:endParaRPr lang="en-IN"/>
            </a:p>
          </p:txBody>
        </p:sp>
        <p:sp>
          <p:nvSpPr>
            <p:cNvPr id="234" name="Freeform: Shape 233">
              <a:extLst>
                <a:ext uri="{FF2B5EF4-FFF2-40B4-BE49-F238E27FC236}">
                  <a16:creationId xmlns:a16="http://schemas.microsoft.com/office/drawing/2014/main" id="{4B625669-BF92-4093-A143-C72191F50143}"/>
                </a:ext>
              </a:extLst>
            </p:cNvPr>
            <p:cNvSpPr/>
            <p:nvPr/>
          </p:nvSpPr>
          <p:spPr>
            <a:xfrm>
              <a:off x="2584114" y="3583834"/>
              <a:ext cx="1685109" cy="1685109"/>
            </a:xfrm>
            <a:custGeom>
              <a:avLst/>
              <a:gdLst>
                <a:gd name="connsiteX0" fmla="*/ 844886 w 1685108"/>
                <a:gd name="connsiteY0" fmla="*/ 1682463 h 1685108"/>
                <a:gd name="connsiteX1" fmla="*/ 1682424 w 1685108"/>
                <a:gd name="connsiteY1" fmla="*/ 844886 h 1685108"/>
                <a:gd name="connsiteX2" fmla="*/ 844886 w 1685108"/>
                <a:gd name="connsiteY2" fmla="*/ 7348 h 1685108"/>
                <a:gd name="connsiteX3" fmla="*/ 7348 w 1685108"/>
                <a:gd name="connsiteY3" fmla="*/ 844886 h 1685108"/>
                <a:gd name="connsiteX4" fmla="*/ 844886 w 1685108"/>
                <a:gd name="connsiteY4" fmla="*/ 1682463 h 1685108"/>
                <a:gd name="connsiteX5" fmla="*/ 844886 w 1685108"/>
                <a:gd name="connsiteY5" fmla="*/ 221611 h 1685108"/>
                <a:gd name="connsiteX6" fmla="*/ 1468112 w 1685108"/>
                <a:gd name="connsiteY6" fmla="*/ 844837 h 1685108"/>
                <a:gd name="connsiteX7" fmla="*/ 844886 w 1685108"/>
                <a:gd name="connsiteY7" fmla="*/ 1468102 h 1685108"/>
                <a:gd name="connsiteX8" fmla="*/ 221660 w 1685108"/>
                <a:gd name="connsiteY8" fmla="*/ 844837 h 1685108"/>
                <a:gd name="connsiteX9" fmla="*/ 844886 w 1685108"/>
                <a:gd name="connsiteY9" fmla="*/ 221611 h 168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5108" h="1685108">
                  <a:moveTo>
                    <a:pt x="844886" y="1682463"/>
                  </a:moveTo>
                  <a:cubicBezTo>
                    <a:pt x="1306733" y="1682463"/>
                    <a:pt x="1682424" y="1306723"/>
                    <a:pt x="1682424" y="844886"/>
                  </a:cubicBezTo>
                  <a:cubicBezTo>
                    <a:pt x="1682424" y="383049"/>
                    <a:pt x="1306684" y="7348"/>
                    <a:pt x="844886" y="7348"/>
                  </a:cubicBezTo>
                  <a:cubicBezTo>
                    <a:pt x="383039" y="7348"/>
                    <a:pt x="7348" y="383088"/>
                    <a:pt x="7348" y="844886"/>
                  </a:cubicBezTo>
                  <a:cubicBezTo>
                    <a:pt x="7348" y="1306733"/>
                    <a:pt x="383049" y="1682463"/>
                    <a:pt x="844886" y="1682463"/>
                  </a:cubicBezTo>
                  <a:close/>
                  <a:moveTo>
                    <a:pt x="844886" y="221611"/>
                  </a:moveTo>
                  <a:cubicBezTo>
                    <a:pt x="1188550" y="221611"/>
                    <a:pt x="1468112" y="501212"/>
                    <a:pt x="1468112" y="844837"/>
                  </a:cubicBezTo>
                  <a:cubicBezTo>
                    <a:pt x="1468112" y="1188501"/>
                    <a:pt x="1188511" y="1468102"/>
                    <a:pt x="844886" y="1468102"/>
                  </a:cubicBezTo>
                  <a:cubicBezTo>
                    <a:pt x="501222" y="1468102"/>
                    <a:pt x="221660" y="1188501"/>
                    <a:pt x="221660" y="844837"/>
                  </a:cubicBezTo>
                  <a:cubicBezTo>
                    <a:pt x="221660" y="501173"/>
                    <a:pt x="501222" y="221611"/>
                    <a:pt x="844886" y="221611"/>
                  </a:cubicBezTo>
                  <a:close/>
                </a:path>
              </a:pathLst>
            </a:custGeom>
            <a:grpFill/>
            <a:ln w="9525" cap="flat">
              <a:noFill/>
              <a:prstDash val="solid"/>
              <a:miter/>
            </a:ln>
          </p:spPr>
          <p:txBody>
            <a:bodyPr rtlCol="0" anchor="ctr"/>
            <a:lstStyle/>
            <a:p>
              <a:endParaRPr lang="en-IN"/>
            </a:p>
          </p:txBody>
        </p:sp>
      </p:grpSp>
      <p:sp>
        <p:nvSpPr>
          <p:cNvPr id="238" name="Graphic 236">
            <a:extLst>
              <a:ext uri="{FF2B5EF4-FFF2-40B4-BE49-F238E27FC236}">
                <a16:creationId xmlns:a16="http://schemas.microsoft.com/office/drawing/2014/main" id="{FAE3E559-1877-4838-8467-5E05A4C45097}"/>
              </a:ext>
            </a:extLst>
          </p:cNvPr>
          <p:cNvSpPr/>
          <p:nvPr/>
        </p:nvSpPr>
        <p:spPr>
          <a:xfrm>
            <a:off x="4907027" y="10116604"/>
            <a:ext cx="252270" cy="288234"/>
          </a:xfrm>
          <a:custGeom>
            <a:avLst/>
            <a:gdLst>
              <a:gd name="connsiteX0" fmla="*/ 2404847 w 4810397"/>
              <a:gd name="connsiteY0" fmla="*/ 7584 h 5496197"/>
              <a:gd name="connsiteX1" fmla="*/ 2284832 w 4810397"/>
              <a:gd name="connsiteY1" fmla="*/ 59593 h 5496197"/>
              <a:gd name="connsiteX2" fmla="*/ 2236420 w 4810397"/>
              <a:gd name="connsiteY2" fmla="*/ 181058 h 5496197"/>
              <a:gd name="connsiteX3" fmla="*/ 2236420 w 4810397"/>
              <a:gd name="connsiteY3" fmla="*/ 4149195 h 5496197"/>
              <a:gd name="connsiteX4" fmla="*/ 1390878 w 4810397"/>
              <a:gd name="connsiteY4" fmla="*/ 3223591 h 5496197"/>
              <a:gd name="connsiteX5" fmla="*/ 1252914 w 4810397"/>
              <a:gd name="connsiteY5" fmla="*/ 3166683 h 5496197"/>
              <a:gd name="connsiteX6" fmla="*/ 1138101 w 4810397"/>
              <a:gd name="connsiteY6" fmla="*/ 3219993 h 5496197"/>
              <a:gd name="connsiteX7" fmla="*/ 1091144 w 4810397"/>
              <a:gd name="connsiteY7" fmla="*/ 3337598 h 5496197"/>
              <a:gd name="connsiteX8" fmla="*/ 1137718 w 4810397"/>
              <a:gd name="connsiteY8" fmla="*/ 3455320 h 5496197"/>
              <a:gd name="connsiteX9" fmla="*/ 2276636 w 4810397"/>
              <a:gd name="connsiteY9" fmla="*/ 4699656 h 5496197"/>
              <a:gd name="connsiteX10" fmla="*/ 2280655 w 4810397"/>
              <a:gd name="connsiteY10" fmla="*/ 4704324 h 5496197"/>
              <a:gd name="connsiteX11" fmla="*/ 2283640 w 4810397"/>
              <a:gd name="connsiteY11" fmla="*/ 4707003 h 5496197"/>
              <a:gd name="connsiteX12" fmla="*/ 2292710 w 4810397"/>
              <a:gd name="connsiteY12" fmla="*/ 4716035 h 5496197"/>
              <a:gd name="connsiteX13" fmla="*/ 2295044 w 4810397"/>
              <a:gd name="connsiteY13" fmla="*/ 4718025 h 5496197"/>
              <a:gd name="connsiteX14" fmla="*/ 2303081 w 4810397"/>
              <a:gd name="connsiteY14" fmla="*/ 4724722 h 5496197"/>
              <a:gd name="connsiteX15" fmla="*/ 2309089 w 4810397"/>
              <a:gd name="connsiteY15" fmla="*/ 4729085 h 5496197"/>
              <a:gd name="connsiteX16" fmla="*/ 2320494 w 4810397"/>
              <a:gd name="connsiteY16" fmla="*/ 4736433 h 5496197"/>
              <a:gd name="connsiteX17" fmla="*/ 2335879 w 4810397"/>
              <a:gd name="connsiteY17" fmla="*/ 4744470 h 5496197"/>
              <a:gd name="connsiteX18" fmla="*/ 2351646 w 4810397"/>
              <a:gd name="connsiteY18" fmla="*/ 4750823 h 5496197"/>
              <a:gd name="connsiteX19" fmla="*/ 2458033 w 4810397"/>
              <a:gd name="connsiteY19" fmla="*/ 4752966 h 5496197"/>
              <a:gd name="connsiteX20" fmla="*/ 2545174 w 4810397"/>
              <a:gd name="connsiteY20" fmla="*/ 4691886 h 5496197"/>
              <a:gd name="connsiteX21" fmla="*/ 2545174 w 4810397"/>
              <a:gd name="connsiteY21" fmla="*/ 4691580 h 5496197"/>
              <a:gd name="connsiteX22" fmla="*/ 3676646 w 4810397"/>
              <a:gd name="connsiteY22" fmla="*/ 3455377 h 5496197"/>
              <a:gd name="connsiteX23" fmla="*/ 3676646 w 4810397"/>
              <a:gd name="connsiteY23" fmla="*/ 3455338 h 5496197"/>
              <a:gd name="connsiteX24" fmla="*/ 3713615 w 4810397"/>
              <a:gd name="connsiteY24" fmla="*/ 3287866 h 5496197"/>
              <a:gd name="connsiteX25" fmla="*/ 3587094 w 4810397"/>
              <a:gd name="connsiteY25" fmla="*/ 3172025 h 5496197"/>
              <a:gd name="connsiteX26" fmla="*/ 3423492 w 4810397"/>
              <a:gd name="connsiteY26" fmla="*/ 3223612 h 5496197"/>
              <a:gd name="connsiteX27" fmla="*/ 2579292 w 4810397"/>
              <a:gd name="connsiteY27" fmla="*/ 4147493 h 5496197"/>
              <a:gd name="connsiteX28" fmla="*/ 2579292 w 4810397"/>
              <a:gd name="connsiteY28" fmla="*/ 181021 h 5496197"/>
              <a:gd name="connsiteX29" fmla="*/ 2579330 w 4810397"/>
              <a:gd name="connsiteY29" fmla="*/ 181060 h 5496197"/>
              <a:gd name="connsiteX30" fmla="*/ 2528736 w 4810397"/>
              <a:gd name="connsiteY30" fmla="*/ 57449 h 5496197"/>
              <a:gd name="connsiteX31" fmla="*/ 2404852 w 4810397"/>
              <a:gd name="connsiteY31" fmla="*/ 7584 h 5496197"/>
              <a:gd name="connsiteX32" fmla="*/ 175996 w 4810397"/>
              <a:gd name="connsiteY32" fmla="*/ 3655257 h 5496197"/>
              <a:gd name="connsiteX33" fmla="*/ 55981 w 4810397"/>
              <a:gd name="connsiteY33" fmla="*/ 3707266 h 5496197"/>
              <a:gd name="connsiteX34" fmla="*/ 7570 w 4810397"/>
              <a:gd name="connsiteY34" fmla="*/ 3828731 h 5496197"/>
              <a:gd name="connsiteX35" fmla="*/ 7570 w 4810397"/>
              <a:gd name="connsiteY35" fmla="*/ 4839992 h 5496197"/>
              <a:gd name="connsiteX36" fmla="*/ 663254 w 4810397"/>
              <a:gd name="connsiteY36" fmla="*/ 5496665 h 5496197"/>
              <a:gd name="connsiteX37" fmla="*/ 4151232 w 4810397"/>
              <a:gd name="connsiteY37" fmla="*/ 5496665 h 5496197"/>
              <a:gd name="connsiteX38" fmla="*/ 4808219 w 4810397"/>
              <a:gd name="connsiteY38" fmla="*/ 4839992 h 5496197"/>
              <a:gd name="connsiteX39" fmla="*/ 4808219 w 4810397"/>
              <a:gd name="connsiteY39" fmla="*/ 3828731 h 5496197"/>
              <a:gd name="connsiteX40" fmla="*/ 4759348 w 4810397"/>
              <a:gd name="connsiteY40" fmla="*/ 3705003 h 5496197"/>
              <a:gd name="connsiteX41" fmla="*/ 4636766 w 4810397"/>
              <a:gd name="connsiteY41" fmla="*/ 3653415 h 5496197"/>
              <a:gd name="connsiteX42" fmla="*/ 4514145 w 4810397"/>
              <a:gd name="connsiteY42" fmla="*/ 3705003 h 5496197"/>
              <a:gd name="connsiteX43" fmla="*/ 4465313 w 4810397"/>
              <a:gd name="connsiteY43" fmla="*/ 3828731 h 5496197"/>
              <a:gd name="connsiteX44" fmla="*/ 4465313 w 4810397"/>
              <a:gd name="connsiteY44" fmla="*/ 4839992 h 5496197"/>
              <a:gd name="connsiteX45" fmla="*/ 4151226 w 4810397"/>
              <a:gd name="connsiteY45" fmla="*/ 5153765 h 5496197"/>
              <a:gd name="connsiteX46" fmla="*/ 663247 w 4810397"/>
              <a:gd name="connsiteY46" fmla="*/ 5153727 h 5496197"/>
              <a:gd name="connsiteX47" fmla="*/ 350463 w 4810397"/>
              <a:gd name="connsiteY47" fmla="*/ 4839954 h 5496197"/>
              <a:gd name="connsiteX48" fmla="*/ 350501 w 4810397"/>
              <a:gd name="connsiteY48" fmla="*/ 3828692 h 5496197"/>
              <a:gd name="connsiteX49" fmla="*/ 299908 w 4810397"/>
              <a:gd name="connsiteY49" fmla="*/ 3705082 h 5496197"/>
              <a:gd name="connsiteX50" fmla="*/ 176023 w 4810397"/>
              <a:gd name="connsiteY50" fmla="*/ 3655216 h 549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810397" h="5496197">
                <a:moveTo>
                  <a:pt x="2404847" y="7584"/>
                </a:moveTo>
                <a:cubicBezTo>
                  <a:pt x="2359535" y="8388"/>
                  <a:pt x="2316405" y="27102"/>
                  <a:pt x="2284832" y="59593"/>
                </a:cubicBezTo>
                <a:cubicBezTo>
                  <a:pt x="2253296" y="92085"/>
                  <a:pt x="2235884" y="135750"/>
                  <a:pt x="2236420" y="181058"/>
                </a:cubicBezTo>
                <a:lnTo>
                  <a:pt x="2236420" y="4149195"/>
                </a:lnTo>
                <a:lnTo>
                  <a:pt x="1390878" y="3223591"/>
                </a:lnTo>
                <a:cubicBezTo>
                  <a:pt x="1355975" y="3184555"/>
                  <a:pt x="1305191" y="3163583"/>
                  <a:pt x="1252914" y="3166683"/>
                </a:cubicBezTo>
                <a:cubicBezTo>
                  <a:pt x="1209248" y="3169170"/>
                  <a:pt x="1168146" y="3188229"/>
                  <a:pt x="1138101" y="3219993"/>
                </a:cubicBezTo>
                <a:cubicBezTo>
                  <a:pt x="1108021" y="3251795"/>
                  <a:pt x="1091220" y="3293854"/>
                  <a:pt x="1091144" y="3337598"/>
                </a:cubicBezTo>
                <a:cubicBezTo>
                  <a:pt x="1091105" y="3381340"/>
                  <a:pt x="1107753" y="3423476"/>
                  <a:pt x="1137718" y="3455320"/>
                </a:cubicBezTo>
                <a:lnTo>
                  <a:pt x="2276636" y="4699656"/>
                </a:lnTo>
                <a:lnTo>
                  <a:pt x="2280655" y="4704324"/>
                </a:lnTo>
                <a:cubicBezTo>
                  <a:pt x="2281650" y="4705243"/>
                  <a:pt x="2282645" y="4706123"/>
                  <a:pt x="2283640" y="4707003"/>
                </a:cubicBezTo>
                <a:cubicBezTo>
                  <a:pt x="2286548" y="4710103"/>
                  <a:pt x="2289572" y="4713127"/>
                  <a:pt x="2292710" y="4716035"/>
                </a:cubicBezTo>
                <a:cubicBezTo>
                  <a:pt x="2293475" y="4716724"/>
                  <a:pt x="2294241" y="4717375"/>
                  <a:pt x="2295044" y="4718025"/>
                </a:cubicBezTo>
                <a:cubicBezTo>
                  <a:pt x="2297646" y="4720360"/>
                  <a:pt x="2300326" y="4722579"/>
                  <a:pt x="2303081" y="4724722"/>
                </a:cubicBezTo>
                <a:cubicBezTo>
                  <a:pt x="2305071" y="4726215"/>
                  <a:pt x="2307061" y="4727669"/>
                  <a:pt x="2309089" y="4729085"/>
                </a:cubicBezTo>
                <a:cubicBezTo>
                  <a:pt x="2312802" y="4731688"/>
                  <a:pt x="2316590" y="4734137"/>
                  <a:pt x="2320494" y="4736433"/>
                </a:cubicBezTo>
                <a:cubicBezTo>
                  <a:pt x="2325469" y="4739380"/>
                  <a:pt x="2330636" y="4742059"/>
                  <a:pt x="2335879" y="4744470"/>
                </a:cubicBezTo>
                <a:cubicBezTo>
                  <a:pt x="2341045" y="4746843"/>
                  <a:pt x="2346288" y="4748986"/>
                  <a:pt x="2351646" y="4750823"/>
                </a:cubicBezTo>
                <a:cubicBezTo>
                  <a:pt x="2385974" y="4762801"/>
                  <a:pt x="2423249" y="4763529"/>
                  <a:pt x="2458033" y="4752966"/>
                </a:cubicBezTo>
                <a:cubicBezTo>
                  <a:pt x="2492821" y="4742365"/>
                  <a:pt x="2523322" y="4720972"/>
                  <a:pt x="2545174" y="4691886"/>
                </a:cubicBezTo>
                <a:lnTo>
                  <a:pt x="2545174" y="4691580"/>
                </a:lnTo>
                <a:lnTo>
                  <a:pt x="3676646" y="3455377"/>
                </a:lnTo>
                <a:lnTo>
                  <a:pt x="3676646" y="3455338"/>
                </a:lnTo>
                <a:cubicBezTo>
                  <a:pt x="3718017" y="3410103"/>
                  <a:pt x="3732100" y="3346267"/>
                  <a:pt x="3713615" y="3287866"/>
                </a:cubicBezTo>
                <a:cubicBezTo>
                  <a:pt x="3695130" y="3229428"/>
                  <a:pt x="3646910" y="3185260"/>
                  <a:pt x="3587094" y="3172025"/>
                </a:cubicBezTo>
                <a:cubicBezTo>
                  <a:pt x="3527279" y="3158789"/>
                  <a:pt x="3464895" y="3178454"/>
                  <a:pt x="3423492" y="3223612"/>
                </a:cubicBezTo>
                <a:lnTo>
                  <a:pt x="2579292" y="4147493"/>
                </a:lnTo>
                <a:lnTo>
                  <a:pt x="2579292" y="181021"/>
                </a:lnTo>
                <a:lnTo>
                  <a:pt x="2579330" y="181060"/>
                </a:lnTo>
                <a:cubicBezTo>
                  <a:pt x="2579866" y="134714"/>
                  <a:pt x="2561611" y="90130"/>
                  <a:pt x="2528736" y="57449"/>
                </a:cubicBezTo>
                <a:cubicBezTo>
                  <a:pt x="2495900" y="24767"/>
                  <a:pt x="2451201" y="6779"/>
                  <a:pt x="2404852" y="7584"/>
                </a:cubicBezTo>
                <a:close/>
                <a:moveTo>
                  <a:pt x="175996" y="3655257"/>
                </a:moveTo>
                <a:cubicBezTo>
                  <a:pt x="130685" y="3656060"/>
                  <a:pt x="87555" y="3674736"/>
                  <a:pt x="55981" y="3707266"/>
                </a:cubicBezTo>
                <a:cubicBezTo>
                  <a:pt x="24446" y="3739757"/>
                  <a:pt x="7034" y="3783423"/>
                  <a:pt x="7570" y="3828731"/>
                </a:cubicBezTo>
                <a:lnTo>
                  <a:pt x="7570" y="4839992"/>
                </a:lnTo>
                <a:cubicBezTo>
                  <a:pt x="7570" y="5200644"/>
                  <a:pt x="302552" y="5496665"/>
                  <a:pt x="663254" y="5496665"/>
                </a:cubicBezTo>
                <a:lnTo>
                  <a:pt x="4151232" y="5496665"/>
                </a:lnTo>
                <a:cubicBezTo>
                  <a:pt x="4511885" y="5496665"/>
                  <a:pt x="4808219" y="5200684"/>
                  <a:pt x="4808219" y="4839992"/>
                </a:cubicBezTo>
                <a:lnTo>
                  <a:pt x="4808219" y="3828731"/>
                </a:lnTo>
                <a:cubicBezTo>
                  <a:pt x="4809214" y="3782577"/>
                  <a:pt x="4791610" y="3737992"/>
                  <a:pt x="4759348" y="3705003"/>
                </a:cubicBezTo>
                <a:cubicBezTo>
                  <a:pt x="4727086" y="3672014"/>
                  <a:pt x="4682884" y="3653415"/>
                  <a:pt x="4636766" y="3653415"/>
                </a:cubicBezTo>
                <a:cubicBezTo>
                  <a:pt x="4590613" y="3653415"/>
                  <a:pt x="4546410" y="3672014"/>
                  <a:pt x="4514145" y="3705003"/>
                </a:cubicBezTo>
                <a:cubicBezTo>
                  <a:pt x="4481883" y="3737991"/>
                  <a:pt x="4464280" y="3782576"/>
                  <a:pt x="4465313" y="3828731"/>
                </a:cubicBezTo>
                <a:lnTo>
                  <a:pt x="4465313" y="4839992"/>
                </a:lnTo>
                <a:cubicBezTo>
                  <a:pt x="4465313" y="5016644"/>
                  <a:pt x="4327849" y="5153765"/>
                  <a:pt x="4151226" y="5153765"/>
                </a:cubicBezTo>
                <a:lnTo>
                  <a:pt x="663247" y="5153727"/>
                </a:lnTo>
                <a:cubicBezTo>
                  <a:pt x="486633" y="5153727"/>
                  <a:pt x="350463" y="5016606"/>
                  <a:pt x="350463" y="4839954"/>
                </a:cubicBezTo>
                <a:lnTo>
                  <a:pt x="350501" y="3828692"/>
                </a:lnTo>
                <a:cubicBezTo>
                  <a:pt x="351037" y="3782347"/>
                  <a:pt x="332782" y="3737724"/>
                  <a:pt x="299908" y="3705082"/>
                </a:cubicBezTo>
                <a:cubicBezTo>
                  <a:pt x="267072" y="3672399"/>
                  <a:pt x="222372" y="3654412"/>
                  <a:pt x="176023" y="3655216"/>
                </a:cubicBezTo>
                <a:close/>
              </a:path>
            </a:pathLst>
          </a:custGeom>
          <a:solidFill>
            <a:schemeClr val="bg1"/>
          </a:solidFill>
          <a:ln w="9797" cap="flat">
            <a:noFill/>
            <a:prstDash val="solid"/>
            <a:miter/>
          </a:ln>
        </p:spPr>
        <p:txBody>
          <a:bodyPr rtlCol="0" anchor="ctr"/>
          <a:lstStyle/>
          <a:p>
            <a:endParaRPr lang="en-IN"/>
          </a:p>
        </p:txBody>
      </p:sp>
      <p:grpSp>
        <p:nvGrpSpPr>
          <p:cNvPr id="255" name="Group 254">
            <a:extLst>
              <a:ext uri="{FF2B5EF4-FFF2-40B4-BE49-F238E27FC236}">
                <a16:creationId xmlns:a16="http://schemas.microsoft.com/office/drawing/2014/main" id="{CC358653-F247-4604-8FCC-5E40B504AF90}"/>
              </a:ext>
            </a:extLst>
          </p:cNvPr>
          <p:cNvGrpSpPr/>
          <p:nvPr/>
        </p:nvGrpSpPr>
        <p:grpSpPr>
          <a:xfrm>
            <a:off x="5108220" y="10692879"/>
            <a:ext cx="255517" cy="261667"/>
            <a:chOff x="1187776" y="3320869"/>
            <a:chExt cx="4477294" cy="4585063"/>
          </a:xfrm>
          <a:solidFill>
            <a:schemeClr val="bg1"/>
          </a:solidFill>
        </p:grpSpPr>
        <p:sp>
          <p:nvSpPr>
            <p:cNvPr id="242" name="Freeform: Shape 241">
              <a:extLst>
                <a:ext uri="{FF2B5EF4-FFF2-40B4-BE49-F238E27FC236}">
                  <a16:creationId xmlns:a16="http://schemas.microsoft.com/office/drawing/2014/main" id="{4D1856C2-6CFF-4111-8AC0-9C30A2563226}"/>
                </a:ext>
              </a:extLst>
            </p:cNvPr>
            <p:cNvSpPr/>
            <p:nvPr/>
          </p:nvSpPr>
          <p:spPr>
            <a:xfrm>
              <a:off x="1656873" y="3765238"/>
              <a:ext cx="744583" cy="195943"/>
            </a:xfrm>
            <a:custGeom>
              <a:avLst/>
              <a:gdLst>
                <a:gd name="connsiteX0" fmla="*/ 98775 w 744582"/>
                <a:gd name="connsiteY0" fmla="*/ 190202 h 195942"/>
                <a:gd name="connsiteX1" fmla="*/ 653803 w 744582"/>
                <a:gd name="connsiteY1" fmla="*/ 190202 h 195942"/>
                <a:gd name="connsiteX2" fmla="*/ 745230 w 744582"/>
                <a:gd name="connsiteY2" fmla="*/ 98775 h 195942"/>
                <a:gd name="connsiteX3" fmla="*/ 653803 w 744582"/>
                <a:gd name="connsiteY3" fmla="*/ 7348 h 195942"/>
                <a:gd name="connsiteX4" fmla="*/ 98775 w 744582"/>
                <a:gd name="connsiteY4" fmla="*/ 7348 h 195942"/>
                <a:gd name="connsiteX5" fmla="*/ 7348 w 744582"/>
                <a:gd name="connsiteY5" fmla="*/ 98775 h 195942"/>
                <a:gd name="connsiteX6" fmla="*/ 98775 w 744582"/>
                <a:gd name="connsiteY6" fmla="*/ 190202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582" h="195942">
                  <a:moveTo>
                    <a:pt x="98775" y="190202"/>
                  </a:moveTo>
                  <a:lnTo>
                    <a:pt x="653803" y="190202"/>
                  </a:lnTo>
                  <a:cubicBezTo>
                    <a:pt x="704089" y="190202"/>
                    <a:pt x="745230" y="149062"/>
                    <a:pt x="745230" y="98775"/>
                  </a:cubicBezTo>
                  <a:cubicBezTo>
                    <a:pt x="745230" y="48488"/>
                    <a:pt x="704089" y="7348"/>
                    <a:pt x="653803" y="7348"/>
                  </a:cubicBezTo>
                  <a:lnTo>
                    <a:pt x="98775" y="7348"/>
                  </a:lnTo>
                  <a:cubicBezTo>
                    <a:pt x="48488" y="7348"/>
                    <a:pt x="7348" y="48488"/>
                    <a:pt x="7348" y="98775"/>
                  </a:cubicBezTo>
                  <a:cubicBezTo>
                    <a:pt x="7348" y="149062"/>
                    <a:pt x="48488" y="190202"/>
                    <a:pt x="98775" y="190202"/>
                  </a:cubicBezTo>
                  <a:close/>
                </a:path>
              </a:pathLst>
            </a:custGeom>
            <a:grpFill/>
            <a:ln w="9525" cap="flat">
              <a:noFill/>
              <a:prstDash val="solid"/>
              <a:miter/>
            </a:ln>
          </p:spPr>
          <p:txBody>
            <a:bodyPr rtlCol="0" anchor="ctr"/>
            <a:lstStyle/>
            <a:p>
              <a:endParaRPr lang="en-IN"/>
            </a:p>
          </p:txBody>
        </p:sp>
        <p:sp>
          <p:nvSpPr>
            <p:cNvPr id="243" name="Freeform: Shape 242">
              <a:extLst>
                <a:ext uri="{FF2B5EF4-FFF2-40B4-BE49-F238E27FC236}">
                  <a16:creationId xmlns:a16="http://schemas.microsoft.com/office/drawing/2014/main" id="{5FBA966A-7933-49E0-A937-1A045CA35F85}"/>
                </a:ext>
              </a:extLst>
            </p:cNvPr>
            <p:cNvSpPr/>
            <p:nvPr/>
          </p:nvSpPr>
          <p:spPr>
            <a:xfrm>
              <a:off x="1656834" y="4090817"/>
              <a:ext cx="744583" cy="195943"/>
            </a:xfrm>
            <a:custGeom>
              <a:avLst/>
              <a:gdLst>
                <a:gd name="connsiteX0" fmla="*/ 744348 w 744582"/>
                <a:gd name="connsiteY0" fmla="*/ 98775 h 195942"/>
                <a:gd name="connsiteX1" fmla="*/ 652921 w 744582"/>
                <a:gd name="connsiteY1" fmla="*/ 7348 h 195942"/>
                <a:gd name="connsiteX2" fmla="*/ 98775 w 744582"/>
                <a:gd name="connsiteY2" fmla="*/ 7348 h 195942"/>
                <a:gd name="connsiteX3" fmla="*/ 7348 w 744582"/>
                <a:gd name="connsiteY3" fmla="*/ 98775 h 195942"/>
                <a:gd name="connsiteX4" fmla="*/ 98775 w 744582"/>
                <a:gd name="connsiteY4" fmla="*/ 190202 h 195942"/>
                <a:gd name="connsiteX5" fmla="*/ 653803 w 744582"/>
                <a:gd name="connsiteY5" fmla="*/ 190202 h 195942"/>
                <a:gd name="connsiteX6" fmla="*/ 744350 w 744582"/>
                <a:gd name="connsiteY6" fmla="*/ 98775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582" h="195942">
                  <a:moveTo>
                    <a:pt x="744348" y="98775"/>
                  </a:moveTo>
                  <a:cubicBezTo>
                    <a:pt x="744348" y="48488"/>
                    <a:pt x="703208" y="7348"/>
                    <a:pt x="652921" y="7348"/>
                  </a:cubicBezTo>
                  <a:lnTo>
                    <a:pt x="98775" y="7348"/>
                  </a:lnTo>
                  <a:cubicBezTo>
                    <a:pt x="48488" y="7348"/>
                    <a:pt x="7348" y="48488"/>
                    <a:pt x="7348" y="98775"/>
                  </a:cubicBezTo>
                  <a:cubicBezTo>
                    <a:pt x="7348" y="149061"/>
                    <a:pt x="48488" y="190202"/>
                    <a:pt x="98775" y="190202"/>
                  </a:cubicBezTo>
                  <a:lnTo>
                    <a:pt x="653803" y="190202"/>
                  </a:lnTo>
                  <a:cubicBezTo>
                    <a:pt x="704128" y="190240"/>
                    <a:pt x="744350" y="149061"/>
                    <a:pt x="744350" y="98775"/>
                  </a:cubicBezTo>
                  <a:close/>
                </a:path>
              </a:pathLst>
            </a:custGeom>
            <a:grpFill/>
            <a:ln w="9525" cap="flat">
              <a:noFill/>
              <a:prstDash val="solid"/>
              <a:miter/>
            </a:ln>
          </p:spPr>
          <p:txBody>
            <a:bodyPr rtlCol="0" anchor="ctr"/>
            <a:lstStyle/>
            <a:p>
              <a:endParaRPr lang="en-IN"/>
            </a:p>
          </p:txBody>
        </p:sp>
        <p:sp>
          <p:nvSpPr>
            <p:cNvPr id="244" name="Freeform: Shape 243">
              <a:extLst>
                <a:ext uri="{FF2B5EF4-FFF2-40B4-BE49-F238E27FC236}">
                  <a16:creationId xmlns:a16="http://schemas.microsoft.com/office/drawing/2014/main" id="{5E97E503-39EF-4E66-84CC-94A18985DE65}"/>
                </a:ext>
              </a:extLst>
            </p:cNvPr>
            <p:cNvSpPr/>
            <p:nvPr/>
          </p:nvSpPr>
          <p:spPr>
            <a:xfrm>
              <a:off x="4470427" y="3681982"/>
              <a:ext cx="685800" cy="685800"/>
            </a:xfrm>
            <a:custGeom>
              <a:avLst/>
              <a:gdLst>
                <a:gd name="connsiteX0" fmla="*/ 344771 w 685800"/>
                <a:gd name="connsiteY0" fmla="*/ 682195 h 685800"/>
                <a:gd name="connsiteX1" fmla="*/ 682195 w 685800"/>
                <a:gd name="connsiteY1" fmla="*/ 344771 h 685800"/>
                <a:gd name="connsiteX2" fmla="*/ 344771 w 685800"/>
                <a:gd name="connsiteY2" fmla="*/ 7348 h 685800"/>
                <a:gd name="connsiteX3" fmla="*/ 7348 w 685800"/>
                <a:gd name="connsiteY3" fmla="*/ 344771 h 685800"/>
                <a:gd name="connsiteX4" fmla="*/ 344771 w 685800"/>
                <a:gd name="connsiteY4" fmla="*/ 682195 h 685800"/>
                <a:gd name="connsiteX5" fmla="*/ 344771 w 685800"/>
                <a:gd name="connsiteY5" fmla="*/ 190231 h 685800"/>
                <a:gd name="connsiteX6" fmla="*/ 499301 w 685800"/>
                <a:gd name="connsiteY6" fmla="*/ 344761 h 685800"/>
                <a:gd name="connsiteX7" fmla="*/ 344771 w 685800"/>
                <a:gd name="connsiteY7" fmla="*/ 499292 h 685800"/>
                <a:gd name="connsiteX8" fmla="*/ 190241 w 685800"/>
                <a:gd name="connsiteY8" fmla="*/ 344761 h 685800"/>
                <a:gd name="connsiteX9" fmla="*/ 344771 w 685800"/>
                <a:gd name="connsiteY9" fmla="*/ 19023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685800">
                  <a:moveTo>
                    <a:pt x="344771" y="682195"/>
                  </a:moveTo>
                  <a:cubicBezTo>
                    <a:pt x="531299" y="682195"/>
                    <a:pt x="682195" y="530417"/>
                    <a:pt x="682195" y="344771"/>
                  </a:cubicBezTo>
                  <a:cubicBezTo>
                    <a:pt x="682195" y="159164"/>
                    <a:pt x="530417" y="7348"/>
                    <a:pt x="344771" y="7348"/>
                  </a:cubicBezTo>
                  <a:cubicBezTo>
                    <a:pt x="159164" y="7348"/>
                    <a:pt x="7348" y="159125"/>
                    <a:pt x="7348" y="344771"/>
                  </a:cubicBezTo>
                  <a:cubicBezTo>
                    <a:pt x="7386" y="530417"/>
                    <a:pt x="159164" y="682195"/>
                    <a:pt x="344771" y="682195"/>
                  </a:cubicBezTo>
                  <a:close/>
                  <a:moveTo>
                    <a:pt x="344771" y="190231"/>
                  </a:moveTo>
                  <a:cubicBezTo>
                    <a:pt x="429808" y="190231"/>
                    <a:pt x="499301" y="259730"/>
                    <a:pt x="499301" y="344761"/>
                  </a:cubicBezTo>
                  <a:cubicBezTo>
                    <a:pt x="499301" y="429798"/>
                    <a:pt x="429802" y="499292"/>
                    <a:pt x="344771" y="499292"/>
                  </a:cubicBezTo>
                  <a:cubicBezTo>
                    <a:pt x="259735" y="499292"/>
                    <a:pt x="190241" y="429793"/>
                    <a:pt x="190241" y="344761"/>
                  </a:cubicBezTo>
                  <a:cubicBezTo>
                    <a:pt x="190241" y="259725"/>
                    <a:pt x="259740" y="190231"/>
                    <a:pt x="344771" y="190231"/>
                  </a:cubicBezTo>
                  <a:close/>
                </a:path>
              </a:pathLst>
            </a:custGeom>
            <a:grpFill/>
            <a:ln w="9525" cap="flat">
              <a:noFill/>
              <a:prstDash val="solid"/>
              <a:miter/>
            </a:ln>
          </p:spPr>
          <p:txBody>
            <a:bodyPr rtlCol="0" anchor="ctr"/>
            <a:lstStyle/>
            <a:p>
              <a:endParaRPr lang="en-IN"/>
            </a:p>
          </p:txBody>
        </p:sp>
        <p:sp>
          <p:nvSpPr>
            <p:cNvPr id="245" name="Freeform: Shape 244">
              <a:extLst>
                <a:ext uri="{FF2B5EF4-FFF2-40B4-BE49-F238E27FC236}">
                  <a16:creationId xmlns:a16="http://schemas.microsoft.com/office/drawing/2014/main" id="{051DA767-EE5F-4B90-A218-2298987F42C5}"/>
                </a:ext>
              </a:extLst>
            </p:cNvPr>
            <p:cNvSpPr/>
            <p:nvPr/>
          </p:nvSpPr>
          <p:spPr>
            <a:xfrm>
              <a:off x="1656873" y="5352669"/>
              <a:ext cx="744583" cy="195943"/>
            </a:xfrm>
            <a:custGeom>
              <a:avLst/>
              <a:gdLst>
                <a:gd name="connsiteX0" fmla="*/ 98775 w 744582"/>
                <a:gd name="connsiteY0" fmla="*/ 190202 h 195942"/>
                <a:gd name="connsiteX1" fmla="*/ 653803 w 744582"/>
                <a:gd name="connsiteY1" fmla="*/ 190202 h 195942"/>
                <a:gd name="connsiteX2" fmla="*/ 745230 w 744582"/>
                <a:gd name="connsiteY2" fmla="*/ 98775 h 195942"/>
                <a:gd name="connsiteX3" fmla="*/ 653803 w 744582"/>
                <a:gd name="connsiteY3" fmla="*/ 7348 h 195942"/>
                <a:gd name="connsiteX4" fmla="*/ 98775 w 744582"/>
                <a:gd name="connsiteY4" fmla="*/ 7348 h 195942"/>
                <a:gd name="connsiteX5" fmla="*/ 7348 w 744582"/>
                <a:gd name="connsiteY5" fmla="*/ 98775 h 195942"/>
                <a:gd name="connsiteX6" fmla="*/ 98775 w 744582"/>
                <a:gd name="connsiteY6" fmla="*/ 190202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582" h="195942">
                  <a:moveTo>
                    <a:pt x="98775" y="190202"/>
                  </a:moveTo>
                  <a:lnTo>
                    <a:pt x="653803" y="190202"/>
                  </a:lnTo>
                  <a:cubicBezTo>
                    <a:pt x="704089" y="190202"/>
                    <a:pt x="745230" y="149062"/>
                    <a:pt x="745230" y="98775"/>
                  </a:cubicBezTo>
                  <a:cubicBezTo>
                    <a:pt x="745230" y="48488"/>
                    <a:pt x="704089" y="7348"/>
                    <a:pt x="653803" y="7348"/>
                  </a:cubicBezTo>
                  <a:lnTo>
                    <a:pt x="98775" y="7348"/>
                  </a:lnTo>
                  <a:cubicBezTo>
                    <a:pt x="48488" y="7348"/>
                    <a:pt x="7348" y="48488"/>
                    <a:pt x="7348" y="98775"/>
                  </a:cubicBezTo>
                  <a:cubicBezTo>
                    <a:pt x="7348" y="149062"/>
                    <a:pt x="48488" y="190202"/>
                    <a:pt x="98775" y="190202"/>
                  </a:cubicBezTo>
                  <a:close/>
                </a:path>
              </a:pathLst>
            </a:custGeom>
            <a:grpFill/>
            <a:ln w="9525" cap="flat">
              <a:noFill/>
              <a:prstDash val="solid"/>
              <a:miter/>
            </a:ln>
          </p:spPr>
          <p:txBody>
            <a:bodyPr rtlCol="0" anchor="ctr"/>
            <a:lstStyle/>
            <a:p>
              <a:endParaRPr lang="en-IN"/>
            </a:p>
          </p:txBody>
        </p:sp>
        <p:sp>
          <p:nvSpPr>
            <p:cNvPr id="246" name="Freeform: Shape 245">
              <a:extLst>
                <a:ext uri="{FF2B5EF4-FFF2-40B4-BE49-F238E27FC236}">
                  <a16:creationId xmlns:a16="http://schemas.microsoft.com/office/drawing/2014/main" id="{EC8D1265-F2E6-4056-AB23-C03BA99EB0CB}"/>
                </a:ext>
              </a:extLst>
            </p:cNvPr>
            <p:cNvSpPr/>
            <p:nvPr/>
          </p:nvSpPr>
          <p:spPr>
            <a:xfrm>
              <a:off x="1656834" y="5678150"/>
              <a:ext cx="744583" cy="195943"/>
            </a:xfrm>
            <a:custGeom>
              <a:avLst/>
              <a:gdLst>
                <a:gd name="connsiteX0" fmla="*/ 744348 w 744582"/>
                <a:gd name="connsiteY0" fmla="*/ 98775 h 195942"/>
                <a:gd name="connsiteX1" fmla="*/ 652921 w 744582"/>
                <a:gd name="connsiteY1" fmla="*/ 7348 h 195942"/>
                <a:gd name="connsiteX2" fmla="*/ 98775 w 744582"/>
                <a:gd name="connsiteY2" fmla="*/ 7348 h 195942"/>
                <a:gd name="connsiteX3" fmla="*/ 7348 w 744582"/>
                <a:gd name="connsiteY3" fmla="*/ 98775 h 195942"/>
                <a:gd name="connsiteX4" fmla="*/ 98775 w 744582"/>
                <a:gd name="connsiteY4" fmla="*/ 190201 h 195942"/>
                <a:gd name="connsiteX5" fmla="*/ 653803 w 744582"/>
                <a:gd name="connsiteY5" fmla="*/ 190201 h 195942"/>
                <a:gd name="connsiteX6" fmla="*/ 744350 w 744582"/>
                <a:gd name="connsiteY6" fmla="*/ 98775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582" h="195942">
                  <a:moveTo>
                    <a:pt x="744348" y="98775"/>
                  </a:moveTo>
                  <a:cubicBezTo>
                    <a:pt x="744348" y="48488"/>
                    <a:pt x="703208" y="7348"/>
                    <a:pt x="652921" y="7348"/>
                  </a:cubicBezTo>
                  <a:lnTo>
                    <a:pt x="98775" y="7348"/>
                  </a:lnTo>
                  <a:cubicBezTo>
                    <a:pt x="48488" y="7348"/>
                    <a:pt x="7348" y="48488"/>
                    <a:pt x="7348" y="98775"/>
                  </a:cubicBezTo>
                  <a:cubicBezTo>
                    <a:pt x="7348" y="149061"/>
                    <a:pt x="48488" y="190201"/>
                    <a:pt x="98775" y="190201"/>
                  </a:cubicBezTo>
                  <a:lnTo>
                    <a:pt x="653803" y="190201"/>
                  </a:lnTo>
                  <a:cubicBezTo>
                    <a:pt x="704128" y="190201"/>
                    <a:pt x="744350" y="149061"/>
                    <a:pt x="744350" y="98775"/>
                  </a:cubicBezTo>
                  <a:close/>
                </a:path>
              </a:pathLst>
            </a:custGeom>
            <a:grpFill/>
            <a:ln w="9525" cap="flat">
              <a:noFill/>
              <a:prstDash val="solid"/>
              <a:miter/>
            </a:ln>
          </p:spPr>
          <p:txBody>
            <a:bodyPr rtlCol="0" anchor="ctr"/>
            <a:lstStyle/>
            <a:p>
              <a:endParaRPr lang="en-IN"/>
            </a:p>
          </p:txBody>
        </p:sp>
        <p:sp>
          <p:nvSpPr>
            <p:cNvPr id="247" name="Freeform: Shape 246">
              <a:extLst>
                <a:ext uri="{FF2B5EF4-FFF2-40B4-BE49-F238E27FC236}">
                  <a16:creationId xmlns:a16="http://schemas.microsoft.com/office/drawing/2014/main" id="{73F2EFE4-4038-45B4-BADF-E3A4B8C97F1C}"/>
                </a:ext>
              </a:extLst>
            </p:cNvPr>
            <p:cNvSpPr/>
            <p:nvPr/>
          </p:nvSpPr>
          <p:spPr>
            <a:xfrm>
              <a:off x="4470427" y="5269413"/>
              <a:ext cx="685800" cy="685800"/>
            </a:xfrm>
            <a:custGeom>
              <a:avLst/>
              <a:gdLst>
                <a:gd name="connsiteX0" fmla="*/ 344771 w 685800"/>
                <a:gd name="connsiteY0" fmla="*/ 682195 h 685800"/>
                <a:gd name="connsiteX1" fmla="*/ 682195 w 685800"/>
                <a:gd name="connsiteY1" fmla="*/ 344771 h 685800"/>
                <a:gd name="connsiteX2" fmla="*/ 344771 w 685800"/>
                <a:gd name="connsiteY2" fmla="*/ 7348 h 685800"/>
                <a:gd name="connsiteX3" fmla="*/ 7348 w 685800"/>
                <a:gd name="connsiteY3" fmla="*/ 344771 h 685800"/>
                <a:gd name="connsiteX4" fmla="*/ 344771 w 685800"/>
                <a:gd name="connsiteY4" fmla="*/ 682195 h 685800"/>
                <a:gd name="connsiteX5" fmla="*/ 344771 w 685800"/>
                <a:gd name="connsiteY5" fmla="*/ 190231 h 685800"/>
                <a:gd name="connsiteX6" fmla="*/ 499301 w 685800"/>
                <a:gd name="connsiteY6" fmla="*/ 344761 h 685800"/>
                <a:gd name="connsiteX7" fmla="*/ 344771 w 685800"/>
                <a:gd name="connsiteY7" fmla="*/ 499292 h 685800"/>
                <a:gd name="connsiteX8" fmla="*/ 190241 w 685800"/>
                <a:gd name="connsiteY8" fmla="*/ 344761 h 685800"/>
                <a:gd name="connsiteX9" fmla="*/ 344771 w 685800"/>
                <a:gd name="connsiteY9" fmla="*/ 190231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685800">
                  <a:moveTo>
                    <a:pt x="344771" y="682195"/>
                  </a:moveTo>
                  <a:cubicBezTo>
                    <a:pt x="531299" y="682195"/>
                    <a:pt x="682195" y="530417"/>
                    <a:pt x="682195" y="344771"/>
                  </a:cubicBezTo>
                  <a:cubicBezTo>
                    <a:pt x="682195" y="159164"/>
                    <a:pt x="530417" y="7348"/>
                    <a:pt x="344771" y="7348"/>
                  </a:cubicBezTo>
                  <a:cubicBezTo>
                    <a:pt x="159164" y="7348"/>
                    <a:pt x="7348" y="159125"/>
                    <a:pt x="7348" y="344771"/>
                  </a:cubicBezTo>
                  <a:cubicBezTo>
                    <a:pt x="7386" y="530378"/>
                    <a:pt x="159164" y="682195"/>
                    <a:pt x="344771" y="682195"/>
                  </a:cubicBezTo>
                  <a:close/>
                  <a:moveTo>
                    <a:pt x="344771" y="190231"/>
                  </a:moveTo>
                  <a:cubicBezTo>
                    <a:pt x="429808" y="190231"/>
                    <a:pt x="499301" y="259730"/>
                    <a:pt x="499301" y="344761"/>
                  </a:cubicBezTo>
                  <a:cubicBezTo>
                    <a:pt x="499301" y="429793"/>
                    <a:pt x="429802" y="499292"/>
                    <a:pt x="344771" y="499292"/>
                  </a:cubicBezTo>
                  <a:cubicBezTo>
                    <a:pt x="259735" y="499292"/>
                    <a:pt x="190241" y="429793"/>
                    <a:pt x="190241" y="344761"/>
                  </a:cubicBezTo>
                  <a:cubicBezTo>
                    <a:pt x="190241" y="259730"/>
                    <a:pt x="259740" y="190231"/>
                    <a:pt x="344771" y="190231"/>
                  </a:cubicBezTo>
                  <a:close/>
                </a:path>
              </a:pathLst>
            </a:custGeom>
            <a:grpFill/>
            <a:ln w="9525" cap="flat">
              <a:noFill/>
              <a:prstDash val="solid"/>
              <a:miter/>
            </a:ln>
          </p:spPr>
          <p:txBody>
            <a:bodyPr rtlCol="0" anchor="ctr"/>
            <a:lstStyle/>
            <a:p>
              <a:endParaRPr lang="en-IN"/>
            </a:p>
          </p:txBody>
        </p:sp>
        <p:sp>
          <p:nvSpPr>
            <p:cNvPr id="248" name="Freeform: Shape 247">
              <a:extLst>
                <a:ext uri="{FF2B5EF4-FFF2-40B4-BE49-F238E27FC236}">
                  <a16:creationId xmlns:a16="http://schemas.microsoft.com/office/drawing/2014/main" id="{4C7E1872-B3A6-4116-91FB-38916934C098}"/>
                </a:ext>
              </a:extLst>
            </p:cNvPr>
            <p:cNvSpPr/>
            <p:nvPr/>
          </p:nvSpPr>
          <p:spPr>
            <a:xfrm>
              <a:off x="1187776" y="3320869"/>
              <a:ext cx="4477294" cy="4585063"/>
            </a:xfrm>
            <a:custGeom>
              <a:avLst/>
              <a:gdLst>
                <a:gd name="connsiteX0" fmla="*/ 323727 w 4477294"/>
                <a:gd name="connsiteY0" fmla="*/ 3182122 h 4585062"/>
                <a:gd name="connsiteX1" fmla="*/ 7348 w 4477294"/>
                <a:gd name="connsiteY1" fmla="*/ 3498501 h 4585062"/>
                <a:gd name="connsiteX2" fmla="*/ 7348 w 4477294"/>
                <a:gd name="connsiteY2" fmla="*/ 4263864 h 4585062"/>
                <a:gd name="connsiteX3" fmla="*/ 323727 w 4477294"/>
                <a:gd name="connsiteY3" fmla="*/ 4580243 h 4585062"/>
                <a:gd name="connsiteX4" fmla="*/ 4157839 w 4477294"/>
                <a:gd name="connsiteY4" fmla="*/ 4580243 h 4585062"/>
                <a:gd name="connsiteX5" fmla="*/ 4474218 w 4477294"/>
                <a:gd name="connsiteY5" fmla="*/ 4263864 h 4585062"/>
                <a:gd name="connsiteX6" fmla="*/ 4474218 w 4477294"/>
                <a:gd name="connsiteY6" fmla="*/ 3498501 h 4585062"/>
                <a:gd name="connsiteX7" fmla="*/ 4157839 w 4477294"/>
                <a:gd name="connsiteY7" fmla="*/ 3182122 h 4585062"/>
                <a:gd name="connsiteX8" fmla="*/ 3856998 w 4477294"/>
                <a:gd name="connsiteY8" fmla="*/ 3182122 h 4585062"/>
                <a:gd name="connsiteX9" fmla="*/ 3856998 w 4477294"/>
                <a:gd name="connsiteY9" fmla="*/ 2991920 h 4585062"/>
                <a:gd name="connsiteX10" fmla="*/ 4157839 w 4477294"/>
                <a:gd name="connsiteY10" fmla="*/ 2991920 h 4585062"/>
                <a:gd name="connsiteX11" fmla="*/ 4474218 w 4477294"/>
                <a:gd name="connsiteY11" fmla="*/ 2675541 h 4585062"/>
                <a:gd name="connsiteX12" fmla="*/ 4474218 w 4477294"/>
                <a:gd name="connsiteY12" fmla="*/ 1910178 h 4585062"/>
                <a:gd name="connsiteX13" fmla="*/ 4157839 w 4477294"/>
                <a:gd name="connsiteY13" fmla="*/ 1593799 h 4585062"/>
                <a:gd name="connsiteX14" fmla="*/ 3856998 w 4477294"/>
                <a:gd name="connsiteY14" fmla="*/ 1593799 h 4585062"/>
                <a:gd name="connsiteX15" fmla="*/ 3856998 w 4477294"/>
                <a:gd name="connsiteY15" fmla="*/ 1403598 h 4585062"/>
                <a:gd name="connsiteX16" fmla="*/ 4157839 w 4477294"/>
                <a:gd name="connsiteY16" fmla="*/ 1403598 h 4585062"/>
                <a:gd name="connsiteX17" fmla="*/ 4474218 w 4477294"/>
                <a:gd name="connsiteY17" fmla="*/ 1087218 h 4585062"/>
                <a:gd name="connsiteX18" fmla="*/ 4474218 w 4477294"/>
                <a:gd name="connsiteY18" fmla="*/ 323727 h 4585062"/>
                <a:gd name="connsiteX19" fmla="*/ 4157839 w 4477294"/>
                <a:gd name="connsiteY19" fmla="*/ 7348 h 4585062"/>
                <a:gd name="connsiteX20" fmla="*/ 323727 w 4477294"/>
                <a:gd name="connsiteY20" fmla="*/ 7348 h 4585062"/>
                <a:gd name="connsiteX21" fmla="*/ 8230 w 4477294"/>
                <a:gd name="connsiteY21" fmla="*/ 323727 h 4585062"/>
                <a:gd name="connsiteX22" fmla="*/ 8230 w 4477294"/>
                <a:gd name="connsiteY22" fmla="*/ 1089090 h 4585062"/>
                <a:gd name="connsiteX23" fmla="*/ 324609 w 4477294"/>
                <a:gd name="connsiteY23" fmla="*/ 1405469 h 4585062"/>
                <a:gd name="connsiteX24" fmla="*/ 625450 w 4477294"/>
                <a:gd name="connsiteY24" fmla="*/ 1405469 h 4585062"/>
                <a:gd name="connsiteX25" fmla="*/ 625450 w 4477294"/>
                <a:gd name="connsiteY25" fmla="*/ 1595670 h 4585062"/>
                <a:gd name="connsiteX26" fmla="*/ 323727 w 4477294"/>
                <a:gd name="connsiteY26" fmla="*/ 1595632 h 4585062"/>
                <a:gd name="connsiteX27" fmla="*/ 7348 w 4477294"/>
                <a:gd name="connsiteY27" fmla="*/ 1912011 h 4585062"/>
                <a:gd name="connsiteX28" fmla="*/ 7348 w 4477294"/>
                <a:gd name="connsiteY28" fmla="*/ 2677374 h 4585062"/>
                <a:gd name="connsiteX29" fmla="*/ 323727 w 4477294"/>
                <a:gd name="connsiteY29" fmla="*/ 2993753 h 4585062"/>
                <a:gd name="connsiteX30" fmla="*/ 624568 w 4477294"/>
                <a:gd name="connsiteY30" fmla="*/ 2993753 h 4585062"/>
                <a:gd name="connsiteX31" fmla="*/ 624568 w 4477294"/>
                <a:gd name="connsiteY31" fmla="*/ 3183955 h 4585062"/>
                <a:gd name="connsiteX32" fmla="*/ 323727 w 4477294"/>
                <a:gd name="connsiteY32" fmla="*/ 3183955 h 4585062"/>
                <a:gd name="connsiteX33" fmla="*/ 323727 w 4477294"/>
                <a:gd name="connsiteY33" fmla="*/ 1221616 h 4585062"/>
                <a:gd name="connsiteX34" fmla="*/ 190241 w 4477294"/>
                <a:gd name="connsiteY34" fmla="*/ 1088130 h 4585062"/>
                <a:gd name="connsiteX35" fmla="*/ 190203 w 4477294"/>
                <a:gd name="connsiteY35" fmla="*/ 323688 h 4585062"/>
                <a:gd name="connsiteX36" fmla="*/ 323728 w 4477294"/>
                <a:gd name="connsiteY36" fmla="*/ 190163 h 4585062"/>
                <a:gd name="connsiteX37" fmla="*/ 4157840 w 4477294"/>
                <a:gd name="connsiteY37" fmla="*/ 190163 h 4585062"/>
                <a:gd name="connsiteX38" fmla="*/ 4291326 w 4477294"/>
                <a:gd name="connsiteY38" fmla="*/ 323649 h 4585062"/>
                <a:gd name="connsiteX39" fmla="*/ 4291326 w 4477294"/>
                <a:gd name="connsiteY39" fmla="*/ 1089011 h 4585062"/>
                <a:gd name="connsiteX40" fmla="*/ 4157840 w 4477294"/>
                <a:gd name="connsiteY40" fmla="*/ 1222497 h 4585062"/>
                <a:gd name="connsiteX41" fmla="*/ 3765572 w 4477294"/>
                <a:gd name="connsiteY41" fmla="*/ 1222497 h 4585062"/>
                <a:gd name="connsiteX42" fmla="*/ 716015 w 4477294"/>
                <a:gd name="connsiteY42" fmla="*/ 1222536 h 4585062"/>
                <a:gd name="connsiteX43" fmla="*/ 323747 w 4477294"/>
                <a:gd name="connsiteY43" fmla="*/ 1222536 h 4585062"/>
                <a:gd name="connsiteX44" fmla="*/ 3675036 w 4477294"/>
                <a:gd name="connsiteY44" fmla="*/ 1404509 h 4585062"/>
                <a:gd name="connsiteX45" fmla="*/ 3675036 w 4477294"/>
                <a:gd name="connsiteY45" fmla="*/ 1594710 h 4585062"/>
                <a:gd name="connsiteX46" fmla="*/ 807412 w 4477294"/>
                <a:gd name="connsiteY46" fmla="*/ 1594672 h 4585062"/>
                <a:gd name="connsiteX47" fmla="*/ 807412 w 4477294"/>
                <a:gd name="connsiteY47" fmla="*/ 1404470 h 4585062"/>
                <a:gd name="connsiteX48" fmla="*/ 323727 w 4477294"/>
                <a:gd name="connsiteY48" fmla="*/ 2809027 h 4585062"/>
                <a:gd name="connsiteX49" fmla="*/ 190241 w 4477294"/>
                <a:gd name="connsiteY49" fmla="*/ 2675541 h 4585062"/>
                <a:gd name="connsiteX50" fmla="*/ 190241 w 4477294"/>
                <a:gd name="connsiteY50" fmla="*/ 1910178 h 4585062"/>
                <a:gd name="connsiteX51" fmla="*/ 323727 w 4477294"/>
                <a:gd name="connsiteY51" fmla="*/ 1776692 h 4585062"/>
                <a:gd name="connsiteX52" fmla="*/ 4158720 w 4477294"/>
                <a:gd name="connsiteY52" fmla="*/ 1776692 h 4585062"/>
                <a:gd name="connsiteX53" fmla="*/ 4292207 w 4477294"/>
                <a:gd name="connsiteY53" fmla="*/ 1910178 h 4585062"/>
                <a:gd name="connsiteX54" fmla="*/ 4292207 w 4477294"/>
                <a:gd name="connsiteY54" fmla="*/ 2675541 h 4585062"/>
                <a:gd name="connsiteX55" fmla="*/ 4158720 w 4477294"/>
                <a:gd name="connsiteY55" fmla="*/ 2809027 h 4585062"/>
                <a:gd name="connsiteX56" fmla="*/ 3675036 w 4477294"/>
                <a:gd name="connsiteY56" fmla="*/ 2991920 h 4585062"/>
                <a:gd name="connsiteX57" fmla="*/ 3675036 w 4477294"/>
                <a:gd name="connsiteY57" fmla="*/ 3182122 h 4585062"/>
                <a:gd name="connsiteX58" fmla="*/ 807412 w 4477294"/>
                <a:gd name="connsiteY58" fmla="*/ 3182084 h 4585062"/>
                <a:gd name="connsiteX59" fmla="*/ 807412 w 4477294"/>
                <a:gd name="connsiteY59" fmla="*/ 2991882 h 4585062"/>
                <a:gd name="connsiteX60" fmla="*/ 716005 w 4477294"/>
                <a:gd name="connsiteY60" fmla="*/ 3364976 h 4585062"/>
                <a:gd name="connsiteX61" fmla="*/ 4158720 w 4477294"/>
                <a:gd name="connsiteY61" fmla="*/ 3364976 h 4585062"/>
                <a:gd name="connsiteX62" fmla="*/ 4292207 w 4477294"/>
                <a:gd name="connsiteY62" fmla="*/ 3498462 h 4585062"/>
                <a:gd name="connsiteX63" fmla="*/ 4292207 w 4477294"/>
                <a:gd name="connsiteY63" fmla="*/ 4263825 h 4585062"/>
                <a:gd name="connsiteX64" fmla="*/ 4158720 w 4477294"/>
                <a:gd name="connsiteY64" fmla="*/ 4397311 h 4585062"/>
                <a:gd name="connsiteX65" fmla="*/ 323727 w 4477294"/>
                <a:gd name="connsiteY65" fmla="*/ 4397349 h 4585062"/>
                <a:gd name="connsiteX66" fmla="*/ 190241 w 4477294"/>
                <a:gd name="connsiteY66" fmla="*/ 4263863 h 4585062"/>
                <a:gd name="connsiteX67" fmla="*/ 190241 w 4477294"/>
                <a:gd name="connsiteY67" fmla="*/ 3498500 h 4585062"/>
                <a:gd name="connsiteX68" fmla="*/ 323727 w 4477294"/>
                <a:gd name="connsiteY68" fmla="*/ 3365014 h 45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477294" h="4585062">
                  <a:moveTo>
                    <a:pt x="323727" y="3182122"/>
                  </a:moveTo>
                  <a:cubicBezTo>
                    <a:pt x="149064" y="3182122"/>
                    <a:pt x="7348" y="3323838"/>
                    <a:pt x="7348" y="3498501"/>
                  </a:cubicBezTo>
                  <a:lnTo>
                    <a:pt x="7348" y="4263864"/>
                  </a:lnTo>
                  <a:cubicBezTo>
                    <a:pt x="7348" y="4438527"/>
                    <a:pt x="149064" y="4580243"/>
                    <a:pt x="323727" y="4580243"/>
                  </a:cubicBezTo>
                  <a:lnTo>
                    <a:pt x="4157839" y="4580243"/>
                  </a:lnTo>
                  <a:cubicBezTo>
                    <a:pt x="4332503" y="4580243"/>
                    <a:pt x="4474218" y="4438527"/>
                    <a:pt x="4474218" y="4263864"/>
                  </a:cubicBezTo>
                  <a:lnTo>
                    <a:pt x="4474218" y="3498501"/>
                  </a:lnTo>
                  <a:cubicBezTo>
                    <a:pt x="4474218" y="3323838"/>
                    <a:pt x="4332503" y="3182122"/>
                    <a:pt x="4157839" y="3182122"/>
                  </a:cubicBezTo>
                  <a:lnTo>
                    <a:pt x="3856998" y="3182122"/>
                  </a:lnTo>
                  <a:lnTo>
                    <a:pt x="3856998" y="2991920"/>
                  </a:lnTo>
                  <a:lnTo>
                    <a:pt x="4157839" y="2991920"/>
                  </a:lnTo>
                  <a:cubicBezTo>
                    <a:pt x="4332503" y="2991920"/>
                    <a:pt x="4474218" y="2850205"/>
                    <a:pt x="4474218" y="2675541"/>
                  </a:cubicBezTo>
                  <a:lnTo>
                    <a:pt x="4474218" y="1910178"/>
                  </a:lnTo>
                  <a:cubicBezTo>
                    <a:pt x="4474218" y="1735515"/>
                    <a:pt x="4332503" y="1593799"/>
                    <a:pt x="4157839" y="1593799"/>
                  </a:cubicBezTo>
                  <a:lnTo>
                    <a:pt x="3856998" y="1593799"/>
                  </a:lnTo>
                  <a:lnTo>
                    <a:pt x="3856998" y="1403598"/>
                  </a:lnTo>
                  <a:lnTo>
                    <a:pt x="4157839" y="1403598"/>
                  </a:lnTo>
                  <a:cubicBezTo>
                    <a:pt x="4332503" y="1403598"/>
                    <a:pt x="4474218" y="1261882"/>
                    <a:pt x="4474218" y="1087218"/>
                  </a:cubicBezTo>
                  <a:lnTo>
                    <a:pt x="4474218" y="323727"/>
                  </a:lnTo>
                  <a:cubicBezTo>
                    <a:pt x="4474218" y="149064"/>
                    <a:pt x="4332503" y="7348"/>
                    <a:pt x="4157839" y="7348"/>
                  </a:cubicBezTo>
                  <a:lnTo>
                    <a:pt x="323727" y="7348"/>
                  </a:lnTo>
                  <a:cubicBezTo>
                    <a:pt x="149985" y="7348"/>
                    <a:pt x="8230" y="149064"/>
                    <a:pt x="8230" y="323727"/>
                  </a:cubicBezTo>
                  <a:lnTo>
                    <a:pt x="8230" y="1089090"/>
                  </a:lnTo>
                  <a:cubicBezTo>
                    <a:pt x="8230" y="1263753"/>
                    <a:pt x="149945" y="1405469"/>
                    <a:pt x="324609" y="1405469"/>
                  </a:cubicBezTo>
                  <a:lnTo>
                    <a:pt x="625450" y="1405469"/>
                  </a:lnTo>
                  <a:lnTo>
                    <a:pt x="625450" y="1595670"/>
                  </a:lnTo>
                  <a:lnTo>
                    <a:pt x="323727" y="1595632"/>
                  </a:lnTo>
                  <a:cubicBezTo>
                    <a:pt x="149064" y="1595632"/>
                    <a:pt x="7348" y="1737348"/>
                    <a:pt x="7348" y="1912011"/>
                  </a:cubicBezTo>
                  <a:lnTo>
                    <a:pt x="7348" y="2677374"/>
                  </a:lnTo>
                  <a:cubicBezTo>
                    <a:pt x="7348" y="2852038"/>
                    <a:pt x="149064" y="2993753"/>
                    <a:pt x="323727" y="2993753"/>
                  </a:cubicBezTo>
                  <a:lnTo>
                    <a:pt x="624568" y="2993753"/>
                  </a:lnTo>
                  <a:lnTo>
                    <a:pt x="624568" y="3183955"/>
                  </a:lnTo>
                  <a:lnTo>
                    <a:pt x="323727" y="3183955"/>
                  </a:lnTo>
                  <a:close/>
                  <a:moveTo>
                    <a:pt x="323727" y="1221616"/>
                  </a:moveTo>
                  <a:cubicBezTo>
                    <a:pt x="250593" y="1221616"/>
                    <a:pt x="190241" y="1162182"/>
                    <a:pt x="190241" y="1088130"/>
                  </a:cubicBezTo>
                  <a:lnTo>
                    <a:pt x="190203" y="323688"/>
                  </a:lnTo>
                  <a:cubicBezTo>
                    <a:pt x="191121" y="249597"/>
                    <a:pt x="250555" y="190163"/>
                    <a:pt x="323728" y="190163"/>
                  </a:cubicBezTo>
                  <a:lnTo>
                    <a:pt x="4157840" y="190163"/>
                  </a:lnTo>
                  <a:cubicBezTo>
                    <a:pt x="4230974" y="190163"/>
                    <a:pt x="4291326" y="249596"/>
                    <a:pt x="4291326" y="323649"/>
                  </a:cubicBezTo>
                  <a:lnTo>
                    <a:pt x="4291326" y="1089011"/>
                  </a:lnTo>
                  <a:cubicBezTo>
                    <a:pt x="4291326" y="1162145"/>
                    <a:pt x="4231893" y="1222497"/>
                    <a:pt x="4157840" y="1222497"/>
                  </a:cubicBezTo>
                  <a:lnTo>
                    <a:pt x="3765572" y="1222497"/>
                  </a:lnTo>
                  <a:lnTo>
                    <a:pt x="716015" y="1222536"/>
                  </a:lnTo>
                  <a:lnTo>
                    <a:pt x="323747" y="1222536"/>
                  </a:lnTo>
                  <a:close/>
                  <a:moveTo>
                    <a:pt x="3675036" y="1404509"/>
                  </a:moveTo>
                  <a:lnTo>
                    <a:pt x="3675036" y="1594710"/>
                  </a:lnTo>
                  <a:lnTo>
                    <a:pt x="807412" y="1594672"/>
                  </a:lnTo>
                  <a:lnTo>
                    <a:pt x="807412" y="1404470"/>
                  </a:lnTo>
                  <a:close/>
                  <a:moveTo>
                    <a:pt x="323727" y="2809027"/>
                  </a:moveTo>
                  <a:cubicBezTo>
                    <a:pt x="250593" y="2809027"/>
                    <a:pt x="190241" y="2749594"/>
                    <a:pt x="190241" y="2675541"/>
                  </a:cubicBezTo>
                  <a:lnTo>
                    <a:pt x="190241" y="1910178"/>
                  </a:lnTo>
                  <a:cubicBezTo>
                    <a:pt x="190241" y="1837045"/>
                    <a:pt x="249674" y="1776692"/>
                    <a:pt x="323727" y="1776692"/>
                  </a:cubicBezTo>
                  <a:lnTo>
                    <a:pt x="4158720" y="1776692"/>
                  </a:lnTo>
                  <a:cubicBezTo>
                    <a:pt x="4231855" y="1776692"/>
                    <a:pt x="4292207" y="1836126"/>
                    <a:pt x="4292207" y="1910178"/>
                  </a:cubicBezTo>
                  <a:lnTo>
                    <a:pt x="4292207" y="2675541"/>
                  </a:lnTo>
                  <a:cubicBezTo>
                    <a:pt x="4292207" y="2748675"/>
                    <a:pt x="4232774" y="2809027"/>
                    <a:pt x="4158720" y="2809027"/>
                  </a:cubicBezTo>
                  <a:close/>
                  <a:moveTo>
                    <a:pt x="3675036" y="2991920"/>
                  </a:moveTo>
                  <a:lnTo>
                    <a:pt x="3675036" y="3182122"/>
                  </a:lnTo>
                  <a:lnTo>
                    <a:pt x="807412" y="3182084"/>
                  </a:lnTo>
                  <a:lnTo>
                    <a:pt x="807412" y="2991882"/>
                  </a:lnTo>
                  <a:close/>
                  <a:moveTo>
                    <a:pt x="716005" y="3364976"/>
                  </a:moveTo>
                  <a:lnTo>
                    <a:pt x="4158720" y="3364976"/>
                  </a:lnTo>
                  <a:cubicBezTo>
                    <a:pt x="4231855" y="3364976"/>
                    <a:pt x="4292207" y="3424409"/>
                    <a:pt x="4292207" y="3498462"/>
                  </a:cubicBezTo>
                  <a:lnTo>
                    <a:pt x="4292207" y="4263825"/>
                  </a:lnTo>
                  <a:cubicBezTo>
                    <a:pt x="4292207" y="4336958"/>
                    <a:pt x="4232774" y="4397311"/>
                    <a:pt x="4158720" y="4397311"/>
                  </a:cubicBezTo>
                  <a:lnTo>
                    <a:pt x="323727" y="4397349"/>
                  </a:lnTo>
                  <a:cubicBezTo>
                    <a:pt x="250593" y="4397349"/>
                    <a:pt x="190241" y="4337916"/>
                    <a:pt x="190241" y="4263863"/>
                  </a:cubicBezTo>
                  <a:lnTo>
                    <a:pt x="190241" y="3498500"/>
                  </a:lnTo>
                  <a:cubicBezTo>
                    <a:pt x="190241" y="3425366"/>
                    <a:pt x="249674" y="3365014"/>
                    <a:pt x="323727" y="3365014"/>
                  </a:cubicBezTo>
                  <a:close/>
                </a:path>
              </a:pathLst>
            </a:custGeom>
            <a:grpFill/>
            <a:ln w="9525" cap="flat">
              <a:noFill/>
              <a:prstDash val="solid"/>
              <a:miter/>
            </a:ln>
          </p:spPr>
          <p:txBody>
            <a:bodyPr rtlCol="0" anchor="ctr"/>
            <a:lstStyle/>
            <a:p>
              <a:endParaRPr lang="en-IN"/>
            </a:p>
          </p:txBody>
        </p:sp>
        <p:sp>
          <p:nvSpPr>
            <p:cNvPr id="249" name="Freeform: Shape 248">
              <a:extLst>
                <a:ext uri="{FF2B5EF4-FFF2-40B4-BE49-F238E27FC236}">
                  <a16:creationId xmlns:a16="http://schemas.microsoft.com/office/drawing/2014/main" id="{FFD2BAA1-07EC-4508-9502-77738EC54FFE}"/>
                </a:ext>
              </a:extLst>
            </p:cNvPr>
            <p:cNvSpPr/>
            <p:nvPr/>
          </p:nvSpPr>
          <p:spPr>
            <a:xfrm>
              <a:off x="1656873" y="6940062"/>
              <a:ext cx="744583" cy="195943"/>
            </a:xfrm>
            <a:custGeom>
              <a:avLst/>
              <a:gdLst>
                <a:gd name="connsiteX0" fmla="*/ 98775 w 744582"/>
                <a:gd name="connsiteY0" fmla="*/ 190240 h 195942"/>
                <a:gd name="connsiteX1" fmla="*/ 653803 w 744582"/>
                <a:gd name="connsiteY1" fmla="*/ 190240 h 195942"/>
                <a:gd name="connsiteX2" fmla="*/ 745230 w 744582"/>
                <a:gd name="connsiteY2" fmla="*/ 98813 h 195942"/>
                <a:gd name="connsiteX3" fmla="*/ 653803 w 744582"/>
                <a:gd name="connsiteY3" fmla="*/ 7386 h 195942"/>
                <a:gd name="connsiteX4" fmla="*/ 98775 w 744582"/>
                <a:gd name="connsiteY4" fmla="*/ 7348 h 195942"/>
                <a:gd name="connsiteX5" fmla="*/ 7348 w 744582"/>
                <a:gd name="connsiteY5" fmla="*/ 98775 h 195942"/>
                <a:gd name="connsiteX6" fmla="*/ 98775 w 744582"/>
                <a:gd name="connsiteY6" fmla="*/ 190240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582" h="195942">
                  <a:moveTo>
                    <a:pt x="98775" y="190240"/>
                  </a:moveTo>
                  <a:lnTo>
                    <a:pt x="653803" y="190240"/>
                  </a:lnTo>
                  <a:cubicBezTo>
                    <a:pt x="704089" y="190240"/>
                    <a:pt x="745230" y="149100"/>
                    <a:pt x="745230" y="98813"/>
                  </a:cubicBezTo>
                  <a:cubicBezTo>
                    <a:pt x="745230" y="48526"/>
                    <a:pt x="704089" y="7386"/>
                    <a:pt x="653803" y="7386"/>
                  </a:cubicBezTo>
                  <a:lnTo>
                    <a:pt x="98775" y="7348"/>
                  </a:lnTo>
                  <a:cubicBezTo>
                    <a:pt x="48488" y="7348"/>
                    <a:pt x="7348" y="48488"/>
                    <a:pt x="7348" y="98775"/>
                  </a:cubicBezTo>
                  <a:cubicBezTo>
                    <a:pt x="7348" y="149100"/>
                    <a:pt x="48488" y="190240"/>
                    <a:pt x="98775" y="190240"/>
                  </a:cubicBezTo>
                  <a:close/>
                </a:path>
              </a:pathLst>
            </a:custGeom>
            <a:grpFill/>
            <a:ln w="9525" cap="flat">
              <a:noFill/>
              <a:prstDash val="solid"/>
              <a:miter/>
            </a:ln>
          </p:spPr>
          <p:txBody>
            <a:bodyPr rtlCol="0" anchor="ctr"/>
            <a:lstStyle/>
            <a:p>
              <a:endParaRPr lang="en-IN"/>
            </a:p>
          </p:txBody>
        </p:sp>
        <p:sp>
          <p:nvSpPr>
            <p:cNvPr id="250" name="Freeform: Shape 249">
              <a:extLst>
                <a:ext uri="{FF2B5EF4-FFF2-40B4-BE49-F238E27FC236}">
                  <a16:creationId xmlns:a16="http://schemas.microsoft.com/office/drawing/2014/main" id="{59FC2FBD-90CF-40A7-9708-583831624B87}"/>
                </a:ext>
              </a:extLst>
            </p:cNvPr>
            <p:cNvSpPr/>
            <p:nvPr/>
          </p:nvSpPr>
          <p:spPr>
            <a:xfrm>
              <a:off x="1656873" y="7265561"/>
              <a:ext cx="744583" cy="195943"/>
            </a:xfrm>
            <a:custGeom>
              <a:avLst/>
              <a:gdLst>
                <a:gd name="connsiteX0" fmla="*/ 98775 w 744582"/>
                <a:gd name="connsiteY0" fmla="*/ 190202 h 195942"/>
                <a:gd name="connsiteX1" fmla="*/ 653803 w 744582"/>
                <a:gd name="connsiteY1" fmla="*/ 190202 h 195942"/>
                <a:gd name="connsiteX2" fmla="*/ 745230 w 744582"/>
                <a:gd name="connsiteY2" fmla="*/ 98775 h 195942"/>
                <a:gd name="connsiteX3" fmla="*/ 653803 w 744582"/>
                <a:gd name="connsiteY3" fmla="*/ 7348 h 195942"/>
                <a:gd name="connsiteX4" fmla="*/ 98775 w 744582"/>
                <a:gd name="connsiteY4" fmla="*/ 7348 h 195942"/>
                <a:gd name="connsiteX5" fmla="*/ 7348 w 744582"/>
                <a:gd name="connsiteY5" fmla="*/ 98775 h 195942"/>
                <a:gd name="connsiteX6" fmla="*/ 98775 w 744582"/>
                <a:gd name="connsiteY6" fmla="*/ 190202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582" h="195942">
                  <a:moveTo>
                    <a:pt x="98775" y="190202"/>
                  </a:moveTo>
                  <a:lnTo>
                    <a:pt x="653803" y="190202"/>
                  </a:lnTo>
                  <a:cubicBezTo>
                    <a:pt x="704089" y="190202"/>
                    <a:pt x="745230" y="149062"/>
                    <a:pt x="745230" y="98775"/>
                  </a:cubicBezTo>
                  <a:cubicBezTo>
                    <a:pt x="745230" y="48488"/>
                    <a:pt x="704089" y="7348"/>
                    <a:pt x="653803" y="7348"/>
                  </a:cubicBezTo>
                  <a:lnTo>
                    <a:pt x="98775" y="7348"/>
                  </a:lnTo>
                  <a:cubicBezTo>
                    <a:pt x="48488" y="7348"/>
                    <a:pt x="7348" y="48488"/>
                    <a:pt x="7348" y="98775"/>
                  </a:cubicBezTo>
                  <a:cubicBezTo>
                    <a:pt x="7348" y="149062"/>
                    <a:pt x="48488" y="190202"/>
                    <a:pt x="98775" y="190202"/>
                  </a:cubicBezTo>
                  <a:close/>
                </a:path>
              </a:pathLst>
            </a:custGeom>
            <a:grpFill/>
            <a:ln w="9525" cap="flat">
              <a:noFill/>
              <a:prstDash val="solid"/>
              <a:miter/>
            </a:ln>
          </p:spPr>
          <p:txBody>
            <a:bodyPr rtlCol="0" anchor="ctr"/>
            <a:lstStyle/>
            <a:p>
              <a:endParaRPr lang="en-IN"/>
            </a:p>
          </p:txBody>
        </p:sp>
        <p:sp>
          <p:nvSpPr>
            <p:cNvPr id="251" name="Freeform: Shape 250">
              <a:extLst>
                <a:ext uri="{FF2B5EF4-FFF2-40B4-BE49-F238E27FC236}">
                  <a16:creationId xmlns:a16="http://schemas.microsoft.com/office/drawing/2014/main" id="{A0D7443D-0BA5-4A1B-B0B8-CDC5DBF73A63}"/>
                </a:ext>
              </a:extLst>
            </p:cNvPr>
            <p:cNvSpPr/>
            <p:nvPr/>
          </p:nvSpPr>
          <p:spPr>
            <a:xfrm>
              <a:off x="4470427" y="6856746"/>
              <a:ext cx="685800" cy="685800"/>
            </a:xfrm>
            <a:custGeom>
              <a:avLst/>
              <a:gdLst>
                <a:gd name="connsiteX0" fmla="*/ 344771 w 685800"/>
                <a:gd name="connsiteY0" fmla="*/ 682195 h 685800"/>
                <a:gd name="connsiteX1" fmla="*/ 682195 w 685800"/>
                <a:gd name="connsiteY1" fmla="*/ 344771 h 685800"/>
                <a:gd name="connsiteX2" fmla="*/ 344771 w 685800"/>
                <a:gd name="connsiteY2" fmla="*/ 7348 h 685800"/>
                <a:gd name="connsiteX3" fmla="*/ 7348 w 685800"/>
                <a:gd name="connsiteY3" fmla="*/ 344771 h 685800"/>
                <a:gd name="connsiteX4" fmla="*/ 344771 w 685800"/>
                <a:gd name="connsiteY4" fmla="*/ 682195 h 685800"/>
                <a:gd name="connsiteX5" fmla="*/ 344771 w 685800"/>
                <a:gd name="connsiteY5" fmla="*/ 190270 h 685800"/>
                <a:gd name="connsiteX6" fmla="*/ 499301 w 685800"/>
                <a:gd name="connsiteY6" fmla="*/ 344801 h 685800"/>
                <a:gd name="connsiteX7" fmla="*/ 344771 w 685800"/>
                <a:gd name="connsiteY7" fmla="*/ 499331 h 685800"/>
                <a:gd name="connsiteX8" fmla="*/ 190241 w 685800"/>
                <a:gd name="connsiteY8" fmla="*/ 344801 h 685800"/>
                <a:gd name="connsiteX9" fmla="*/ 344771 w 685800"/>
                <a:gd name="connsiteY9" fmla="*/ 19027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685800">
                  <a:moveTo>
                    <a:pt x="344771" y="682195"/>
                  </a:moveTo>
                  <a:cubicBezTo>
                    <a:pt x="531299" y="682195"/>
                    <a:pt x="682195" y="530417"/>
                    <a:pt x="682195" y="344771"/>
                  </a:cubicBezTo>
                  <a:cubicBezTo>
                    <a:pt x="682195" y="159164"/>
                    <a:pt x="530417" y="7348"/>
                    <a:pt x="344771" y="7348"/>
                  </a:cubicBezTo>
                  <a:cubicBezTo>
                    <a:pt x="159164" y="7348"/>
                    <a:pt x="7348" y="159125"/>
                    <a:pt x="7348" y="344771"/>
                  </a:cubicBezTo>
                  <a:cubicBezTo>
                    <a:pt x="7386" y="530417"/>
                    <a:pt x="159164" y="682195"/>
                    <a:pt x="344771" y="682195"/>
                  </a:cubicBezTo>
                  <a:close/>
                  <a:moveTo>
                    <a:pt x="344771" y="190270"/>
                  </a:moveTo>
                  <a:cubicBezTo>
                    <a:pt x="429808" y="190270"/>
                    <a:pt x="499301" y="259769"/>
                    <a:pt x="499301" y="344801"/>
                  </a:cubicBezTo>
                  <a:cubicBezTo>
                    <a:pt x="499301" y="429837"/>
                    <a:pt x="429802" y="499331"/>
                    <a:pt x="344771" y="499331"/>
                  </a:cubicBezTo>
                  <a:cubicBezTo>
                    <a:pt x="259735" y="499331"/>
                    <a:pt x="190241" y="429832"/>
                    <a:pt x="190241" y="344801"/>
                  </a:cubicBezTo>
                  <a:cubicBezTo>
                    <a:pt x="190241" y="259764"/>
                    <a:pt x="259740" y="190270"/>
                    <a:pt x="344771" y="190270"/>
                  </a:cubicBezTo>
                  <a:close/>
                </a:path>
              </a:pathLst>
            </a:custGeom>
            <a:grpFill/>
            <a:ln w="9525" cap="flat">
              <a:noFill/>
              <a:prstDash val="solid"/>
              <a:miter/>
            </a:ln>
          </p:spPr>
          <p:txBody>
            <a:bodyPr rtlCol="0" anchor="ctr"/>
            <a:lstStyle/>
            <a:p>
              <a:endParaRPr lang="en-IN"/>
            </a:p>
          </p:txBody>
        </p:sp>
        <p:sp>
          <p:nvSpPr>
            <p:cNvPr id="252" name="Freeform: Shape 251">
              <a:extLst>
                <a:ext uri="{FF2B5EF4-FFF2-40B4-BE49-F238E27FC236}">
                  <a16:creationId xmlns:a16="http://schemas.microsoft.com/office/drawing/2014/main" id="{D3179260-BB64-4D7C-BD71-931C7D02E130}"/>
                </a:ext>
              </a:extLst>
            </p:cNvPr>
            <p:cNvSpPr/>
            <p:nvPr/>
          </p:nvSpPr>
          <p:spPr>
            <a:xfrm>
              <a:off x="2649912" y="3928028"/>
              <a:ext cx="1557746" cy="195943"/>
            </a:xfrm>
            <a:custGeom>
              <a:avLst/>
              <a:gdLst>
                <a:gd name="connsiteX0" fmla="*/ 98775 w 1557745"/>
                <a:gd name="connsiteY0" fmla="*/ 190240 h 195942"/>
                <a:gd name="connsiteX1" fmla="*/ 1460284 w 1557745"/>
                <a:gd name="connsiteY1" fmla="*/ 190240 h 195942"/>
                <a:gd name="connsiteX2" fmla="*/ 1551711 w 1557745"/>
                <a:gd name="connsiteY2" fmla="*/ 98813 h 195942"/>
                <a:gd name="connsiteX3" fmla="*/ 1460284 w 1557745"/>
                <a:gd name="connsiteY3" fmla="*/ 7386 h 195942"/>
                <a:gd name="connsiteX4" fmla="*/ 98775 w 1557745"/>
                <a:gd name="connsiteY4" fmla="*/ 7348 h 195942"/>
                <a:gd name="connsiteX5" fmla="*/ 7348 w 1557745"/>
                <a:gd name="connsiteY5" fmla="*/ 98775 h 195942"/>
                <a:gd name="connsiteX6" fmla="*/ 98775 w 1557745"/>
                <a:gd name="connsiteY6" fmla="*/ 190240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7745" h="195942">
                  <a:moveTo>
                    <a:pt x="98775" y="190240"/>
                  </a:moveTo>
                  <a:lnTo>
                    <a:pt x="1460284" y="190240"/>
                  </a:lnTo>
                  <a:cubicBezTo>
                    <a:pt x="1510571" y="190240"/>
                    <a:pt x="1551711" y="149100"/>
                    <a:pt x="1551711" y="98813"/>
                  </a:cubicBezTo>
                  <a:cubicBezTo>
                    <a:pt x="1551711" y="48526"/>
                    <a:pt x="1510571" y="7386"/>
                    <a:pt x="1460284" y="7386"/>
                  </a:cubicBezTo>
                  <a:lnTo>
                    <a:pt x="98775" y="7348"/>
                  </a:lnTo>
                  <a:cubicBezTo>
                    <a:pt x="48488" y="7348"/>
                    <a:pt x="7348" y="48488"/>
                    <a:pt x="7348" y="98775"/>
                  </a:cubicBezTo>
                  <a:cubicBezTo>
                    <a:pt x="7348" y="149062"/>
                    <a:pt x="47570" y="190240"/>
                    <a:pt x="98775" y="190240"/>
                  </a:cubicBezTo>
                  <a:close/>
                </a:path>
              </a:pathLst>
            </a:custGeom>
            <a:grpFill/>
            <a:ln w="9525" cap="flat">
              <a:noFill/>
              <a:prstDash val="solid"/>
              <a:miter/>
            </a:ln>
          </p:spPr>
          <p:txBody>
            <a:bodyPr rtlCol="0" anchor="ctr"/>
            <a:lstStyle/>
            <a:p>
              <a:endParaRPr lang="en-IN"/>
            </a:p>
          </p:txBody>
        </p:sp>
        <p:sp>
          <p:nvSpPr>
            <p:cNvPr id="253" name="Freeform: Shape 252">
              <a:extLst>
                <a:ext uri="{FF2B5EF4-FFF2-40B4-BE49-F238E27FC236}">
                  <a16:creationId xmlns:a16="http://schemas.microsoft.com/office/drawing/2014/main" id="{582356EE-DFA8-4288-9723-24EAC3FBAEB8}"/>
                </a:ext>
              </a:extLst>
            </p:cNvPr>
            <p:cNvSpPr/>
            <p:nvPr/>
          </p:nvSpPr>
          <p:spPr>
            <a:xfrm>
              <a:off x="2649912" y="5515399"/>
              <a:ext cx="1557746" cy="195943"/>
            </a:xfrm>
            <a:custGeom>
              <a:avLst/>
              <a:gdLst>
                <a:gd name="connsiteX0" fmla="*/ 98775 w 1557745"/>
                <a:gd name="connsiteY0" fmla="*/ 190202 h 195942"/>
                <a:gd name="connsiteX1" fmla="*/ 1460284 w 1557745"/>
                <a:gd name="connsiteY1" fmla="*/ 190202 h 195942"/>
                <a:gd name="connsiteX2" fmla="*/ 1551711 w 1557745"/>
                <a:gd name="connsiteY2" fmla="*/ 98775 h 195942"/>
                <a:gd name="connsiteX3" fmla="*/ 1460284 w 1557745"/>
                <a:gd name="connsiteY3" fmla="*/ 7348 h 195942"/>
                <a:gd name="connsiteX4" fmla="*/ 98775 w 1557745"/>
                <a:gd name="connsiteY4" fmla="*/ 7348 h 195942"/>
                <a:gd name="connsiteX5" fmla="*/ 7348 w 1557745"/>
                <a:gd name="connsiteY5" fmla="*/ 98775 h 195942"/>
                <a:gd name="connsiteX6" fmla="*/ 98775 w 1557745"/>
                <a:gd name="connsiteY6" fmla="*/ 190202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7745" h="195942">
                  <a:moveTo>
                    <a:pt x="98775" y="190202"/>
                  </a:moveTo>
                  <a:lnTo>
                    <a:pt x="1460284" y="190202"/>
                  </a:lnTo>
                  <a:cubicBezTo>
                    <a:pt x="1510571" y="190202"/>
                    <a:pt x="1551711" y="149062"/>
                    <a:pt x="1551711" y="98775"/>
                  </a:cubicBezTo>
                  <a:cubicBezTo>
                    <a:pt x="1551711" y="48488"/>
                    <a:pt x="1510571" y="7348"/>
                    <a:pt x="1460284" y="7348"/>
                  </a:cubicBezTo>
                  <a:lnTo>
                    <a:pt x="98775" y="7348"/>
                  </a:lnTo>
                  <a:cubicBezTo>
                    <a:pt x="48488" y="7348"/>
                    <a:pt x="7348" y="48488"/>
                    <a:pt x="7348" y="98775"/>
                  </a:cubicBezTo>
                  <a:cubicBezTo>
                    <a:pt x="7348" y="149062"/>
                    <a:pt x="47570" y="190202"/>
                    <a:pt x="98775" y="190202"/>
                  </a:cubicBezTo>
                  <a:close/>
                </a:path>
              </a:pathLst>
            </a:custGeom>
            <a:grpFill/>
            <a:ln w="9525" cap="flat">
              <a:noFill/>
              <a:prstDash val="solid"/>
              <a:miter/>
            </a:ln>
          </p:spPr>
          <p:txBody>
            <a:bodyPr rtlCol="0" anchor="ctr"/>
            <a:lstStyle/>
            <a:p>
              <a:endParaRPr lang="en-IN"/>
            </a:p>
          </p:txBody>
        </p:sp>
        <p:sp>
          <p:nvSpPr>
            <p:cNvPr id="254" name="Freeform: Shape 253">
              <a:extLst>
                <a:ext uri="{FF2B5EF4-FFF2-40B4-BE49-F238E27FC236}">
                  <a16:creationId xmlns:a16="http://schemas.microsoft.com/office/drawing/2014/main" id="{39B31456-24E4-41BD-BB4E-AA737ACEE41A}"/>
                </a:ext>
              </a:extLst>
            </p:cNvPr>
            <p:cNvSpPr/>
            <p:nvPr/>
          </p:nvSpPr>
          <p:spPr>
            <a:xfrm>
              <a:off x="2649912" y="7102793"/>
              <a:ext cx="1557746" cy="195943"/>
            </a:xfrm>
            <a:custGeom>
              <a:avLst/>
              <a:gdLst>
                <a:gd name="connsiteX0" fmla="*/ 98775 w 1557745"/>
                <a:gd name="connsiteY0" fmla="*/ 190240 h 195942"/>
                <a:gd name="connsiteX1" fmla="*/ 1460284 w 1557745"/>
                <a:gd name="connsiteY1" fmla="*/ 190240 h 195942"/>
                <a:gd name="connsiteX2" fmla="*/ 1551711 w 1557745"/>
                <a:gd name="connsiteY2" fmla="*/ 98813 h 195942"/>
                <a:gd name="connsiteX3" fmla="*/ 1460284 w 1557745"/>
                <a:gd name="connsiteY3" fmla="*/ 7386 h 195942"/>
                <a:gd name="connsiteX4" fmla="*/ 98775 w 1557745"/>
                <a:gd name="connsiteY4" fmla="*/ 7348 h 195942"/>
                <a:gd name="connsiteX5" fmla="*/ 7348 w 1557745"/>
                <a:gd name="connsiteY5" fmla="*/ 98775 h 195942"/>
                <a:gd name="connsiteX6" fmla="*/ 98775 w 1557745"/>
                <a:gd name="connsiteY6" fmla="*/ 190240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7745" h="195942">
                  <a:moveTo>
                    <a:pt x="98775" y="190240"/>
                  </a:moveTo>
                  <a:lnTo>
                    <a:pt x="1460284" y="190240"/>
                  </a:lnTo>
                  <a:cubicBezTo>
                    <a:pt x="1510571" y="190240"/>
                    <a:pt x="1551711" y="149100"/>
                    <a:pt x="1551711" y="98813"/>
                  </a:cubicBezTo>
                  <a:cubicBezTo>
                    <a:pt x="1551711" y="48526"/>
                    <a:pt x="1510571" y="7386"/>
                    <a:pt x="1460284" y="7386"/>
                  </a:cubicBezTo>
                  <a:lnTo>
                    <a:pt x="98775" y="7348"/>
                  </a:lnTo>
                  <a:cubicBezTo>
                    <a:pt x="48488" y="7348"/>
                    <a:pt x="7348" y="48488"/>
                    <a:pt x="7348" y="98775"/>
                  </a:cubicBezTo>
                  <a:cubicBezTo>
                    <a:pt x="7348" y="149100"/>
                    <a:pt x="47570" y="190240"/>
                    <a:pt x="98775" y="190240"/>
                  </a:cubicBezTo>
                  <a:close/>
                </a:path>
              </a:pathLst>
            </a:custGeom>
            <a:grpFill/>
            <a:ln w="9525" cap="flat">
              <a:noFill/>
              <a:prstDash val="solid"/>
              <a:miter/>
            </a:ln>
          </p:spPr>
          <p:txBody>
            <a:bodyPr rtlCol="0" anchor="ctr"/>
            <a:lstStyle/>
            <a:p>
              <a:endParaRPr lang="en-IN"/>
            </a:p>
          </p:txBody>
        </p:sp>
      </p:grpSp>
      <p:grpSp>
        <p:nvGrpSpPr>
          <p:cNvPr id="270" name="Group 269">
            <a:extLst>
              <a:ext uri="{FF2B5EF4-FFF2-40B4-BE49-F238E27FC236}">
                <a16:creationId xmlns:a16="http://schemas.microsoft.com/office/drawing/2014/main" id="{DF72C6D1-434C-450E-B954-E1B6137F7DEF}"/>
              </a:ext>
            </a:extLst>
          </p:cNvPr>
          <p:cNvGrpSpPr/>
          <p:nvPr/>
        </p:nvGrpSpPr>
        <p:grpSpPr>
          <a:xfrm>
            <a:off x="4976750" y="11233824"/>
            <a:ext cx="290506" cy="286454"/>
            <a:chOff x="-12530247" y="3522900"/>
            <a:chExt cx="5196513" cy="5124024"/>
          </a:xfrm>
          <a:solidFill>
            <a:schemeClr val="bg1"/>
          </a:solidFill>
        </p:grpSpPr>
        <p:sp>
          <p:nvSpPr>
            <p:cNvPr id="259" name="Freeform: Shape 258">
              <a:extLst>
                <a:ext uri="{FF2B5EF4-FFF2-40B4-BE49-F238E27FC236}">
                  <a16:creationId xmlns:a16="http://schemas.microsoft.com/office/drawing/2014/main" id="{E933C25A-3F02-47F3-9A57-B0A00AA67D0E}"/>
                </a:ext>
              </a:extLst>
            </p:cNvPr>
            <p:cNvSpPr/>
            <p:nvPr/>
          </p:nvSpPr>
          <p:spPr>
            <a:xfrm>
              <a:off x="-12530247" y="3926976"/>
              <a:ext cx="4467497" cy="4555671"/>
            </a:xfrm>
            <a:custGeom>
              <a:avLst/>
              <a:gdLst>
                <a:gd name="connsiteX0" fmla="*/ 435984 w 4467497"/>
                <a:gd name="connsiteY0" fmla="*/ 2921437 h 4555671"/>
                <a:gd name="connsiteX1" fmla="*/ 537894 w 4467497"/>
                <a:gd name="connsiteY1" fmla="*/ 2921437 h 4555671"/>
                <a:gd name="connsiteX2" fmla="*/ 866441 w 4467497"/>
                <a:gd name="connsiteY2" fmla="*/ 4482122 h 4555671"/>
                <a:gd name="connsiteX3" fmla="*/ 950329 w 4467497"/>
                <a:gd name="connsiteY3" fmla="*/ 4550204 h 4555671"/>
                <a:gd name="connsiteX4" fmla="*/ 1721854 w 4467497"/>
                <a:gd name="connsiteY4" fmla="*/ 4550204 h 4555671"/>
                <a:gd name="connsiteX5" fmla="*/ 1941712 w 4467497"/>
                <a:gd name="connsiteY5" fmla="*/ 4426554 h 4555671"/>
                <a:gd name="connsiteX6" fmla="*/ 1950131 w 4467497"/>
                <a:gd name="connsiteY6" fmla="*/ 4174474 h 4555671"/>
                <a:gd name="connsiteX7" fmla="*/ 1738993 w 4467497"/>
                <a:gd name="connsiteY7" fmla="*/ 4036432 h 4555671"/>
                <a:gd name="connsiteX8" fmla="*/ 1602901 w 4467497"/>
                <a:gd name="connsiteY8" fmla="*/ 3435779 h 4555671"/>
                <a:gd name="connsiteX9" fmla="*/ 1807573 w 4467497"/>
                <a:gd name="connsiteY9" fmla="*/ 3435779 h 4555671"/>
                <a:gd name="connsiteX10" fmla="*/ 1868193 w 4467497"/>
                <a:gd name="connsiteY10" fmla="*/ 3410674 h 4555671"/>
                <a:gd name="connsiteX11" fmla="*/ 1893298 w 4467497"/>
                <a:gd name="connsiteY11" fmla="*/ 3350054 h 4555671"/>
                <a:gd name="connsiteX12" fmla="*/ 1893298 w 4467497"/>
                <a:gd name="connsiteY12" fmla="*/ 2957140 h 4555671"/>
                <a:gd name="connsiteX13" fmla="*/ 3077870 w 4467497"/>
                <a:gd name="connsiteY13" fmla="*/ 3740911 h 4555671"/>
                <a:gd name="connsiteX14" fmla="*/ 3352916 w 4467497"/>
                <a:gd name="connsiteY14" fmla="*/ 4029731 h 4555671"/>
                <a:gd name="connsiteX15" fmla="*/ 3352954 w 4467497"/>
                <a:gd name="connsiteY15" fmla="*/ 4029731 h 4555671"/>
                <a:gd name="connsiteX16" fmla="*/ 3522532 w 4467497"/>
                <a:gd name="connsiteY16" fmla="*/ 4263755 h 4555671"/>
                <a:gd name="connsiteX17" fmla="*/ 3811009 w 4467497"/>
                <a:gd name="connsiteY17" fmla="*/ 4246036 h 4555671"/>
                <a:gd name="connsiteX18" fmla="*/ 3950697 w 4467497"/>
                <a:gd name="connsiteY18" fmla="*/ 3992996 h 4555671"/>
                <a:gd name="connsiteX19" fmla="*/ 3950697 w 4467497"/>
                <a:gd name="connsiteY19" fmla="*/ 2651179 h 4555671"/>
                <a:gd name="connsiteX20" fmla="*/ 4393410 w 4467497"/>
                <a:gd name="connsiteY20" fmla="*/ 2577395 h 4555671"/>
                <a:gd name="connsiteX21" fmla="*/ 4465052 w 4467497"/>
                <a:gd name="connsiteY21" fmla="*/ 2492818 h 4555671"/>
                <a:gd name="connsiteX22" fmla="*/ 4465052 w 4467497"/>
                <a:gd name="connsiteY22" fmla="*/ 1807018 h 4555671"/>
                <a:gd name="connsiteX23" fmla="*/ 4393410 w 4467497"/>
                <a:gd name="connsiteY23" fmla="*/ 1722441 h 4555671"/>
                <a:gd name="connsiteX24" fmla="*/ 3950697 w 4467497"/>
                <a:gd name="connsiteY24" fmla="*/ 1648657 h 4555671"/>
                <a:gd name="connsiteX25" fmla="*/ 3950697 w 4467497"/>
                <a:gd name="connsiteY25" fmla="*/ 306840 h 4555671"/>
                <a:gd name="connsiteX26" fmla="*/ 3811009 w 4467497"/>
                <a:gd name="connsiteY26" fmla="*/ 53799 h 4555671"/>
                <a:gd name="connsiteX27" fmla="*/ 3522532 w 4467497"/>
                <a:gd name="connsiteY27" fmla="*/ 36080 h 4555671"/>
                <a:gd name="connsiteX28" fmla="*/ 3352954 w 4467497"/>
                <a:gd name="connsiteY28" fmla="*/ 270105 h 4555671"/>
                <a:gd name="connsiteX29" fmla="*/ 3077909 w 4467497"/>
                <a:gd name="connsiteY29" fmla="*/ 558925 h 4555671"/>
                <a:gd name="connsiteX30" fmla="*/ 3077870 w 4467497"/>
                <a:gd name="connsiteY30" fmla="*/ 558925 h 4555671"/>
                <a:gd name="connsiteX31" fmla="*/ 1793367 w 4467497"/>
                <a:gd name="connsiteY31" fmla="*/ 1378407 h 4555671"/>
                <a:gd name="connsiteX32" fmla="*/ 435973 w 4467497"/>
                <a:gd name="connsiteY32" fmla="*/ 1378407 h 4555671"/>
                <a:gd name="connsiteX33" fmla="*/ 133026 w 4467497"/>
                <a:gd name="connsiteY33" fmla="*/ 1504084 h 4555671"/>
                <a:gd name="connsiteX34" fmla="*/ 7348 w 4467497"/>
                <a:gd name="connsiteY34" fmla="*/ 1807032 h 4555671"/>
                <a:gd name="connsiteX35" fmla="*/ 7348 w 4467497"/>
                <a:gd name="connsiteY35" fmla="*/ 2492832 h 4555671"/>
                <a:gd name="connsiteX36" fmla="*/ 133026 w 4467497"/>
                <a:gd name="connsiteY36" fmla="*/ 2795779 h 4555671"/>
                <a:gd name="connsiteX37" fmla="*/ 435973 w 4467497"/>
                <a:gd name="connsiteY37" fmla="*/ 2921457 h 4555671"/>
                <a:gd name="connsiteX38" fmla="*/ 1670424 w 4467497"/>
                <a:gd name="connsiteY38" fmla="*/ 4207312 h 4555671"/>
                <a:gd name="connsiteX39" fmla="*/ 1721859 w 4467497"/>
                <a:gd name="connsiteY39" fmla="*/ 4207312 h 4555671"/>
                <a:gd name="connsiteX40" fmla="*/ 1807584 w 4467497"/>
                <a:gd name="connsiteY40" fmla="*/ 4293037 h 4555671"/>
                <a:gd name="connsiteX41" fmla="*/ 1721859 w 4467497"/>
                <a:gd name="connsiteY41" fmla="*/ 4378762 h 4555671"/>
                <a:gd name="connsiteX42" fmla="*/ 1019874 w 4467497"/>
                <a:gd name="connsiteY42" fmla="*/ 4378762 h 4555671"/>
                <a:gd name="connsiteX43" fmla="*/ 713106 w 4467497"/>
                <a:gd name="connsiteY43" fmla="*/ 2921437 h 4555671"/>
                <a:gd name="connsiteX44" fmla="*/ 1310506 w 4467497"/>
                <a:gd name="connsiteY44" fmla="*/ 2921437 h 4555671"/>
                <a:gd name="connsiteX45" fmla="*/ 1586854 w 4467497"/>
                <a:gd name="connsiteY45" fmla="*/ 4140495 h 4555671"/>
                <a:gd name="connsiteX46" fmla="*/ 1670436 w 4467497"/>
                <a:gd name="connsiteY46" fmla="*/ 4207277 h 4555671"/>
                <a:gd name="connsiteX47" fmla="*/ 1721859 w 4467497"/>
                <a:gd name="connsiteY47" fmla="*/ 3264337 h 4555671"/>
                <a:gd name="connsiteX48" fmla="*/ 1564037 w 4467497"/>
                <a:gd name="connsiteY48" fmla="*/ 3264337 h 4555671"/>
                <a:gd name="connsiteX49" fmla="*/ 1486310 w 4467497"/>
                <a:gd name="connsiteY49" fmla="*/ 2921437 h 4555671"/>
                <a:gd name="connsiteX50" fmla="*/ 1721863 w 4467497"/>
                <a:gd name="connsiteY50" fmla="*/ 2921437 h 4555671"/>
                <a:gd name="connsiteX51" fmla="*/ 4293609 w 4467497"/>
                <a:gd name="connsiteY51" fmla="*/ 1879609 h 4555671"/>
                <a:gd name="connsiteX52" fmla="*/ 4293609 w 4467497"/>
                <a:gd name="connsiteY52" fmla="*/ 2420176 h 4555671"/>
                <a:gd name="connsiteX53" fmla="*/ 3950709 w 4467497"/>
                <a:gd name="connsiteY53" fmla="*/ 2477351 h 4555671"/>
                <a:gd name="connsiteX54" fmla="*/ 3950709 w 4467497"/>
                <a:gd name="connsiteY54" fmla="*/ 1822432 h 4555671"/>
                <a:gd name="connsiteX55" fmla="*/ 3650671 w 4467497"/>
                <a:gd name="connsiteY55" fmla="*/ 178237 h 4555671"/>
                <a:gd name="connsiteX56" fmla="*/ 3779259 w 4467497"/>
                <a:gd name="connsiteY56" fmla="*/ 306824 h 4555671"/>
                <a:gd name="connsiteX57" fmla="*/ 3779259 w 4467497"/>
                <a:gd name="connsiteY57" fmla="*/ 3993000 h 4555671"/>
                <a:gd name="connsiteX58" fmla="*/ 3650671 w 4467497"/>
                <a:gd name="connsiteY58" fmla="*/ 4121587 h 4555671"/>
                <a:gd name="connsiteX59" fmla="*/ 3522084 w 4467497"/>
                <a:gd name="connsiteY59" fmla="*/ 3993000 h 4555671"/>
                <a:gd name="connsiteX60" fmla="*/ 3522084 w 4467497"/>
                <a:gd name="connsiteY60" fmla="*/ 306824 h 4555671"/>
                <a:gd name="connsiteX61" fmla="*/ 3650671 w 4467497"/>
                <a:gd name="connsiteY61" fmla="*/ 178237 h 4555671"/>
                <a:gd name="connsiteX62" fmla="*/ 3202070 w 4467497"/>
                <a:gd name="connsiteY62" fmla="*/ 677166 h 4555671"/>
                <a:gd name="connsiteX63" fmla="*/ 3350634 w 4467497"/>
                <a:gd name="connsiteY63" fmla="*/ 521137 h 4555671"/>
                <a:gd name="connsiteX64" fmla="*/ 3350634 w 4467497"/>
                <a:gd name="connsiteY64" fmla="*/ 3778687 h 4555671"/>
                <a:gd name="connsiteX65" fmla="*/ 3202070 w 4467497"/>
                <a:gd name="connsiteY65" fmla="*/ 3622658 h 4555671"/>
                <a:gd name="connsiteX66" fmla="*/ 1893270 w 4467497"/>
                <a:gd name="connsiteY66" fmla="*/ 2774519 h 4555671"/>
                <a:gd name="connsiteX67" fmla="*/ 1893270 w 4467497"/>
                <a:gd name="connsiteY67" fmla="*/ 1525285 h 4555671"/>
                <a:gd name="connsiteX68" fmla="*/ 3202070 w 4467497"/>
                <a:gd name="connsiteY68" fmla="*/ 677147 h 4555671"/>
                <a:gd name="connsiteX69" fmla="*/ 1721820 w 4467497"/>
                <a:gd name="connsiteY69" fmla="*/ 2749948 h 4555671"/>
                <a:gd name="connsiteX70" fmla="*/ 693120 w 4467497"/>
                <a:gd name="connsiteY70" fmla="*/ 2749948 h 4555671"/>
                <a:gd name="connsiteX71" fmla="*/ 693120 w 4467497"/>
                <a:gd name="connsiteY71" fmla="*/ 1549798 h 4555671"/>
                <a:gd name="connsiteX72" fmla="*/ 1721820 w 4467497"/>
                <a:gd name="connsiteY72" fmla="*/ 1549798 h 4555671"/>
                <a:gd name="connsiteX73" fmla="*/ 178770 w 4467497"/>
                <a:gd name="connsiteY73" fmla="*/ 1806973 h 4555671"/>
                <a:gd name="connsiteX74" fmla="*/ 254162 w 4467497"/>
                <a:gd name="connsiteY74" fmla="*/ 1625187 h 4555671"/>
                <a:gd name="connsiteX75" fmla="*/ 435948 w 4467497"/>
                <a:gd name="connsiteY75" fmla="*/ 1549795 h 4555671"/>
                <a:gd name="connsiteX76" fmla="*/ 521673 w 4467497"/>
                <a:gd name="connsiteY76" fmla="*/ 1549795 h 4555671"/>
                <a:gd name="connsiteX77" fmla="*/ 521673 w 4467497"/>
                <a:gd name="connsiteY77" fmla="*/ 2749945 h 4555671"/>
                <a:gd name="connsiteX78" fmla="*/ 435948 w 4467497"/>
                <a:gd name="connsiteY78" fmla="*/ 2749945 h 4555671"/>
                <a:gd name="connsiteX79" fmla="*/ 254162 w 4467497"/>
                <a:gd name="connsiteY79" fmla="*/ 2674553 h 4555671"/>
                <a:gd name="connsiteX80" fmla="*/ 178770 w 4467497"/>
                <a:gd name="connsiteY80" fmla="*/ 2492767 h 455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467497" h="4555671">
                  <a:moveTo>
                    <a:pt x="435984" y="2921437"/>
                  </a:moveTo>
                  <a:lnTo>
                    <a:pt x="537894" y="2921437"/>
                  </a:lnTo>
                  <a:lnTo>
                    <a:pt x="866441" y="4482122"/>
                  </a:lnTo>
                  <a:cubicBezTo>
                    <a:pt x="874784" y="4521809"/>
                    <a:pt x="909801" y="4550204"/>
                    <a:pt x="950329" y="4550204"/>
                  </a:cubicBezTo>
                  <a:lnTo>
                    <a:pt x="1721854" y="4550204"/>
                  </a:lnTo>
                  <a:cubicBezTo>
                    <a:pt x="1811712" y="4550243"/>
                    <a:pt x="1895068" y="4503362"/>
                    <a:pt x="1941712" y="4426554"/>
                  </a:cubicBezTo>
                  <a:cubicBezTo>
                    <a:pt x="1988363" y="4349747"/>
                    <a:pt x="1991539" y="4254184"/>
                    <a:pt x="1950131" y="4174474"/>
                  </a:cubicBezTo>
                  <a:cubicBezTo>
                    <a:pt x="1908684" y="4094719"/>
                    <a:pt x="1828666" y="4042409"/>
                    <a:pt x="1738993" y="4036432"/>
                  </a:cubicBezTo>
                  <a:lnTo>
                    <a:pt x="1602901" y="3435779"/>
                  </a:lnTo>
                  <a:lnTo>
                    <a:pt x="1807573" y="3435779"/>
                  </a:lnTo>
                  <a:cubicBezTo>
                    <a:pt x="1830305" y="3435779"/>
                    <a:pt x="1852120" y="3426748"/>
                    <a:pt x="1868193" y="3410674"/>
                  </a:cubicBezTo>
                  <a:cubicBezTo>
                    <a:pt x="1884266" y="3394601"/>
                    <a:pt x="1893298" y="3372786"/>
                    <a:pt x="1893298" y="3350054"/>
                  </a:cubicBezTo>
                  <a:lnTo>
                    <a:pt x="1893298" y="2957140"/>
                  </a:lnTo>
                  <a:cubicBezTo>
                    <a:pt x="2341978" y="3126180"/>
                    <a:pt x="2746874" y="3394033"/>
                    <a:pt x="3077870" y="3740911"/>
                  </a:cubicBezTo>
                  <a:lnTo>
                    <a:pt x="3352916" y="4029731"/>
                  </a:lnTo>
                  <a:lnTo>
                    <a:pt x="3352954" y="4029731"/>
                  </a:lnTo>
                  <a:cubicBezTo>
                    <a:pt x="3365698" y="4131602"/>
                    <a:pt x="3429685" y="4219894"/>
                    <a:pt x="3522532" y="4263755"/>
                  </a:cubicBezTo>
                  <a:cubicBezTo>
                    <a:pt x="3615414" y="4307613"/>
                    <a:pt x="3724256" y="4300916"/>
                    <a:pt x="3811009" y="4246036"/>
                  </a:cubicBezTo>
                  <a:cubicBezTo>
                    <a:pt x="3897806" y="4191157"/>
                    <a:pt x="3950501" y="4095670"/>
                    <a:pt x="3950697" y="3992996"/>
                  </a:cubicBezTo>
                  <a:lnTo>
                    <a:pt x="3950697" y="2651179"/>
                  </a:lnTo>
                  <a:lnTo>
                    <a:pt x="4393410" y="2577395"/>
                  </a:lnTo>
                  <a:cubicBezTo>
                    <a:pt x="4434743" y="2570506"/>
                    <a:pt x="4465052" y="2534723"/>
                    <a:pt x="4465052" y="2492818"/>
                  </a:cubicBezTo>
                  <a:lnTo>
                    <a:pt x="4465052" y="1807018"/>
                  </a:lnTo>
                  <a:cubicBezTo>
                    <a:pt x="4465052" y="1765113"/>
                    <a:pt x="4434741" y="1729330"/>
                    <a:pt x="4393410" y="1722441"/>
                  </a:cubicBezTo>
                  <a:lnTo>
                    <a:pt x="3950697" y="1648657"/>
                  </a:lnTo>
                  <a:lnTo>
                    <a:pt x="3950697" y="306840"/>
                  </a:lnTo>
                  <a:cubicBezTo>
                    <a:pt x="3950506" y="204166"/>
                    <a:pt x="3897808" y="108673"/>
                    <a:pt x="3811009" y="53799"/>
                  </a:cubicBezTo>
                  <a:cubicBezTo>
                    <a:pt x="3724251" y="-1080"/>
                    <a:pt x="3615409" y="-7777"/>
                    <a:pt x="3522532" y="36080"/>
                  </a:cubicBezTo>
                  <a:cubicBezTo>
                    <a:pt x="3429689" y="79938"/>
                    <a:pt x="3365700" y="168224"/>
                    <a:pt x="3352954" y="270105"/>
                  </a:cubicBezTo>
                  <a:lnTo>
                    <a:pt x="3077909" y="558925"/>
                  </a:lnTo>
                  <a:lnTo>
                    <a:pt x="3077870" y="558925"/>
                  </a:lnTo>
                  <a:cubicBezTo>
                    <a:pt x="2722117" y="931755"/>
                    <a:pt x="2281392" y="1212923"/>
                    <a:pt x="1793367" y="1378407"/>
                  </a:cubicBezTo>
                  <a:lnTo>
                    <a:pt x="435973" y="1378407"/>
                  </a:lnTo>
                  <a:cubicBezTo>
                    <a:pt x="322346" y="1378521"/>
                    <a:pt x="213392" y="1423718"/>
                    <a:pt x="133026" y="1504084"/>
                  </a:cubicBezTo>
                  <a:cubicBezTo>
                    <a:pt x="52660" y="1584450"/>
                    <a:pt x="7465" y="1693404"/>
                    <a:pt x="7348" y="1807032"/>
                  </a:cubicBezTo>
                  <a:lnTo>
                    <a:pt x="7348" y="2492832"/>
                  </a:lnTo>
                  <a:cubicBezTo>
                    <a:pt x="7463" y="2606459"/>
                    <a:pt x="52660" y="2715413"/>
                    <a:pt x="133026" y="2795779"/>
                  </a:cubicBezTo>
                  <a:cubicBezTo>
                    <a:pt x="213392" y="2876145"/>
                    <a:pt x="322346" y="2921339"/>
                    <a:pt x="435973" y="2921457"/>
                  </a:cubicBezTo>
                  <a:close/>
                  <a:moveTo>
                    <a:pt x="1670424" y="4207312"/>
                  </a:moveTo>
                  <a:lnTo>
                    <a:pt x="1721859" y="4207312"/>
                  </a:lnTo>
                  <a:cubicBezTo>
                    <a:pt x="1769199" y="4207312"/>
                    <a:pt x="1807584" y="4245697"/>
                    <a:pt x="1807584" y="4293037"/>
                  </a:cubicBezTo>
                  <a:cubicBezTo>
                    <a:pt x="1807584" y="4340377"/>
                    <a:pt x="1769199" y="4378762"/>
                    <a:pt x="1721859" y="4378762"/>
                  </a:cubicBezTo>
                  <a:lnTo>
                    <a:pt x="1019874" y="4378762"/>
                  </a:lnTo>
                  <a:lnTo>
                    <a:pt x="713106" y="2921437"/>
                  </a:lnTo>
                  <a:lnTo>
                    <a:pt x="1310506" y="2921437"/>
                  </a:lnTo>
                  <a:lnTo>
                    <a:pt x="1586854" y="4140495"/>
                  </a:lnTo>
                  <a:cubicBezTo>
                    <a:pt x="1595695" y="4179531"/>
                    <a:pt x="1630406" y="4207277"/>
                    <a:pt x="1670436" y="4207277"/>
                  </a:cubicBezTo>
                  <a:close/>
                  <a:moveTo>
                    <a:pt x="1721859" y="3264337"/>
                  </a:moveTo>
                  <a:lnTo>
                    <a:pt x="1564037" y="3264337"/>
                  </a:lnTo>
                  <a:lnTo>
                    <a:pt x="1486310" y="2921437"/>
                  </a:lnTo>
                  <a:lnTo>
                    <a:pt x="1721863" y="2921437"/>
                  </a:lnTo>
                  <a:close/>
                  <a:moveTo>
                    <a:pt x="4293609" y="1879609"/>
                  </a:moveTo>
                  <a:lnTo>
                    <a:pt x="4293609" y="2420176"/>
                  </a:lnTo>
                  <a:lnTo>
                    <a:pt x="3950709" y="2477351"/>
                  </a:lnTo>
                  <a:lnTo>
                    <a:pt x="3950709" y="1822432"/>
                  </a:lnTo>
                  <a:close/>
                  <a:moveTo>
                    <a:pt x="3650671" y="178237"/>
                  </a:moveTo>
                  <a:cubicBezTo>
                    <a:pt x="3721662" y="178313"/>
                    <a:pt x="3779181" y="235833"/>
                    <a:pt x="3779259" y="306824"/>
                  </a:cubicBezTo>
                  <a:lnTo>
                    <a:pt x="3779259" y="3993000"/>
                  </a:lnTo>
                  <a:cubicBezTo>
                    <a:pt x="3779259" y="4064029"/>
                    <a:pt x="3721701" y="4121587"/>
                    <a:pt x="3650671" y="4121587"/>
                  </a:cubicBezTo>
                  <a:cubicBezTo>
                    <a:pt x="3579642" y="4121587"/>
                    <a:pt x="3522084" y="4064029"/>
                    <a:pt x="3522084" y="3993000"/>
                  </a:cubicBezTo>
                  <a:lnTo>
                    <a:pt x="3522084" y="306824"/>
                  </a:lnTo>
                  <a:cubicBezTo>
                    <a:pt x="3522161" y="235833"/>
                    <a:pt x="3579680" y="178315"/>
                    <a:pt x="3650671" y="178237"/>
                  </a:cubicBezTo>
                  <a:close/>
                  <a:moveTo>
                    <a:pt x="3202070" y="677166"/>
                  </a:moveTo>
                  <a:lnTo>
                    <a:pt x="3350634" y="521137"/>
                  </a:lnTo>
                  <a:lnTo>
                    <a:pt x="3350634" y="3778687"/>
                  </a:lnTo>
                  <a:lnTo>
                    <a:pt x="3202070" y="3622658"/>
                  </a:lnTo>
                  <a:cubicBezTo>
                    <a:pt x="2838234" y="3241373"/>
                    <a:pt x="2389936" y="2950868"/>
                    <a:pt x="1893270" y="2774519"/>
                  </a:cubicBezTo>
                  <a:lnTo>
                    <a:pt x="1893270" y="1525285"/>
                  </a:lnTo>
                  <a:cubicBezTo>
                    <a:pt x="2389897" y="1348937"/>
                    <a:pt x="2838194" y="1058432"/>
                    <a:pt x="3202070" y="677147"/>
                  </a:cubicBezTo>
                  <a:close/>
                  <a:moveTo>
                    <a:pt x="1721820" y="2749948"/>
                  </a:moveTo>
                  <a:lnTo>
                    <a:pt x="693120" y="2749948"/>
                  </a:lnTo>
                  <a:lnTo>
                    <a:pt x="693120" y="1549798"/>
                  </a:lnTo>
                  <a:lnTo>
                    <a:pt x="1721820" y="1549798"/>
                  </a:lnTo>
                  <a:close/>
                  <a:moveTo>
                    <a:pt x="178770" y="1806973"/>
                  </a:moveTo>
                  <a:cubicBezTo>
                    <a:pt x="178846" y="1738776"/>
                    <a:pt x="205979" y="1673408"/>
                    <a:pt x="254162" y="1625187"/>
                  </a:cubicBezTo>
                  <a:cubicBezTo>
                    <a:pt x="302382" y="1577004"/>
                    <a:pt x="367750" y="1549871"/>
                    <a:pt x="435948" y="1549795"/>
                  </a:cubicBezTo>
                  <a:lnTo>
                    <a:pt x="521673" y="1549795"/>
                  </a:lnTo>
                  <a:lnTo>
                    <a:pt x="521673" y="2749945"/>
                  </a:lnTo>
                  <a:lnTo>
                    <a:pt x="435948" y="2749945"/>
                  </a:lnTo>
                  <a:cubicBezTo>
                    <a:pt x="367751" y="2749868"/>
                    <a:pt x="302383" y="2722735"/>
                    <a:pt x="254162" y="2674553"/>
                  </a:cubicBezTo>
                  <a:cubicBezTo>
                    <a:pt x="205979" y="2626333"/>
                    <a:pt x="178846" y="2560965"/>
                    <a:pt x="178770" y="2492767"/>
                  </a:cubicBezTo>
                  <a:close/>
                </a:path>
              </a:pathLst>
            </a:custGeom>
            <a:grpFill/>
            <a:ln w="9525" cap="flat">
              <a:noFill/>
              <a:prstDash val="solid"/>
              <a:miter/>
            </a:ln>
          </p:spPr>
          <p:txBody>
            <a:bodyPr rtlCol="0" anchor="ctr"/>
            <a:lstStyle/>
            <a:p>
              <a:endParaRPr lang="en-IN"/>
            </a:p>
          </p:txBody>
        </p:sp>
        <p:sp>
          <p:nvSpPr>
            <p:cNvPr id="260" name="Freeform: Shape 259">
              <a:extLst>
                <a:ext uri="{FF2B5EF4-FFF2-40B4-BE49-F238E27FC236}">
                  <a16:creationId xmlns:a16="http://schemas.microsoft.com/office/drawing/2014/main" id="{BE2A2432-1915-40A1-A9FD-51BE613A5E3C}"/>
                </a:ext>
              </a:extLst>
            </p:cNvPr>
            <p:cNvSpPr/>
            <p:nvPr/>
          </p:nvSpPr>
          <p:spPr>
            <a:xfrm>
              <a:off x="-11672986" y="6069540"/>
              <a:ext cx="186146" cy="352697"/>
            </a:xfrm>
            <a:custGeom>
              <a:avLst/>
              <a:gdLst>
                <a:gd name="connsiteX0" fmla="*/ 7348 w 186145"/>
                <a:gd name="connsiteY0" fmla="*/ 7348 h 352697"/>
                <a:gd name="connsiteX1" fmla="*/ 178798 w 186145"/>
                <a:gd name="connsiteY1" fmla="*/ 7348 h 352697"/>
                <a:gd name="connsiteX2" fmla="*/ 178798 w 186145"/>
                <a:gd name="connsiteY2" fmla="*/ 350248 h 352697"/>
                <a:gd name="connsiteX3" fmla="*/ 7348 w 186145"/>
                <a:gd name="connsiteY3" fmla="*/ 350248 h 352697"/>
              </a:gdLst>
              <a:ahLst/>
              <a:cxnLst>
                <a:cxn ang="0">
                  <a:pos x="connsiteX0" y="connsiteY0"/>
                </a:cxn>
                <a:cxn ang="0">
                  <a:pos x="connsiteX1" y="connsiteY1"/>
                </a:cxn>
                <a:cxn ang="0">
                  <a:pos x="connsiteX2" y="connsiteY2"/>
                </a:cxn>
                <a:cxn ang="0">
                  <a:pos x="connsiteX3" y="connsiteY3"/>
                </a:cxn>
              </a:cxnLst>
              <a:rect l="l" t="t" r="r" b="b"/>
              <a:pathLst>
                <a:path w="186145" h="352697">
                  <a:moveTo>
                    <a:pt x="7348" y="7348"/>
                  </a:moveTo>
                  <a:lnTo>
                    <a:pt x="178798" y="7348"/>
                  </a:lnTo>
                  <a:lnTo>
                    <a:pt x="178798" y="350248"/>
                  </a:lnTo>
                  <a:lnTo>
                    <a:pt x="7348" y="350248"/>
                  </a:lnTo>
                  <a:close/>
                </a:path>
              </a:pathLst>
            </a:custGeom>
            <a:grpFill/>
            <a:ln w="9525" cap="flat">
              <a:noFill/>
              <a:prstDash val="solid"/>
              <a:miter/>
            </a:ln>
          </p:spPr>
          <p:txBody>
            <a:bodyPr rtlCol="0" anchor="ctr"/>
            <a:lstStyle/>
            <a:p>
              <a:endParaRPr lang="en-IN"/>
            </a:p>
          </p:txBody>
        </p:sp>
        <p:sp>
          <p:nvSpPr>
            <p:cNvPr id="261" name="Freeform: Shape 260">
              <a:extLst>
                <a:ext uri="{FF2B5EF4-FFF2-40B4-BE49-F238E27FC236}">
                  <a16:creationId xmlns:a16="http://schemas.microsoft.com/office/drawing/2014/main" id="{3D7FEE98-51B4-4EDD-AE5C-37692B229A03}"/>
                </a:ext>
              </a:extLst>
            </p:cNvPr>
            <p:cNvSpPr/>
            <p:nvPr/>
          </p:nvSpPr>
          <p:spPr>
            <a:xfrm>
              <a:off x="-11330086" y="6069540"/>
              <a:ext cx="186146" cy="352697"/>
            </a:xfrm>
            <a:custGeom>
              <a:avLst/>
              <a:gdLst>
                <a:gd name="connsiteX0" fmla="*/ 7348 w 186145"/>
                <a:gd name="connsiteY0" fmla="*/ 7348 h 352697"/>
                <a:gd name="connsiteX1" fmla="*/ 178798 w 186145"/>
                <a:gd name="connsiteY1" fmla="*/ 7348 h 352697"/>
                <a:gd name="connsiteX2" fmla="*/ 178798 w 186145"/>
                <a:gd name="connsiteY2" fmla="*/ 350248 h 352697"/>
                <a:gd name="connsiteX3" fmla="*/ 7348 w 186145"/>
                <a:gd name="connsiteY3" fmla="*/ 350248 h 352697"/>
              </a:gdLst>
              <a:ahLst/>
              <a:cxnLst>
                <a:cxn ang="0">
                  <a:pos x="connsiteX0" y="connsiteY0"/>
                </a:cxn>
                <a:cxn ang="0">
                  <a:pos x="connsiteX1" y="connsiteY1"/>
                </a:cxn>
                <a:cxn ang="0">
                  <a:pos x="connsiteX2" y="connsiteY2"/>
                </a:cxn>
                <a:cxn ang="0">
                  <a:pos x="connsiteX3" y="connsiteY3"/>
                </a:cxn>
              </a:cxnLst>
              <a:rect l="l" t="t" r="r" b="b"/>
              <a:pathLst>
                <a:path w="186145" h="352697">
                  <a:moveTo>
                    <a:pt x="7348" y="7348"/>
                  </a:moveTo>
                  <a:lnTo>
                    <a:pt x="178798" y="7348"/>
                  </a:lnTo>
                  <a:lnTo>
                    <a:pt x="178798" y="350248"/>
                  </a:lnTo>
                  <a:lnTo>
                    <a:pt x="7348" y="350248"/>
                  </a:lnTo>
                  <a:close/>
                </a:path>
              </a:pathLst>
            </a:custGeom>
            <a:grpFill/>
            <a:ln w="9525" cap="flat">
              <a:noFill/>
              <a:prstDash val="solid"/>
              <a:miter/>
            </a:ln>
          </p:spPr>
          <p:txBody>
            <a:bodyPr rtlCol="0" anchor="ctr"/>
            <a:lstStyle/>
            <a:p>
              <a:endParaRPr lang="en-IN"/>
            </a:p>
          </p:txBody>
        </p:sp>
        <p:sp>
          <p:nvSpPr>
            <p:cNvPr id="262" name="Freeform: Shape 261">
              <a:extLst>
                <a:ext uri="{FF2B5EF4-FFF2-40B4-BE49-F238E27FC236}">
                  <a16:creationId xmlns:a16="http://schemas.microsoft.com/office/drawing/2014/main" id="{2BBD46A8-4BC4-406F-9B2B-317DE47057CF}"/>
                </a:ext>
              </a:extLst>
            </p:cNvPr>
            <p:cNvSpPr/>
            <p:nvPr/>
          </p:nvSpPr>
          <p:spPr>
            <a:xfrm>
              <a:off x="-7917839" y="5471131"/>
              <a:ext cx="558437" cy="284117"/>
            </a:xfrm>
            <a:custGeom>
              <a:avLst/>
              <a:gdLst>
                <a:gd name="connsiteX0" fmla="*/ 7348 w 558437"/>
                <a:gd name="connsiteY0" fmla="*/ 110218 h 284117"/>
                <a:gd name="connsiteX1" fmla="*/ 521698 w 558437"/>
                <a:gd name="connsiteY1" fmla="*/ 7348 h 284117"/>
                <a:gd name="connsiteX2" fmla="*/ 555337 w 558437"/>
                <a:gd name="connsiteY2" fmla="*/ 175467 h 284117"/>
                <a:gd name="connsiteX3" fmla="*/ 40987 w 558437"/>
                <a:gd name="connsiteY3" fmla="*/ 278337 h 284117"/>
              </a:gdLst>
              <a:ahLst/>
              <a:cxnLst>
                <a:cxn ang="0">
                  <a:pos x="connsiteX0" y="connsiteY0"/>
                </a:cxn>
                <a:cxn ang="0">
                  <a:pos x="connsiteX1" y="connsiteY1"/>
                </a:cxn>
                <a:cxn ang="0">
                  <a:pos x="connsiteX2" y="connsiteY2"/>
                </a:cxn>
                <a:cxn ang="0">
                  <a:pos x="connsiteX3" y="connsiteY3"/>
                </a:cxn>
              </a:cxnLst>
              <a:rect l="l" t="t" r="r" b="b"/>
              <a:pathLst>
                <a:path w="558437" h="284117">
                  <a:moveTo>
                    <a:pt x="7348" y="110218"/>
                  </a:moveTo>
                  <a:lnTo>
                    <a:pt x="521698" y="7348"/>
                  </a:lnTo>
                  <a:lnTo>
                    <a:pt x="555337" y="175467"/>
                  </a:lnTo>
                  <a:lnTo>
                    <a:pt x="40987" y="278337"/>
                  </a:lnTo>
                  <a:close/>
                </a:path>
              </a:pathLst>
            </a:custGeom>
            <a:grpFill/>
            <a:ln w="9525" cap="flat">
              <a:noFill/>
              <a:prstDash val="solid"/>
              <a:miter/>
            </a:ln>
          </p:spPr>
          <p:txBody>
            <a:bodyPr rtlCol="0" anchor="ctr"/>
            <a:lstStyle/>
            <a:p>
              <a:endParaRPr lang="en-IN"/>
            </a:p>
          </p:txBody>
        </p:sp>
        <p:sp>
          <p:nvSpPr>
            <p:cNvPr id="263" name="Freeform: Shape 262">
              <a:extLst>
                <a:ext uri="{FF2B5EF4-FFF2-40B4-BE49-F238E27FC236}">
                  <a16:creationId xmlns:a16="http://schemas.microsoft.com/office/drawing/2014/main" id="{F6436A74-8A86-4532-A20C-E870A4F372AB}"/>
                </a:ext>
              </a:extLst>
            </p:cNvPr>
            <p:cNvSpPr/>
            <p:nvPr/>
          </p:nvSpPr>
          <p:spPr>
            <a:xfrm>
              <a:off x="-8133180" y="3522900"/>
              <a:ext cx="734786" cy="734786"/>
            </a:xfrm>
            <a:custGeom>
              <a:avLst/>
              <a:gdLst>
                <a:gd name="connsiteX0" fmla="*/ 7348 w 734785"/>
                <a:gd name="connsiteY0" fmla="*/ 607384 h 734785"/>
                <a:gd name="connsiteX1" fmla="*/ 607462 w 734785"/>
                <a:gd name="connsiteY1" fmla="*/ 7348 h 734785"/>
                <a:gd name="connsiteX2" fmla="*/ 728702 w 734785"/>
                <a:gd name="connsiteY2" fmla="*/ 128588 h 734785"/>
                <a:gd name="connsiteX3" fmla="*/ 128588 w 734785"/>
                <a:gd name="connsiteY3" fmla="*/ 728623 h 734785"/>
              </a:gdLst>
              <a:ahLst/>
              <a:cxnLst>
                <a:cxn ang="0">
                  <a:pos x="connsiteX0" y="connsiteY0"/>
                </a:cxn>
                <a:cxn ang="0">
                  <a:pos x="connsiteX1" y="connsiteY1"/>
                </a:cxn>
                <a:cxn ang="0">
                  <a:pos x="connsiteX2" y="connsiteY2"/>
                </a:cxn>
                <a:cxn ang="0">
                  <a:pos x="connsiteX3" y="connsiteY3"/>
                </a:cxn>
              </a:cxnLst>
              <a:rect l="l" t="t" r="r" b="b"/>
              <a:pathLst>
                <a:path w="734785" h="734785">
                  <a:moveTo>
                    <a:pt x="7348" y="607384"/>
                  </a:moveTo>
                  <a:lnTo>
                    <a:pt x="607462" y="7348"/>
                  </a:lnTo>
                  <a:lnTo>
                    <a:pt x="728702" y="128588"/>
                  </a:lnTo>
                  <a:lnTo>
                    <a:pt x="128588" y="728623"/>
                  </a:lnTo>
                  <a:close/>
                </a:path>
              </a:pathLst>
            </a:custGeom>
            <a:grpFill/>
            <a:ln w="9525" cap="flat">
              <a:noFill/>
              <a:prstDash val="solid"/>
              <a:miter/>
            </a:ln>
          </p:spPr>
          <p:txBody>
            <a:bodyPr rtlCol="0" anchor="ctr"/>
            <a:lstStyle/>
            <a:p>
              <a:endParaRPr lang="en-IN"/>
            </a:p>
          </p:txBody>
        </p:sp>
        <p:sp>
          <p:nvSpPr>
            <p:cNvPr id="264" name="Freeform: Shape 263">
              <a:extLst>
                <a:ext uri="{FF2B5EF4-FFF2-40B4-BE49-F238E27FC236}">
                  <a16:creationId xmlns:a16="http://schemas.microsoft.com/office/drawing/2014/main" id="{2A6D35C2-4D8A-41B6-A485-8542CE85E6C4}"/>
                </a:ext>
              </a:extLst>
            </p:cNvPr>
            <p:cNvSpPr/>
            <p:nvPr/>
          </p:nvSpPr>
          <p:spPr>
            <a:xfrm>
              <a:off x="-8029331" y="4452130"/>
              <a:ext cx="695597" cy="499654"/>
            </a:xfrm>
            <a:custGeom>
              <a:avLst/>
              <a:gdLst>
                <a:gd name="connsiteX0" fmla="*/ 7348 w 695597"/>
                <a:gd name="connsiteY0" fmla="*/ 350248 h 499654"/>
                <a:gd name="connsiteX1" fmla="*/ 607423 w 695597"/>
                <a:gd name="connsiteY1" fmla="*/ 7348 h 499654"/>
                <a:gd name="connsiteX2" fmla="*/ 692498 w 695597"/>
                <a:gd name="connsiteY2" fmla="*/ 156215 h 499654"/>
                <a:gd name="connsiteX3" fmla="*/ 92423 w 695597"/>
                <a:gd name="connsiteY3" fmla="*/ 499115 h 499654"/>
              </a:gdLst>
              <a:ahLst/>
              <a:cxnLst>
                <a:cxn ang="0">
                  <a:pos x="connsiteX0" y="connsiteY0"/>
                </a:cxn>
                <a:cxn ang="0">
                  <a:pos x="connsiteX1" y="connsiteY1"/>
                </a:cxn>
                <a:cxn ang="0">
                  <a:pos x="connsiteX2" y="connsiteY2"/>
                </a:cxn>
                <a:cxn ang="0">
                  <a:pos x="connsiteX3" y="connsiteY3"/>
                </a:cxn>
              </a:cxnLst>
              <a:rect l="l" t="t" r="r" b="b"/>
              <a:pathLst>
                <a:path w="695597" h="499654">
                  <a:moveTo>
                    <a:pt x="7348" y="350248"/>
                  </a:moveTo>
                  <a:lnTo>
                    <a:pt x="607423" y="7348"/>
                  </a:lnTo>
                  <a:lnTo>
                    <a:pt x="692498" y="156215"/>
                  </a:lnTo>
                  <a:lnTo>
                    <a:pt x="92423" y="499115"/>
                  </a:lnTo>
                  <a:close/>
                </a:path>
              </a:pathLst>
            </a:custGeom>
            <a:grpFill/>
            <a:ln w="9525" cap="flat">
              <a:noFill/>
              <a:prstDash val="solid"/>
              <a:miter/>
            </a:ln>
          </p:spPr>
          <p:txBody>
            <a:bodyPr rtlCol="0" anchor="ctr"/>
            <a:lstStyle/>
            <a:p>
              <a:endParaRPr lang="en-IN"/>
            </a:p>
          </p:txBody>
        </p:sp>
        <p:sp>
          <p:nvSpPr>
            <p:cNvPr id="265" name="Freeform: Shape 264">
              <a:extLst>
                <a:ext uri="{FF2B5EF4-FFF2-40B4-BE49-F238E27FC236}">
                  <a16:creationId xmlns:a16="http://schemas.microsoft.com/office/drawing/2014/main" id="{14B002B6-8731-4AD1-B38F-19E1E38E8C39}"/>
                </a:ext>
              </a:extLst>
            </p:cNvPr>
            <p:cNvSpPr/>
            <p:nvPr/>
          </p:nvSpPr>
          <p:spPr>
            <a:xfrm>
              <a:off x="-7917937" y="6414106"/>
              <a:ext cx="558437" cy="284117"/>
            </a:xfrm>
            <a:custGeom>
              <a:avLst/>
              <a:gdLst>
                <a:gd name="connsiteX0" fmla="*/ 7348 w 558437"/>
                <a:gd name="connsiteY0" fmla="*/ 175467 h 284117"/>
                <a:gd name="connsiteX1" fmla="*/ 40987 w 558437"/>
                <a:gd name="connsiteY1" fmla="*/ 7348 h 284117"/>
                <a:gd name="connsiteX2" fmla="*/ 555337 w 558437"/>
                <a:gd name="connsiteY2" fmla="*/ 110218 h 284117"/>
                <a:gd name="connsiteX3" fmla="*/ 521698 w 558437"/>
                <a:gd name="connsiteY3" fmla="*/ 278337 h 284117"/>
              </a:gdLst>
              <a:ahLst/>
              <a:cxnLst>
                <a:cxn ang="0">
                  <a:pos x="connsiteX0" y="connsiteY0"/>
                </a:cxn>
                <a:cxn ang="0">
                  <a:pos x="connsiteX1" y="connsiteY1"/>
                </a:cxn>
                <a:cxn ang="0">
                  <a:pos x="connsiteX2" y="connsiteY2"/>
                </a:cxn>
                <a:cxn ang="0">
                  <a:pos x="connsiteX3" y="connsiteY3"/>
                </a:cxn>
              </a:cxnLst>
              <a:rect l="l" t="t" r="r" b="b"/>
              <a:pathLst>
                <a:path w="558437" h="284117">
                  <a:moveTo>
                    <a:pt x="7348" y="175467"/>
                  </a:moveTo>
                  <a:lnTo>
                    <a:pt x="40987" y="7348"/>
                  </a:lnTo>
                  <a:lnTo>
                    <a:pt x="555337" y="110218"/>
                  </a:lnTo>
                  <a:lnTo>
                    <a:pt x="521698" y="278337"/>
                  </a:lnTo>
                  <a:close/>
                </a:path>
              </a:pathLst>
            </a:custGeom>
            <a:grpFill/>
            <a:ln w="9525" cap="flat">
              <a:noFill/>
              <a:prstDash val="solid"/>
              <a:miter/>
            </a:ln>
          </p:spPr>
          <p:txBody>
            <a:bodyPr rtlCol="0" anchor="ctr"/>
            <a:lstStyle/>
            <a:p>
              <a:endParaRPr lang="en-IN"/>
            </a:p>
          </p:txBody>
        </p:sp>
        <p:sp>
          <p:nvSpPr>
            <p:cNvPr id="266" name="Freeform: Shape 265">
              <a:extLst>
                <a:ext uri="{FF2B5EF4-FFF2-40B4-BE49-F238E27FC236}">
                  <a16:creationId xmlns:a16="http://schemas.microsoft.com/office/drawing/2014/main" id="{B06DB90B-44E6-4E90-87F9-EB56D0BB20FD}"/>
                </a:ext>
              </a:extLst>
            </p:cNvPr>
            <p:cNvSpPr/>
            <p:nvPr/>
          </p:nvSpPr>
          <p:spPr>
            <a:xfrm>
              <a:off x="-8133180" y="7912138"/>
              <a:ext cx="734786" cy="734786"/>
            </a:xfrm>
            <a:custGeom>
              <a:avLst/>
              <a:gdLst>
                <a:gd name="connsiteX0" fmla="*/ 7348 w 734785"/>
                <a:gd name="connsiteY0" fmla="*/ 128588 h 734785"/>
                <a:gd name="connsiteX1" fmla="*/ 128588 w 734785"/>
                <a:gd name="connsiteY1" fmla="*/ 7348 h 734785"/>
                <a:gd name="connsiteX2" fmla="*/ 728702 w 734785"/>
                <a:gd name="connsiteY2" fmla="*/ 607383 h 734785"/>
                <a:gd name="connsiteX3" fmla="*/ 607462 w 734785"/>
                <a:gd name="connsiteY3" fmla="*/ 728623 h 734785"/>
              </a:gdLst>
              <a:ahLst/>
              <a:cxnLst>
                <a:cxn ang="0">
                  <a:pos x="connsiteX0" y="connsiteY0"/>
                </a:cxn>
                <a:cxn ang="0">
                  <a:pos x="connsiteX1" y="connsiteY1"/>
                </a:cxn>
                <a:cxn ang="0">
                  <a:pos x="connsiteX2" y="connsiteY2"/>
                </a:cxn>
                <a:cxn ang="0">
                  <a:pos x="connsiteX3" y="connsiteY3"/>
                </a:cxn>
              </a:cxnLst>
              <a:rect l="l" t="t" r="r" b="b"/>
              <a:pathLst>
                <a:path w="734785" h="734785">
                  <a:moveTo>
                    <a:pt x="7348" y="128588"/>
                  </a:moveTo>
                  <a:lnTo>
                    <a:pt x="128588" y="7348"/>
                  </a:lnTo>
                  <a:lnTo>
                    <a:pt x="728702" y="607383"/>
                  </a:lnTo>
                  <a:lnTo>
                    <a:pt x="607462" y="728623"/>
                  </a:lnTo>
                  <a:close/>
                </a:path>
              </a:pathLst>
            </a:custGeom>
            <a:grpFill/>
            <a:ln w="9525" cap="flat">
              <a:noFill/>
              <a:prstDash val="solid"/>
              <a:miter/>
            </a:ln>
          </p:spPr>
          <p:txBody>
            <a:bodyPr rtlCol="0" anchor="ctr"/>
            <a:lstStyle/>
            <a:p>
              <a:endParaRPr lang="en-IN"/>
            </a:p>
          </p:txBody>
        </p:sp>
        <p:sp>
          <p:nvSpPr>
            <p:cNvPr id="267" name="Freeform: Shape 266">
              <a:extLst>
                <a:ext uri="{FF2B5EF4-FFF2-40B4-BE49-F238E27FC236}">
                  <a16:creationId xmlns:a16="http://schemas.microsoft.com/office/drawing/2014/main" id="{8D24EB65-2CED-499F-A661-85499B232F55}"/>
                </a:ext>
              </a:extLst>
            </p:cNvPr>
            <p:cNvSpPr/>
            <p:nvPr/>
          </p:nvSpPr>
          <p:spPr>
            <a:xfrm>
              <a:off x="-8029331" y="7212426"/>
              <a:ext cx="695597" cy="499654"/>
            </a:xfrm>
            <a:custGeom>
              <a:avLst/>
              <a:gdLst>
                <a:gd name="connsiteX0" fmla="*/ 7348 w 695597"/>
                <a:gd name="connsiteY0" fmla="*/ 156216 h 499654"/>
                <a:gd name="connsiteX1" fmla="*/ 92423 w 695597"/>
                <a:gd name="connsiteY1" fmla="*/ 7348 h 499654"/>
                <a:gd name="connsiteX2" fmla="*/ 692498 w 695597"/>
                <a:gd name="connsiteY2" fmla="*/ 350248 h 499654"/>
                <a:gd name="connsiteX3" fmla="*/ 607423 w 695597"/>
                <a:gd name="connsiteY3" fmla="*/ 499116 h 499654"/>
              </a:gdLst>
              <a:ahLst/>
              <a:cxnLst>
                <a:cxn ang="0">
                  <a:pos x="connsiteX0" y="connsiteY0"/>
                </a:cxn>
                <a:cxn ang="0">
                  <a:pos x="connsiteX1" y="connsiteY1"/>
                </a:cxn>
                <a:cxn ang="0">
                  <a:pos x="connsiteX2" y="connsiteY2"/>
                </a:cxn>
                <a:cxn ang="0">
                  <a:pos x="connsiteX3" y="connsiteY3"/>
                </a:cxn>
              </a:cxnLst>
              <a:rect l="l" t="t" r="r" b="b"/>
              <a:pathLst>
                <a:path w="695597" h="499654">
                  <a:moveTo>
                    <a:pt x="7348" y="156216"/>
                  </a:moveTo>
                  <a:lnTo>
                    <a:pt x="92423" y="7348"/>
                  </a:lnTo>
                  <a:lnTo>
                    <a:pt x="692498" y="350248"/>
                  </a:lnTo>
                  <a:lnTo>
                    <a:pt x="607423" y="499116"/>
                  </a:lnTo>
                  <a:close/>
                </a:path>
              </a:pathLst>
            </a:custGeom>
            <a:grpFill/>
            <a:ln w="9525" cap="flat">
              <a:noFill/>
              <a:prstDash val="solid"/>
              <a:miter/>
            </a:ln>
          </p:spPr>
          <p:txBody>
            <a:bodyPr rtlCol="0" anchor="ctr"/>
            <a:lstStyle/>
            <a:p>
              <a:endParaRPr lang="en-IN"/>
            </a:p>
          </p:txBody>
        </p:sp>
        <p:sp>
          <p:nvSpPr>
            <p:cNvPr id="268" name="Freeform: Shape 267">
              <a:extLst>
                <a:ext uri="{FF2B5EF4-FFF2-40B4-BE49-F238E27FC236}">
                  <a16:creationId xmlns:a16="http://schemas.microsoft.com/office/drawing/2014/main" id="{456C628B-F37F-45B8-A25A-154BD9710AA9}"/>
                </a:ext>
              </a:extLst>
            </p:cNvPr>
            <p:cNvSpPr/>
            <p:nvPr/>
          </p:nvSpPr>
          <p:spPr>
            <a:xfrm>
              <a:off x="-9624276" y="4984918"/>
              <a:ext cx="244929" cy="244929"/>
            </a:xfrm>
            <a:custGeom>
              <a:avLst/>
              <a:gdLst>
                <a:gd name="connsiteX0" fmla="*/ 242548 w 244928"/>
                <a:gd name="connsiteY0" fmla="*/ 138806 h 244928"/>
                <a:gd name="connsiteX1" fmla="*/ 132487 w 244928"/>
                <a:gd name="connsiteY1" fmla="*/ 7348 h 244928"/>
                <a:gd name="connsiteX2" fmla="*/ 7348 w 244928"/>
                <a:gd name="connsiteY2" fmla="*/ 107386 h 244928"/>
                <a:gd name="connsiteX3" fmla="*/ 111286 w 244928"/>
                <a:gd name="connsiteY3" fmla="*/ 243704 h 244928"/>
                <a:gd name="connsiteX4" fmla="*/ 242548 w 244928"/>
                <a:gd name="connsiteY4" fmla="*/ 138806 h 244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28" h="244928">
                  <a:moveTo>
                    <a:pt x="242548" y="138806"/>
                  </a:moveTo>
                  <a:lnTo>
                    <a:pt x="132487" y="7348"/>
                  </a:lnTo>
                  <a:cubicBezTo>
                    <a:pt x="91768" y="41485"/>
                    <a:pt x="49632" y="75163"/>
                    <a:pt x="7348" y="107386"/>
                  </a:cubicBezTo>
                  <a:lnTo>
                    <a:pt x="111286" y="243704"/>
                  </a:lnTo>
                  <a:cubicBezTo>
                    <a:pt x="155640" y="209873"/>
                    <a:pt x="199805" y="174588"/>
                    <a:pt x="242548" y="138806"/>
                  </a:cubicBezTo>
                  <a:close/>
                </a:path>
              </a:pathLst>
            </a:custGeom>
            <a:grpFill/>
            <a:ln w="9525" cap="flat">
              <a:noFill/>
              <a:prstDash val="solid"/>
              <a:miter/>
            </a:ln>
          </p:spPr>
          <p:txBody>
            <a:bodyPr rtlCol="0" anchor="ctr"/>
            <a:lstStyle/>
            <a:p>
              <a:endParaRPr lang="en-IN"/>
            </a:p>
          </p:txBody>
        </p:sp>
        <p:sp>
          <p:nvSpPr>
            <p:cNvPr id="269" name="Freeform: Shape 268">
              <a:extLst>
                <a:ext uri="{FF2B5EF4-FFF2-40B4-BE49-F238E27FC236}">
                  <a16:creationId xmlns:a16="http://schemas.microsoft.com/office/drawing/2014/main" id="{B589C35B-77BC-465E-99D2-CD6B77E0AD99}"/>
                </a:ext>
              </a:extLst>
            </p:cNvPr>
            <p:cNvSpPr/>
            <p:nvPr/>
          </p:nvSpPr>
          <p:spPr>
            <a:xfrm>
              <a:off x="-10419825" y="5182420"/>
              <a:ext cx="764177" cy="529046"/>
            </a:xfrm>
            <a:custGeom>
              <a:avLst/>
              <a:gdLst>
                <a:gd name="connsiteX0" fmla="*/ 766128 w 764177"/>
                <a:gd name="connsiteY0" fmla="*/ 148416 h 529045"/>
                <a:gd name="connsiteX1" fmla="*/ 668616 w 764177"/>
                <a:gd name="connsiteY1" fmla="*/ 7386 h 529045"/>
                <a:gd name="connsiteX2" fmla="*/ 668616 w 764177"/>
                <a:gd name="connsiteY2" fmla="*/ 7348 h 529045"/>
                <a:gd name="connsiteX3" fmla="*/ 7348 w 764177"/>
                <a:gd name="connsiteY3" fmla="*/ 367354 h 529045"/>
                <a:gd name="connsiteX4" fmla="*/ 72790 w 764177"/>
                <a:gd name="connsiteY4" fmla="*/ 525793 h 529045"/>
                <a:gd name="connsiteX5" fmla="*/ 72828 w 764177"/>
                <a:gd name="connsiteY5" fmla="*/ 525793 h 529045"/>
                <a:gd name="connsiteX6" fmla="*/ 766133 w 764177"/>
                <a:gd name="connsiteY6" fmla="*/ 148407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177" h="529045">
                  <a:moveTo>
                    <a:pt x="766128" y="148416"/>
                  </a:moveTo>
                  <a:lnTo>
                    <a:pt x="668616" y="7386"/>
                  </a:lnTo>
                  <a:lnTo>
                    <a:pt x="668616" y="7348"/>
                  </a:lnTo>
                  <a:cubicBezTo>
                    <a:pt x="461612" y="150474"/>
                    <a:pt x="239913" y="271146"/>
                    <a:pt x="7348" y="367354"/>
                  </a:cubicBezTo>
                  <a:lnTo>
                    <a:pt x="72790" y="525793"/>
                  </a:lnTo>
                  <a:lnTo>
                    <a:pt x="72828" y="525793"/>
                  </a:lnTo>
                  <a:cubicBezTo>
                    <a:pt x="316650" y="424951"/>
                    <a:pt x="549057" y="298431"/>
                    <a:pt x="766133" y="148407"/>
                  </a:cubicBezTo>
                  <a:close/>
                </a:path>
              </a:pathLst>
            </a:custGeom>
            <a:grpFill/>
            <a:ln w="9525" cap="flat">
              <a:noFill/>
              <a:prstDash val="solid"/>
              <a:miter/>
            </a:ln>
          </p:spPr>
          <p:txBody>
            <a:bodyPr rtlCol="0" anchor="ctr"/>
            <a:lstStyle/>
            <a:p>
              <a:endParaRPr lang="en-IN"/>
            </a:p>
          </p:txBody>
        </p:sp>
      </p:grpSp>
      <p:grpSp>
        <p:nvGrpSpPr>
          <p:cNvPr id="277" name="Group 276">
            <a:extLst>
              <a:ext uri="{FF2B5EF4-FFF2-40B4-BE49-F238E27FC236}">
                <a16:creationId xmlns:a16="http://schemas.microsoft.com/office/drawing/2014/main" id="{AF26F325-C158-4A2D-81B9-918A098DD807}"/>
              </a:ext>
            </a:extLst>
          </p:cNvPr>
          <p:cNvGrpSpPr/>
          <p:nvPr/>
        </p:nvGrpSpPr>
        <p:grpSpPr>
          <a:xfrm>
            <a:off x="4603003" y="11603326"/>
            <a:ext cx="193812" cy="303716"/>
            <a:chOff x="1821511" y="3092266"/>
            <a:chExt cx="3213463" cy="5035731"/>
          </a:xfrm>
          <a:solidFill>
            <a:schemeClr val="bg1"/>
          </a:solidFill>
        </p:grpSpPr>
        <p:sp>
          <p:nvSpPr>
            <p:cNvPr id="274" name="Freeform: Shape 273">
              <a:extLst>
                <a:ext uri="{FF2B5EF4-FFF2-40B4-BE49-F238E27FC236}">
                  <a16:creationId xmlns:a16="http://schemas.microsoft.com/office/drawing/2014/main" id="{7D2BA496-B058-4D10-BEAD-69DA279C8AF6}"/>
                </a:ext>
              </a:extLst>
            </p:cNvPr>
            <p:cNvSpPr/>
            <p:nvPr/>
          </p:nvSpPr>
          <p:spPr>
            <a:xfrm>
              <a:off x="1821511" y="3092266"/>
              <a:ext cx="3213463" cy="5035731"/>
            </a:xfrm>
            <a:custGeom>
              <a:avLst/>
              <a:gdLst>
                <a:gd name="connsiteX0" fmla="*/ 83543 w 3213462"/>
                <a:gd name="connsiteY0" fmla="*/ 5036560 h 5035731"/>
                <a:gd name="connsiteX1" fmla="*/ 3131532 w 3213462"/>
                <a:gd name="connsiteY1" fmla="*/ 5036560 h 5035731"/>
                <a:gd name="connsiteX2" fmla="*/ 3207728 w 3213462"/>
                <a:gd name="connsiteY2" fmla="*/ 4960365 h 5035731"/>
                <a:gd name="connsiteX3" fmla="*/ 3207728 w 3213462"/>
                <a:gd name="connsiteY3" fmla="*/ 83543 h 5035731"/>
                <a:gd name="connsiteX4" fmla="*/ 3131532 w 3213462"/>
                <a:gd name="connsiteY4" fmla="*/ 7348 h 5035731"/>
                <a:gd name="connsiteX5" fmla="*/ 83543 w 3213462"/>
                <a:gd name="connsiteY5" fmla="*/ 7348 h 5035731"/>
                <a:gd name="connsiteX6" fmla="*/ 7348 w 3213462"/>
                <a:gd name="connsiteY6" fmla="*/ 83543 h 5035731"/>
                <a:gd name="connsiteX7" fmla="*/ 7348 w 3213462"/>
                <a:gd name="connsiteY7" fmla="*/ 4960365 h 5035731"/>
                <a:gd name="connsiteX8" fmla="*/ 83543 w 3213462"/>
                <a:gd name="connsiteY8" fmla="*/ 5036599 h 5035731"/>
                <a:gd name="connsiteX9" fmla="*/ 159738 w 3213462"/>
                <a:gd name="connsiteY9" fmla="*/ 159739 h 5035731"/>
                <a:gd name="connsiteX10" fmla="*/ 3055284 w 3213462"/>
                <a:gd name="connsiteY10" fmla="*/ 159739 h 5035731"/>
                <a:gd name="connsiteX11" fmla="*/ 3055284 w 3213462"/>
                <a:gd name="connsiteY11" fmla="*/ 616952 h 5035731"/>
                <a:gd name="connsiteX12" fmla="*/ 159738 w 3213462"/>
                <a:gd name="connsiteY12" fmla="*/ 616952 h 5035731"/>
                <a:gd name="connsiteX13" fmla="*/ 159738 w 3213462"/>
                <a:gd name="connsiteY13" fmla="*/ 769307 h 5035731"/>
                <a:gd name="connsiteX14" fmla="*/ 3055284 w 3213462"/>
                <a:gd name="connsiteY14" fmla="*/ 769307 h 5035731"/>
                <a:gd name="connsiteX15" fmla="*/ 3055284 w 3213462"/>
                <a:gd name="connsiteY15" fmla="*/ 4274529 h 5035731"/>
                <a:gd name="connsiteX16" fmla="*/ 159738 w 3213462"/>
                <a:gd name="connsiteY16" fmla="*/ 4274529 h 5035731"/>
                <a:gd name="connsiteX17" fmla="*/ 159738 w 3213462"/>
                <a:gd name="connsiteY17" fmla="*/ 4426973 h 5035731"/>
                <a:gd name="connsiteX18" fmla="*/ 3055284 w 3213462"/>
                <a:gd name="connsiteY18" fmla="*/ 4426973 h 5035731"/>
                <a:gd name="connsiteX19" fmla="*/ 3055284 w 3213462"/>
                <a:gd name="connsiteY19" fmla="*/ 4884186 h 5035731"/>
                <a:gd name="connsiteX20" fmla="*/ 159738 w 3213462"/>
                <a:gd name="connsiteY20" fmla="*/ 4884186 h 50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3462" h="5035731">
                  <a:moveTo>
                    <a:pt x="83543" y="5036560"/>
                  </a:moveTo>
                  <a:lnTo>
                    <a:pt x="3131532" y="5036560"/>
                  </a:lnTo>
                  <a:cubicBezTo>
                    <a:pt x="3174204" y="5036560"/>
                    <a:pt x="3207728" y="5003036"/>
                    <a:pt x="3207728" y="4960365"/>
                  </a:cubicBezTo>
                  <a:lnTo>
                    <a:pt x="3207728" y="83543"/>
                  </a:lnTo>
                  <a:cubicBezTo>
                    <a:pt x="3207728" y="40872"/>
                    <a:pt x="3174203" y="7348"/>
                    <a:pt x="3131532" y="7348"/>
                  </a:cubicBezTo>
                  <a:lnTo>
                    <a:pt x="83543" y="7348"/>
                  </a:lnTo>
                  <a:cubicBezTo>
                    <a:pt x="40872" y="7348"/>
                    <a:pt x="7348" y="40873"/>
                    <a:pt x="7348" y="83543"/>
                  </a:cubicBezTo>
                  <a:lnTo>
                    <a:pt x="7348" y="4960365"/>
                  </a:lnTo>
                  <a:cubicBezTo>
                    <a:pt x="7348" y="5003075"/>
                    <a:pt x="40873" y="5036599"/>
                    <a:pt x="83543" y="5036599"/>
                  </a:cubicBezTo>
                  <a:close/>
                  <a:moveTo>
                    <a:pt x="159738" y="159739"/>
                  </a:moveTo>
                  <a:lnTo>
                    <a:pt x="3055284" y="159739"/>
                  </a:lnTo>
                  <a:lnTo>
                    <a:pt x="3055284" y="616952"/>
                  </a:lnTo>
                  <a:lnTo>
                    <a:pt x="159738" y="616952"/>
                  </a:lnTo>
                  <a:close/>
                  <a:moveTo>
                    <a:pt x="159738" y="769307"/>
                  </a:moveTo>
                  <a:lnTo>
                    <a:pt x="3055284" y="769307"/>
                  </a:lnTo>
                  <a:lnTo>
                    <a:pt x="3055284" y="4274529"/>
                  </a:lnTo>
                  <a:lnTo>
                    <a:pt x="159738" y="4274529"/>
                  </a:lnTo>
                  <a:close/>
                  <a:moveTo>
                    <a:pt x="159738" y="4426973"/>
                  </a:moveTo>
                  <a:lnTo>
                    <a:pt x="3055284" y="4426973"/>
                  </a:lnTo>
                  <a:lnTo>
                    <a:pt x="3055284" y="4884186"/>
                  </a:lnTo>
                  <a:lnTo>
                    <a:pt x="159738" y="4884186"/>
                  </a:lnTo>
                  <a:close/>
                </a:path>
              </a:pathLst>
            </a:custGeom>
            <a:grpFill/>
            <a:ln w="9525" cap="flat">
              <a:noFill/>
              <a:prstDash val="solid"/>
              <a:miter/>
            </a:ln>
          </p:spPr>
          <p:txBody>
            <a:bodyPr rtlCol="0" anchor="ctr"/>
            <a:lstStyle/>
            <a:p>
              <a:endParaRPr lang="en-IN"/>
            </a:p>
          </p:txBody>
        </p:sp>
        <p:sp>
          <p:nvSpPr>
            <p:cNvPr id="275" name="Freeform: Shape 274">
              <a:extLst>
                <a:ext uri="{FF2B5EF4-FFF2-40B4-BE49-F238E27FC236}">
                  <a16:creationId xmlns:a16="http://schemas.microsoft.com/office/drawing/2014/main" id="{8C02D108-4A68-4DF8-A0AC-F4105AE62002}"/>
                </a:ext>
              </a:extLst>
            </p:cNvPr>
            <p:cNvSpPr/>
            <p:nvPr/>
          </p:nvSpPr>
          <p:spPr>
            <a:xfrm>
              <a:off x="3040638" y="7664246"/>
              <a:ext cx="773974" cy="166551"/>
            </a:xfrm>
            <a:custGeom>
              <a:avLst/>
              <a:gdLst>
                <a:gd name="connsiteX0" fmla="*/ 693151 w 773974"/>
                <a:gd name="connsiteY0" fmla="*/ 7348 h 166551"/>
                <a:gd name="connsiteX1" fmla="*/ 83543 w 773974"/>
                <a:gd name="connsiteY1" fmla="*/ 7348 h 166551"/>
                <a:gd name="connsiteX2" fmla="*/ 7348 w 773974"/>
                <a:gd name="connsiteY2" fmla="*/ 83543 h 166551"/>
                <a:gd name="connsiteX3" fmla="*/ 83543 w 773974"/>
                <a:gd name="connsiteY3" fmla="*/ 159738 h 166551"/>
                <a:gd name="connsiteX4" fmla="*/ 693151 w 773974"/>
                <a:gd name="connsiteY4" fmla="*/ 159738 h 166551"/>
                <a:gd name="connsiteX5" fmla="*/ 769346 w 773974"/>
                <a:gd name="connsiteY5" fmla="*/ 83543 h 166551"/>
                <a:gd name="connsiteX6" fmla="*/ 693151 w 773974"/>
                <a:gd name="connsiteY6" fmla="*/ 7348 h 16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974" h="166551">
                  <a:moveTo>
                    <a:pt x="693151" y="7348"/>
                  </a:moveTo>
                  <a:lnTo>
                    <a:pt x="83543" y="7348"/>
                  </a:lnTo>
                  <a:cubicBezTo>
                    <a:pt x="40872" y="7348"/>
                    <a:pt x="7348" y="40873"/>
                    <a:pt x="7348" y="83543"/>
                  </a:cubicBezTo>
                  <a:cubicBezTo>
                    <a:pt x="7348" y="126215"/>
                    <a:pt x="40872" y="159738"/>
                    <a:pt x="83543" y="159738"/>
                  </a:cubicBezTo>
                  <a:lnTo>
                    <a:pt x="693151" y="159738"/>
                  </a:lnTo>
                  <a:cubicBezTo>
                    <a:pt x="735822" y="159738"/>
                    <a:pt x="769346" y="126214"/>
                    <a:pt x="769346" y="83543"/>
                  </a:cubicBezTo>
                  <a:cubicBezTo>
                    <a:pt x="769384" y="40872"/>
                    <a:pt x="735821" y="7348"/>
                    <a:pt x="693151" y="7348"/>
                  </a:cubicBezTo>
                  <a:close/>
                </a:path>
              </a:pathLst>
            </a:custGeom>
            <a:grpFill/>
            <a:ln w="9525" cap="flat">
              <a:noFill/>
              <a:prstDash val="solid"/>
              <a:miter/>
            </a:ln>
          </p:spPr>
          <p:txBody>
            <a:bodyPr rtlCol="0" anchor="ctr"/>
            <a:lstStyle/>
            <a:p>
              <a:endParaRPr lang="en-IN"/>
            </a:p>
          </p:txBody>
        </p:sp>
        <p:sp>
          <p:nvSpPr>
            <p:cNvPr id="276" name="Freeform: Shape 275">
              <a:extLst>
                <a:ext uri="{FF2B5EF4-FFF2-40B4-BE49-F238E27FC236}">
                  <a16:creationId xmlns:a16="http://schemas.microsoft.com/office/drawing/2014/main" id="{E4EACBA3-4A9D-4FBB-B1AB-E533C4E49CC6}"/>
                </a:ext>
              </a:extLst>
            </p:cNvPr>
            <p:cNvSpPr/>
            <p:nvPr/>
          </p:nvSpPr>
          <p:spPr>
            <a:xfrm>
              <a:off x="2734402" y="4313619"/>
              <a:ext cx="1381397" cy="2596243"/>
            </a:xfrm>
            <a:custGeom>
              <a:avLst/>
              <a:gdLst>
                <a:gd name="connsiteX0" fmla="*/ 747993 w 1381397"/>
                <a:gd name="connsiteY0" fmla="*/ 28024 h 2596242"/>
                <a:gd name="connsiteX1" fmla="*/ 712937 w 1381397"/>
                <a:gd name="connsiteY1" fmla="*/ 9731 h 2596242"/>
                <a:gd name="connsiteX2" fmla="*/ 703791 w 1381397"/>
                <a:gd name="connsiteY2" fmla="*/ 8200 h 2596242"/>
                <a:gd name="connsiteX3" fmla="*/ 664181 w 1381397"/>
                <a:gd name="connsiteY3" fmla="*/ 12754 h 2596242"/>
                <a:gd name="connsiteX4" fmla="*/ 639803 w 1381397"/>
                <a:gd name="connsiteY4" fmla="*/ 27986 h 2596242"/>
                <a:gd name="connsiteX5" fmla="*/ 30195 w 1381397"/>
                <a:gd name="connsiteY5" fmla="*/ 637593 h 2596242"/>
                <a:gd name="connsiteX6" fmla="*/ 30195 w 1381397"/>
                <a:gd name="connsiteY6" fmla="*/ 745783 h 2596242"/>
                <a:gd name="connsiteX7" fmla="*/ 83544 w 1381397"/>
                <a:gd name="connsiteY7" fmla="*/ 768630 h 2596242"/>
                <a:gd name="connsiteX8" fmla="*/ 136892 w 1381397"/>
                <a:gd name="connsiteY8" fmla="*/ 745783 h 2596242"/>
                <a:gd name="connsiteX9" fmla="*/ 616952 w 1381397"/>
                <a:gd name="connsiteY9" fmla="*/ 265723 h 2596242"/>
                <a:gd name="connsiteX10" fmla="*/ 616914 w 1381397"/>
                <a:gd name="connsiteY10" fmla="*/ 2519752 h 2596242"/>
                <a:gd name="connsiteX11" fmla="*/ 693109 w 1381397"/>
                <a:gd name="connsiteY11" fmla="*/ 2595947 h 2596242"/>
                <a:gd name="connsiteX12" fmla="*/ 769304 w 1381397"/>
                <a:gd name="connsiteY12" fmla="*/ 2519752 h 2596242"/>
                <a:gd name="connsiteX13" fmla="*/ 769304 w 1381397"/>
                <a:gd name="connsiteY13" fmla="*/ 265723 h 2596242"/>
                <a:gd name="connsiteX14" fmla="*/ 1249364 w 1381397"/>
                <a:gd name="connsiteY14" fmla="*/ 745783 h 2596242"/>
                <a:gd name="connsiteX15" fmla="*/ 1357554 w 1381397"/>
                <a:gd name="connsiteY15" fmla="*/ 745783 h 2596242"/>
                <a:gd name="connsiteX16" fmla="*/ 1357554 w 1381397"/>
                <a:gd name="connsiteY16" fmla="*/ 637593 h 259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1397" h="2596242">
                  <a:moveTo>
                    <a:pt x="747993" y="28024"/>
                  </a:moveTo>
                  <a:cubicBezTo>
                    <a:pt x="737316" y="17347"/>
                    <a:pt x="725146" y="12792"/>
                    <a:pt x="712937" y="9731"/>
                  </a:cubicBezTo>
                  <a:cubicBezTo>
                    <a:pt x="709876" y="8200"/>
                    <a:pt x="706853" y="8200"/>
                    <a:pt x="703791" y="8200"/>
                  </a:cubicBezTo>
                  <a:cubicBezTo>
                    <a:pt x="690091" y="6669"/>
                    <a:pt x="677883" y="6669"/>
                    <a:pt x="664181" y="12754"/>
                  </a:cubicBezTo>
                  <a:cubicBezTo>
                    <a:pt x="655035" y="15815"/>
                    <a:pt x="647419" y="21900"/>
                    <a:pt x="639803" y="27986"/>
                  </a:cubicBezTo>
                  <a:lnTo>
                    <a:pt x="30195" y="637593"/>
                  </a:lnTo>
                  <a:cubicBezTo>
                    <a:pt x="-268" y="668056"/>
                    <a:pt x="-268" y="715320"/>
                    <a:pt x="30195" y="745783"/>
                  </a:cubicBezTo>
                  <a:cubicBezTo>
                    <a:pt x="45427" y="761015"/>
                    <a:pt x="65250" y="768630"/>
                    <a:pt x="83544" y="768630"/>
                  </a:cubicBezTo>
                  <a:cubicBezTo>
                    <a:pt x="101837" y="768630"/>
                    <a:pt x="123153" y="761014"/>
                    <a:pt x="136892" y="745783"/>
                  </a:cubicBezTo>
                  <a:lnTo>
                    <a:pt x="616952" y="265723"/>
                  </a:lnTo>
                  <a:lnTo>
                    <a:pt x="616914" y="2519752"/>
                  </a:lnTo>
                  <a:cubicBezTo>
                    <a:pt x="616914" y="2562423"/>
                    <a:pt x="650439" y="2595947"/>
                    <a:pt x="693109" y="2595947"/>
                  </a:cubicBezTo>
                  <a:cubicBezTo>
                    <a:pt x="735779" y="2595947"/>
                    <a:pt x="769304" y="2562422"/>
                    <a:pt x="769304" y="2519752"/>
                  </a:cubicBezTo>
                  <a:lnTo>
                    <a:pt x="769304" y="265723"/>
                  </a:lnTo>
                  <a:lnTo>
                    <a:pt x="1249364" y="745783"/>
                  </a:lnTo>
                  <a:cubicBezTo>
                    <a:pt x="1279828" y="776246"/>
                    <a:pt x="1327091" y="776246"/>
                    <a:pt x="1357554" y="745783"/>
                  </a:cubicBezTo>
                  <a:cubicBezTo>
                    <a:pt x="1388018" y="715320"/>
                    <a:pt x="1388018" y="668056"/>
                    <a:pt x="1357554" y="637593"/>
                  </a:cubicBezTo>
                  <a:close/>
                </a:path>
              </a:pathLst>
            </a:custGeom>
            <a:grpFill/>
            <a:ln w="9525" cap="flat">
              <a:noFill/>
              <a:prstDash val="solid"/>
              <a:miter/>
            </a:ln>
          </p:spPr>
          <p:txBody>
            <a:bodyPr rtlCol="0" anchor="ctr"/>
            <a:lstStyle/>
            <a:p>
              <a:endParaRPr lang="en-IN"/>
            </a:p>
          </p:txBody>
        </p:sp>
      </p:grpSp>
      <p:grpSp>
        <p:nvGrpSpPr>
          <p:cNvPr id="294" name="Group 293">
            <a:extLst>
              <a:ext uri="{FF2B5EF4-FFF2-40B4-BE49-F238E27FC236}">
                <a16:creationId xmlns:a16="http://schemas.microsoft.com/office/drawing/2014/main" id="{27807B6C-F90B-4AEF-BD76-C2170F371162}"/>
              </a:ext>
            </a:extLst>
          </p:cNvPr>
          <p:cNvGrpSpPr/>
          <p:nvPr/>
        </p:nvGrpSpPr>
        <p:grpSpPr>
          <a:xfrm>
            <a:off x="3503471" y="11504458"/>
            <a:ext cx="262523" cy="262523"/>
            <a:chOff x="-8820993" y="3356115"/>
            <a:chExt cx="4986746" cy="4986746"/>
          </a:xfrm>
        </p:grpSpPr>
        <p:sp>
          <p:nvSpPr>
            <p:cNvPr id="281" name="Freeform: Shape 280">
              <a:extLst>
                <a:ext uri="{FF2B5EF4-FFF2-40B4-BE49-F238E27FC236}">
                  <a16:creationId xmlns:a16="http://schemas.microsoft.com/office/drawing/2014/main" id="{CB0A4CA2-DC0C-4DCB-9921-B7477693BA66}"/>
                </a:ext>
              </a:extLst>
            </p:cNvPr>
            <p:cNvSpPr/>
            <p:nvPr/>
          </p:nvSpPr>
          <p:spPr>
            <a:xfrm>
              <a:off x="-6077793" y="6099315"/>
              <a:ext cx="2243546" cy="2243546"/>
            </a:xfrm>
            <a:custGeom>
              <a:avLst/>
              <a:gdLst>
                <a:gd name="connsiteX0" fmla="*/ 1121773 w 2243545"/>
                <a:gd name="connsiteY0" fmla="*/ 7348 h 2243545"/>
                <a:gd name="connsiteX1" fmla="*/ 7348 w 2243545"/>
                <a:gd name="connsiteY1" fmla="*/ 1121773 h 2243545"/>
                <a:gd name="connsiteX2" fmla="*/ 1121773 w 2243545"/>
                <a:gd name="connsiteY2" fmla="*/ 2236198 h 2243545"/>
                <a:gd name="connsiteX3" fmla="*/ 2236198 w 2243545"/>
                <a:gd name="connsiteY3" fmla="*/ 1121773 h 2243545"/>
                <a:gd name="connsiteX4" fmla="*/ 1121773 w 2243545"/>
                <a:gd name="connsiteY4" fmla="*/ 7348 h 2243545"/>
                <a:gd name="connsiteX5" fmla="*/ 1121773 w 2243545"/>
                <a:gd name="connsiteY5" fmla="*/ 178798 h 2243545"/>
                <a:gd name="connsiteX6" fmla="*/ 2064748 w 2243545"/>
                <a:gd name="connsiteY6" fmla="*/ 1121773 h 2243545"/>
                <a:gd name="connsiteX7" fmla="*/ 1121773 w 2243545"/>
                <a:gd name="connsiteY7" fmla="*/ 2064748 h 2243545"/>
                <a:gd name="connsiteX8" fmla="*/ 178798 w 2243545"/>
                <a:gd name="connsiteY8" fmla="*/ 1121773 h 2243545"/>
                <a:gd name="connsiteX9" fmla="*/ 1121773 w 2243545"/>
                <a:gd name="connsiteY9" fmla="*/ 178798 h 22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3545" h="2243545">
                  <a:moveTo>
                    <a:pt x="1121773" y="7348"/>
                  </a:moveTo>
                  <a:cubicBezTo>
                    <a:pt x="506698" y="7348"/>
                    <a:pt x="7348" y="506698"/>
                    <a:pt x="7348" y="1121773"/>
                  </a:cubicBezTo>
                  <a:cubicBezTo>
                    <a:pt x="7348" y="1736847"/>
                    <a:pt x="506698" y="2236198"/>
                    <a:pt x="1121773" y="2236198"/>
                  </a:cubicBezTo>
                  <a:cubicBezTo>
                    <a:pt x="1736847" y="2236198"/>
                    <a:pt x="2236198" y="1736847"/>
                    <a:pt x="2236198" y="1121773"/>
                  </a:cubicBezTo>
                  <a:cubicBezTo>
                    <a:pt x="2236198" y="506698"/>
                    <a:pt x="1736847" y="7348"/>
                    <a:pt x="1121773" y="7348"/>
                  </a:cubicBezTo>
                  <a:close/>
                  <a:moveTo>
                    <a:pt x="1121773" y="178798"/>
                  </a:moveTo>
                  <a:cubicBezTo>
                    <a:pt x="1642207" y="178798"/>
                    <a:pt x="2064748" y="601339"/>
                    <a:pt x="2064748" y="1121773"/>
                  </a:cubicBezTo>
                  <a:cubicBezTo>
                    <a:pt x="2064748" y="1642207"/>
                    <a:pt x="1642207" y="2064748"/>
                    <a:pt x="1121773" y="2064748"/>
                  </a:cubicBezTo>
                  <a:cubicBezTo>
                    <a:pt x="601339" y="2064748"/>
                    <a:pt x="178798" y="1642207"/>
                    <a:pt x="178798" y="1121773"/>
                  </a:cubicBezTo>
                  <a:cubicBezTo>
                    <a:pt x="178798" y="601339"/>
                    <a:pt x="601339" y="178798"/>
                    <a:pt x="1121773" y="178798"/>
                  </a:cubicBezTo>
                  <a:close/>
                </a:path>
              </a:pathLst>
            </a:custGeom>
            <a:solidFill>
              <a:srgbClr val="000000"/>
            </a:solidFill>
            <a:ln w="9525" cap="flat">
              <a:noFill/>
              <a:prstDash val="solid"/>
              <a:miter/>
            </a:ln>
          </p:spPr>
          <p:txBody>
            <a:bodyPr rtlCol="0" anchor="ctr"/>
            <a:lstStyle/>
            <a:p>
              <a:endParaRPr lang="en-IN"/>
            </a:p>
          </p:txBody>
        </p:sp>
        <p:sp>
          <p:nvSpPr>
            <p:cNvPr id="282" name="Freeform: Shape 281">
              <a:extLst>
                <a:ext uri="{FF2B5EF4-FFF2-40B4-BE49-F238E27FC236}">
                  <a16:creationId xmlns:a16="http://schemas.microsoft.com/office/drawing/2014/main" id="{40C455C1-B65C-48C2-A8E7-8851671F5DDF}"/>
                </a:ext>
              </a:extLst>
            </p:cNvPr>
            <p:cNvSpPr/>
            <p:nvPr/>
          </p:nvSpPr>
          <p:spPr>
            <a:xfrm>
              <a:off x="-5391993" y="6442215"/>
              <a:ext cx="871946" cy="1557746"/>
            </a:xfrm>
            <a:custGeom>
              <a:avLst/>
              <a:gdLst>
                <a:gd name="connsiteX0" fmla="*/ 350248 w 871945"/>
                <a:gd name="connsiteY0" fmla="*/ 178798 h 1557745"/>
                <a:gd name="connsiteX1" fmla="*/ 7348 w 871945"/>
                <a:gd name="connsiteY1" fmla="*/ 521698 h 1557745"/>
                <a:gd name="connsiteX2" fmla="*/ 350248 w 871945"/>
                <a:gd name="connsiteY2" fmla="*/ 864598 h 1557745"/>
                <a:gd name="connsiteX3" fmla="*/ 350248 w 871945"/>
                <a:gd name="connsiteY3" fmla="*/ 1207498 h 1557745"/>
                <a:gd name="connsiteX4" fmla="*/ 178798 w 871945"/>
                <a:gd name="connsiteY4" fmla="*/ 1036048 h 1557745"/>
                <a:gd name="connsiteX5" fmla="*/ 93073 w 871945"/>
                <a:gd name="connsiteY5" fmla="*/ 950323 h 1557745"/>
                <a:gd name="connsiteX6" fmla="*/ 7348 w 871945"/>
                <a:gd name="connsiteY6" fmla="*/ 1036048 h 1557745"/>
                <a:gd name="connsiteX7" fmla="*/ 350248 w 871945"/>
                <a:gd name="connsiteY7" fmla="*/ 1378948 h 1557745"/>
                <a:gd name="connsiteX8" fmla="*/ 350248 w 871945"/>
                <a:gd name="connsiteY8" fmla="*/ 1464673 h 1557745"/>
                <a:gd name="connsiteX9" fmla="*/ 435973 w 871945"/>
                <a:gd name="connsiteY9" fmla="*/ 1550398 h 1557745"/>
                <a:gd name="connsiteX10" fmla="*/ 521698 w 871945"/>
                <a:gd name="connsiteY10" fmla="*/ 1464673 h 1557745"/>
                <a:gd name="connsiteX11" fmla="*/ 521698 w 871945"/>
                <a:gd name="connsiteY11" fmla="*/ 1378948 h 1557745"/>
                <a:gd name="connsiteX12" fmla="*/ 864598 w 871945"/>
                <a:gd name="connsiteY12" fmla="*/ 1036048 h 1557745"/>
                <a:gd name="connsiteX13" fmla="*/ 521698 w 871945"/>
                <a:gd name="connsiteY13" fmla="*/ 693148 h 1557745"/>
                <a:gd name="connsiteX14" fmla="*/ 521698 w 871945"/>
                <a:gd name="connsiteY14" fmla="*/ 350248 h 1557745"/>
                <a:gd name="connsiteX15" fmla="*/ 693148 w 871945"/>
                <a:gd name="connsiteY15" fmla="*/ 521698 h 1557745"/>
                <a:gd name="connsiteX16" fmla="*/ 778873 w 871945"/>
                <a:gd name="connsiteY16" fmla="*/ 607423 h 1557745"/>
                <a:gd name="connsiteX17" fmla="*/ 864598 w 871945"/>
                <a:gd name="connsiteY17" fmla="*/ 521698 h 1557745"/>
                <a:gd name="connsiteX18" fmla="*/ 521698 w 871945"/>
                <a:gd name="connsiteY18" fmla="*/ 178798 h 1557745"/>
                <a:gd name="connsiteX19" fmla="*/ 521698 w 871945"/>
                <a:gd name="connsiteY19" fmla="*/ 93073 h 1557745"/>
                <a:gd name="connsiteX20" fmla="*/ 435973 w 871945"/>
                <a:gd name="connsiteY20" fmla="*/ 7348 h 1557745"/>
                <a:gd name="connsiteX21" fmla="*/ 350248 w 871945"/>
                <a:gd name="connsiteY21" fmla="*/ 93073 h 1557745"/>
                <a:gd name="connsiteX22" fmla="*/ 521698 w 871945"/>
                <a:gd name="connsiteY22" fmla="*/ 864598 h 1557745"/>
                <a:gd name="connsiteX23" fmla="*/ 521698 w 871945"/>
                <a:gd name="connsiteY23" fmla="*/ 1207498 h 1557745"/>
                <a:gd name="connsiteX24" fmla="*/ 693148 w 871945"/>
                <a:gd name="connsiteY24" fmla="*/ 1036048 h 1557745"/>
                <a:gd name="connsiteX25" fmla="*/ 521698 w 871945"/>
                <a:gd name="connsiteY25" fmla="*/ 864598 h 1557745"/>
                <a:gd name="connsiteX26" fmla="*/ 350248 w 871945"/>
                <a:gd name="connsiteY26" fmla="*/ 350248 h 1557745"/>
                <a:gd name="connsiteX27" fmla="*/ 178798 w 871945"/>
                <a:gd name="connsiteY27" fmla="*/ 521698 h 1557745"/>
                <a:gd name="connsiteX28" fmla="*/ 350248 w 871945"/>
                <a:gd name="connsiteY28" fmla="*/ 693148 h 155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1945" h="1557745">
                  <a:moveTo>
                    <a:pt x="350248" y="178798"/>
                  </a:moveTo>
                  <a:cubicBezTo>
                    <a:pt x="160889" y="178798"/>
                    <a:pt x="7348" y="332339"/>
                    <a:pt x="7348" y="521698"/>
                  </a:cubicBezTo>
                  <a:cubicBezTo>
                    <a:pt x="7348" y="711057"/>
                    <a:pt x="160889" y="864598"/>
                    <a:pt x="350248" y="864598"/>
                  </a:cubicBezTo>
                  <a:lnTo>
                    <a:pt x="350248" y="1207498"/>
                  </a:lnTo>
                  <a:cubicBezTo>
                    <a:pt x="255529" y="1207498"/>
                    <a:pt x="178798" y="1130767"/>
                    <a:pt x="178798" y="1036048"/>
                  </a:cubicBezTo>
                  <a:cubicBezTo>
                    <a:pt x="178798" y="988746"/>
                    <a:pt x="140374" y="950323"/>
                    <a:pt x="93073" y="950323"/>
                  </a:cubicBezTo>
                  <a:cubicBezTo>
                    <a:pt x="45771" y="950323"/>
                    <a:pt x="7348" y="988746"/>
                    <a:pt x="7348" y="1036048"/>
                  </a:cubicBezTo>
                  <a:cubicBezTo>
                    <a:pt x="7348" y="1225407"/>
                    <a:pt x="160889" y="1378948"/>
                    <a:pt x="350248" y="1378948"/>
                  </a:cubicBezTo>
                  <a:lnTo>
                    <a:pt x="350248" y="1464673"/>
                  </a:lnTo>
                  <a:cubicBezTo>
                    <a:pt x="350248" y="1511974"/>
                    <a:pt x="388671" y="1550398"/>
                    <a:pt x="435973" y="1550398"/>
                  </a:cubicBezTo>
                  <a:cubicBezTo>
                    <a:pt x="483274" y="1550398"/>
                    <a:pt x="521698" y="1511974"/>
                    <a:pt x="521698" y="1464673"/>
                  </a:cubicBezTo>
                  <a:lnTo>
                    <a:pt x="521698" y="1378948"/>
                  </a:lnTo>
                  <a:cubicBezTo>
                    <a:pt x="711057" y="1378948"/>
                    <a:pt x="864598" y="1225407"/>
                    <a:pt x="864598" y="1036048"/>
                  </a:cubicBezTo>
                  <a:cubicBezTo>
                    <a:pt x="864598" y="846689"/>
                    <a:pt x="711057" y="693148"/>
                    <a:pt x="521698" y="693148"/>
                  </a:cubicBezTo>
                  <a:lnTo>
                    <a:pt x="521698" y="350248"/>
                  </a:lnTo>
                  <a:cubicBezTo>
                    <a:pt x="616417" y="350248"/>
                    <a:pt x="693148" y="426979"/>
                    <a:pt x="693148" y="521698"/>
                  </a:cubicBezTo>
                  <a:cubicBezTo>
                    <a:pt x="693148" y="568999"/>
                    <a:pt x="731571" y="607423"/>
                    <a:pt x="778873" y="607423"/>
                  </a:cubicBezTo>
                  <a:cubicBezTo>
                    <a:pt x="826175" y="607423"/>
                    <a:pt x="864598" y="568999"/>
                    <a:pt x="864598" y="521698"/>
                  </a:cubicBezTo>
                  <a:cubicBezTo>
                    <a:pt x="864598" y="332339"/>
                    <a:pt x="711057" y="178798"/>
                    <a:pt x="521698" y="178798"/>
                  </a:cubicBezTo>
                  <a:lnTo>
                    <a:pt x="521698" y="93073"/>
                  </a:lnTo>
                  <a:cubicBezTo>
                    <a:pt x="521698" y="45771"/>
                    <a:pt x="483274" y="7348"/>
                    <a:pt x="435973" y="7348"/>
                  </a:cubicBezTo>
                  <a:cubicBezTo>
                    <a:pt x="388671" y="7348"/>
                    <a:pt x="350248" y="45771"/>
                    <a:pt x="350248" y="93073"/>
                  </a:cubicBezTo>
                  <a:close/>
                  <a:moveTo>
                    <a:pt x="521698" y="864598"/>
                  </a:moveTo>
                  <a:lnTo>
                    <a:pt x="521698" y="1207498"/>
                  </a:lnTo>
                  <a:cubicBezTo>
                    <a:pt x="616417" y="1207498"/>
                    <a:pt x="693148" y="1130767"/>
                    <a:pt x="693148" y="1036048"/>
                  </a:cubicBezTo>
                  <a:cubicBezTo>
                    <a:pt x="693148" y="941329"/>
                    <a:pt x="616417" y="864598"/>
                    <a:pt x="521698" y="864598"/>
                  </a:cubicBezTo>
                  <a:close/>
                  <a:moveTo>
                    <a:pt x="350248" y="350248"/>
                  </a:moveTo>
                  <a:cubicBezTo>
                    <a:pt x="255529" y="350248"/>
                    <a:pt x="178798" y="426979"/>
                    <a:pt x="178798" y="521698"/>
                  </a:cubicBezTo>
                  <a:cubicBezTo>
                    <a:pt x="178798" y="616417"/>
                    <a:pt x="255529" y="693148"/>
                    <a:pt x="350248" y="693148"/>
                  </a:cubicBezTo>
                  <a:close/>
                </a:path>
              </a:pathLst>
            </a:custGeom>
            <a:solidFill>
              <a:srgbClr val="000000"/>
            </a:solidFill>
            <a:ln w="9525" cap="flat">
              <a:noFill/>
              <a:prstDash val="solid"/>
              <a:miter/>
            </a:ln>
          </p:spPr>
          <p:txBody>
            <a:bodyPr rtlCol="0" anchor="ctr"/>
            <a:lstStyle/>
            <a:p>
              <a:endParaRPr lang="en-IN"/>
            </a:p>
          </p:txBody>
        </p:sp>
        <p:sp>
          <p:nvSpPr>
            <p:cNvPr id="283" name="Freeform: Shape 282">
              <a:extLst>
                <a:ext uri="{FF2B5EF4-FFF2-40B4-BE49-F238E27FC236}">
                  <a16:creationId xmlns:a16="http://schemas.microsoft.com/office/drawing/2014/main" id="{B8EAAE82-1094-4C90-8AF2-A82ED5E0DB7B}"/>
                </a:ext>
              </a:extLst>
            </p:cNvPr>
            <p:cNvSpPr/>
            <p:nvPr/>
          </p:nvSpPr>
          <p:spPr>
            <a:xfrm>
              <a:off x="-8135193" y="57564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84" name="Freeform: Shape 283">
              <a:extLst>
                <a:ext uri="{FF2B5EF4-FFF2-40B4-BE49-F238E27FC236}">
                  <a16:creationId xmlns:a16="http://schemas.microsoft.com/office/drawing/2014/main" id="{2BAD2CB9-3898-4A1B-82A0-9E19F91706FC}"/>
                </a:ext>
              </a:extLst>
            </p:cNvPr>
            <p:cNvSpPr/>
            <p:nvPr/>
          </p:nvSpPr>
          <p:spPr>
            <a:xfrm>
              <a:off x="-8135193" y="64422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85" name="Freeform: Shape 284">
              <a:extLst>
                <a:ext uri="{FF2B5EF4-FFF2-40B4-BE49-F238E27FC236}">
                  <a16:creationId xmlns:a16="http://schemas.microsoft.com/office/drawing/2014/main" id="{2A86744A-548B-454C-9D0E-41E8D82D46C8}"/>
                </a:ext>
              </a:extLst>
            </p:cNvPr>
            <p:cNvSpPr/>
            <p:nvPr/>
          </p:nvSpPr>
          <p:spPr>
            <a:xfrm>
              <a:off x="-8135193" y="71280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86" name="Freeform: Shape 285">
              <a:extLst>
                <a:ext uri="{FF2B5EF4-FFF2-40B4-BE49-F238E27FC236}">
                  <a16:creationId xmlns:a16="http://schemas.microsoft.com/office/drawing/2014/main" id="{442886B0-3964-4168-9B19-8E9C35C6440F}"/>
                </a:ext>
              </a:extLst>
            </p:cNvPr>
            <p:cNvSpPr/>
            <p:nvPr/>
          </p:nvSpPr>
          <p:spPr>
            <a:xfrm>
              <a:off x="-7449393" y="57564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87" name="Freeform: Shape 286">
              <a:extLst>
                <a:ext uri="{FF2B5EF4-FFF2-40B4-BE49-F238E27FC236}">
                  <a16:creationId xmlns:a16="http://schemas.microsoft.com/office/drawing/2014/main" id="{2A0A7D43-4A38-4C20-9CE0-DAA22EAD06E9}"/>
                </a:ext>
              </a:extLst>
            </p:cNvPr>
            <p:cNvSpPr/>
            <p:nvPr/>
          </p:nvSpPr>
          <p:spPr>
            <a:xfrm>
              <a:off x="-7449393" y="64422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88" name="Freeform: Shape 287">
              <a:extLst>
                <a:ext uri="{FF2B5EF4-FFF2-40B4-BE49-F238E27FC236}">
                  <a16:creationId xmlns:a16="http://schemas.microsoft.com/office/drawing/2014/main" id="{A37D9BDD-E78C-429C-8159-C1C8AC0C139C}"/>
                </a:ext>
              </a:extLst>
            </p:cNvPr>
            <p:cNvSpPr/>
            <p:nvPr/>
          </p:nvSpPr>
          <p:spPr>
            <a:xfrm>
              <a:off x="-7449393" y="71280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89" name="Freeform: Shape 288">
              <a:extLst>
                <a:ext uri="{FF2B5EF4-FFF2-40B4-BE49-F238E27FC236}">
                  <a16:creationId xmlns:a16="http://schemas.microsoft.com/office/drawing/2014/main" id="{80459EF4-9051-4392-8168-B01A326B0ABC}"/>
                </a:ext>
              </a:extLst>
            </p:cNvPr>
            <p:cNvSpPr/>
            <p:nvPr/>
          </p:nvSpPr>
          <p:spPr>
            <a:xfrm>
              <a:off x="-6763593" y="57564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90" name="Freeform: Shape 289">
              <a:extLst>
                <a:ext uri="{FF2B5EF4-FFF2-40B4-BE49-F238E27FC236}">
                  <a16:creationId xmlns:a16="http://schemas.microsoft.com/office/drawing/2014/main" id="{75D5F8D2-DDE3-412A-A4A9-99FDB10F0423}"/>
                </a:ext>
              </a:extLst>
            </p:cNvPr>
            <p:cNvSpPr/>
            <p:nvPr/>
          </p:nvSpPr>
          <p:spPr>
            <a:xfrm>
              <a:off x="-6763593" y="64422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91" name="Freeform: Shape 290">
              <a:extLst>
                <a:ext uri="{FF2B5EF4-FFF2-40B4-BE49-F238E27FC236}">
                  <a16:creationId xmlns:a16="http://schemas.microsoft.com/office/drawing/2014/main" id="{5CF2B037-FBDB-44AA-84FD-BAA7B6449A4A}"/>
                </a:ext>
              </a:extLst>
            </p:cNvPr>
            <p:cNvSpPr/>
            <p:nvPr/>
          </p:nvSpPr>
          <p:spPr>
            <a:xfrm>
              <a:off x="-6763593" y="71280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92" name="Freeform: Shape 291">
              <a:extLst>
                <a:ext uri="{FF2B5EF4-FFF2-40B4-BE49-F238E27FC236}">
                  <a16:creationId xmlns:a16="http://schemas.microsoft.com/office/drawing/2014/main" id="{24A942BC-9EE2-4F06-99F3-A3B0DA25A63E}"/>
                </a:ext>
              </a:extLst>
            </p:cNvPr>
            <p:cNvSpPr/>
            <p:nvPr/>
          </p:nvSpPr>
          <p:spPr>
            <a:xfrm>
              <a:off x="-6077793" y="5756415"/>
              <a:ext cx="529046" cy="529046"/>
            </a:xfrm>
            <a:custGeom>
              <a:avLst/>
              <a:gdLst>
                <a:gd name="connsiteX0" fmla="*/ 264523 w 529045"/>
                <a:gd name="connsiteY0" fmla="*/ 7348 h 529045"/>
                <a:gd name="connsiteX1" fmla="*/ 7348 w 529045"/>
                <a:gd name="connsiteY1" fmla="*/ 264523 h 529045"/>
                <a:gd name="connsiteX2" fmla="*/ 264523 w 529045"/>
                <a:gd name="connsiteY2" fmla="*/ 521698 h 529045"/>
                <a:gd name="connsiteX3" fmla="*/ 521698 w 529045"/>
                <a:gd name="connsiteY3" fmla="*/ 264523 h 529045"/>
                <a:gd name="connsiteX4" fmla="*/ 264523 w 529045"/>
                <a:gd name="connsiteY4" fmla="*/ 7348 h 529045"/>
                <a:gd name="connsiteX5" fmla="*/ 264523 w 529045"/>
                <a:gd name="connsiteY5" fmla="*/ 178798 h 529045"/>
                <a:gd name="connsiteX6" fmla="*/ 350248 w 529045"/>
                <a:gd name="connsiteY6" fmla="*/ 264523 h 529045"/>
                <a:gd name="connsiteX7" fmla="*/ 264523 w 529045"/>
                <a:gd name="connsiteY7" fmla="*/ 350248 h 529045"/>
                <a:gd name="connsiteX8" fmla="*/ 178798 w 529045"/>
                <a:gd name="connsiteY8" fmla="*/ 264523 h 529045"/>
                <a:gd name="connsiteX9" fmla="*/ 264523 w 529045"/>
                <a:gd name="connsiteY9" fmla="*/ 178798 h 5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045" h="529045">
                  <a:moveTo>
                    <a:pt x="264523" y="7348"/>
                  </a:moveTo>
                  <a:cubicBezTo>
                    <a:pt x="122582" y="7348"/>
                    <a:pt x="7348" y="122582"/>
                    <a:pt x="7348" y="264523"/>
                  </a:cubicBezTo>
                  <a:cubicBezTo>
                    <a:pt x="7348" y="406464"/>
                    <a:pt x="122582" y="521698"/>
                    <a:pt x="264523" y="521698"/>
                  </a:cubicBezTo>
                  <a:cubicBezTo>
                    <a:pt x="406464" y="521698"/>
                    <a:pt x="521698" y="406464"/>
                    <a:pt x="521698" y="264523"/>
                  </a:cubicBezTo>
                  <a:cubicBezTo>
                    <a:pt x="521698" y="122582"/>
                    <a:pt x="406464" y="7348"/>
                    <a:pt x="264523" y="7348"/>
                  </a:cubicBezTo>
                  <a:close/>
                  <a:moveTo>
                    <a:pt x="264523" y="178798"/>
                  </a:moveTo>
                  <a:cubicBezTo>
                    <a:pt x="311824" y="178798"/>
                    <a:pt x="350248" y="217221"/>
                    <a:pt x="350248" y="264523"/>
                  </a:cubicBezTo>
                  <a:cubicBezTo>
                    <a:pt x="350248" y="311824"/>
                    <a:pt x="311824" y="350248"/>
                    <a:pt x="264523" y="350248"/>
                  </a:cubicBezTo>
                  <a:cubicBezTo>
                    <a:pt x="217221" y="350248"/>
                    <a:pt x="178798" y="311824"/>
                    <a:pt x="178798" y="264523"/>
                  </a:cubicBezTo>
                  <a:cubicBezTo>
                    <a:pt x="178798" y="217221"/>
                    <a:pt x="217221" y="178798"/>
                    <a:pt x="264523" y="178798"/>
                  </a:cubicBezTo>
                  <a:close/>
                </a:path>
              </a:pathLst>
            </a:custGeom>
            <a:solidFill>
              <a:srgbClr val="000000"/>
            </a:solidFill>
            <a:ln w="9525" cap="flat">
              <a:noFill/>
              <a:prstDash val="solid"/>
              <a:miter/>
            </a:ln>
          </p:spPr>
          <p:txBody>
            <a:bodyPr rtlCol="0" anchor="ctr"/>
            <a:lstStyle/>
            <a:p>
              <a:endParaRPr lang="en-IN"/>
            </a:p>
          </p:txBody>
        </p:sp>
        <p:sp>
          <p:nvSpPr>
            <p:cNvPr id="293" name="Freeform: Shape 292">
              <a:extLst>
                <a:ext uri="{FF2B5EF4-FFF2-40B4-BE49-F238E27FC236}">
                  <a16:creationId xmlns:a16="http://schemas.microsoft.com/office/drawing/2014/main" id="{B4A69179-0054-41FD-8055-D09AAAC43014}"/>
                </a:ext>
              </a:extLst>
            </p:cNvPr>
            <p:cNvSpPr/>
            <p:nvPr/>
          </p:nvSpPr>
          <p:spPr>
            <a:xfrm>
              <a:off x="-8820993" y="3356115"/>
              <a:ext cx="4986746" cy="4986746"/>
            </a:xfrm>
            <a:custGeom>
              <a:avLst/>
              <a:gdLst>
                <a:gd name="connsiteX0" fmla="*/ 3264898 w 4986745"/>
                <a:gd name="connsiteY0" fmla="*/ 864598 h 4986745"/>
                <a:gd name="connsiteX1" fmla="*/ 4550773 w 4986745"/>
                <a:gd name="connsiteY1" fmla="*/ 864598 h 4986745"/>
                <a:gd name="connsiteX2" fmla="*/ 4807948 w 4986745"/>
                <a:gd name="connsiteY2" fmla="*/ 1121773 h 4986745"/>
                <a:gd name="connsiteX3" fmla="*/ 4807948 w 4986745"/>
                <a:gd name="connsiteY3" fmla="*/ 1721848 h 4986745"/>
                <a:gd name="connsiteX4" fmla="*/ 1464673 w 4986745"/>
                <a:gd name="connsiteY4" fmla="*/ 1721848 h 4986745"/>
                <a:gd name="connsiteX5" fmla="*/ 1378948 w 4986745"/>
                <a:gd name="connsiteY5" fmla="*/ 1807573 h 4986745"/>
                <a:gd name="connsiteX6" fmla="*/ 1464673 w 4986745"/>
                <a:gd name="connsiteY6" fmla="*/ 1893298 h 4986745"/>
                <a:gd name="connsiteX7" fmla="*/ 4807948 w 4986745"/>
                <a:gd name="connsiteY7" fmla="*/ 1893298 h 4986745"/>
                <a:gd name="connsiteX8" fmla="*/ 4807948 w 4986745"/>
                <a:gd name="connsiteY8" fmla="*/ 2836273 h 4986745"/>
                <a:gd name="connsiteX9" fmla="*/ 4893673 w 4986745"/>
                <a:gd name="connsiteY9" fmla="*/ 2921998 h 4986745"/>
                <a:gd name="connsiteX10" fmla="*/ 4979398 w 4986745"/>
                <a:gd name="connsiteY10" fmla="*/ 2836273 h 4986745"/>
                <a:gd name="connsiteX11" fmla="*/ 4979398 w 4986745"/>
                <a:gd name="connsiteY11" fmla="*/ 1121773 h 4986745"/>
                <a:gd name="connsiteX12" fmla="*/ 4550773 w 4986745"/>
                <a:gd name="connsiteY12" fmla="*/ 693148 h 4986745"/>
                <a:gd name="connsiteX13" fmla="*/ 4293598 w 4986745"/>
                <a:gd name="connsiteY13" fmla="*/ 693148 h 4986745"/>
                <a:gd name="connsiteX14" fmla="*/ 4293598 w 4986745"/>
                <a:gd name="connsiteY14" fmla="*/ 607423 h 4986745"/>
                <a:gd name="connsiteX15" fmla="*/ 4117857 w 4986745"/>
                <a:gd name="connsiteY15" fmla="*/ 183089 h 4986745"/>
                <a:gd name="connsiteX16" fmla="*/ 3693523 w 4986745"/>
                <a:gd name="connsiteY16" fmla="*/ 7348 h 4986745"/>
                <a:gd name="connsiteX17" fmla="*/ 3350623 w 4986745"/>
                <a:gd name="connsiteY17" fmla="*/ 7348 h 4986745"/>
                <a:gd name="connsiteX18" fmla="*/ 2926289 w 4986745"/>
                <a:gd name="connsiteY18" fmla="*/ 183089 h 4986745"/>
                <a:gd name="connsiteX19" fmla="*/ 2750548 w 4986745"/>
                <a:gd name="connsiteY19" fmla="*/ 607423 h 4986745"/>
                <a:gd name="connsiteX20" fmla="*/ 2750548 w 4986745"/>
                <a:gd name="connsiteY20" fmla="*/ 693148 h 4986745"/>
                <a:gd name="connsiteX21" fmla="*/ 2236198 w 4986745"/>
                <a:gd name="connsiteY21" fmla="*/ 693148 h 4986745"/>
                <a:gd name="connsiteX22" fmla="*/ 2236198 w 4986745"/>
                <a:gd name="connsiteY22" fmla="*/ 607423 h 4986745"/>
                <a:gd name="connsiteX23" fmla="*/ 2060457 w 4986745"/>
                <a:gd name="connsiteY23" fmla="*/ 183089 h 4986745"/>
                <a:gd name="connsiteX24" fmla="*/ 1636123 w 4986745"/>
                <a:gd name="connsiteY24" fmla="*/ 7348 h 4986745"/>
                <a:gd name="connsiteX25" fmla="*/ 1293223 w 4986745"/>
                <a:gd name="connsiteY25" fmla="*/ 7348 h 4986745"/>
                <a:gd name="connsiteX26" fmla="*/ 868889 w 4986745"/>
                <a:gd name="connsiteY26" fmla="*/ 183089 h 4986745"/>
                <a:gd name="connsiteX27" fmla="*/ 693148 w 4986745"/>
                <a:gd name="connsiteY27" fmla="*/ 607423 h 4986745"/>
                <a:gd name="connsiteX28" fmla="*/ 693148 w 4986745"/>
                <a:gd name="connsiteY28" fmla="*/ 693148 h 4986745"/>
                <a:gd name="connsiteX29" fmla="*/ 435973 w 4986745"/>
                <a:gd name="connsiteY29" fmla="*/ 693148 h 4986745"/>
                <a:gd name="connsiteX30" fmla="*/ 7348 w 4986745"/>
                <a:gd name="connsiteY30" fmla="*/ 1121773 h 4986745"/>
                <a:gd name="connsiteX31" fmla="*/ 7348 w 4986745"/>
                <a:gd name="connsiteY31" fmla="*/ 4550773 h 4986745"/>
                <a:gd name="connsiteX32" fmla="*/ 435973 w 4986745"/>
                <a:gd name="connsiteY32" fmla="*/ 4979398 h 4986745"/>
                <a:gd name="connsiteX33" fmla="*/ 2836273 w 4986745"/>
                <a:gd name="connsiteY33" fmla="*/ 4979398 h 4986745"/>
                <a:gd name="connsiteX34" fmla="*/ 2921998 w 4986745"/>
                <a:gd name="connsiteY34" fmla="*/ 4893673 h 4986745"/>
                <a:gd name="connsiteX35" fmla="*/ 2836273 w 4986745"/>
                <a:gd name="connsiteY35" fmla="*/ 4807948 h 4986745"/>
                <a:gd name="connsiteX36" fmla="*/ 435973 w 4986745"/>
                <a:gd name="connsiteY36" fmla="*/ 4807948 h 4986745"/>
                <a:gd name="connsiteX37" fmla="*/ 178798 w 4986745"/>
                <a:gd name="connsiteY37" fmla="*/ 4550773 h 4986745"/>
                <a:gd name="connsiteX38" fmla="*/ 178798 w 4986745"/>
                <a:gd name="connsiteY38" fmla="*/ 1893298 h 4986745"/>
                <a:gd name="connsiteX39" fmla="*/ 1121773 w 4986745"/>
                <a:gd name="connsiteY39" fmla="*/ 1893298 h 4986745"/>
                <a:gd name="connsiteX40" fmla="*/ 1207498 w 4986745"/>
                <a:gd name="connsiteY40" fmla="*/ 1807573 h 4986745"/>
                <a:gd name="connsiteX41" fmla="*/ 1121773 w 4986745"/>
                <a:gd name="connsiteY41" fmla="*/ 1721848 h 4986745"/>
                <a:gd name="connsiteX42" fmla="*/ 178798 w 4986745"/>
                <a:gd name="connsiteY42" fmla="*/ 1721848 h 4986745"/>
                <a:gd name="connsiteX43" fmla="*/ 178798 w 4986745"/>
                <a:gd name="connsiteY43" fmla="*/ 1121773 h 4986745"/>
                <a:gd name="connsiteX44" fmla="*/ 435973 w 4986745"/>
                <a:gd name="connsiteY44" fmla="*/ 864598 h 4986745"/>
                <a:gd name="connsiteX45" fmla="*/ 693148 w 4986745"/>
                <a:gd name="connsiteY45" fmla="*/ 864598 h 4986745"/>
                <a:gd name="connsiteX46" fmla="*/ 693148 w 4986745"/>
                <a:gd name="connsiteY46" fmla="*/ 950323 h 4986745"/>
                <a:gd name="connsiteX47" fmla="*/ 868889 w 4986745"/>
                <a:gd name="connsiteY47" fmla="*/ 1374657 h 4986745"/>
                <a:gd name="connsiteX48" fmla="*/ 1293223 w 4986745"/>
                <a:gd name="connsiteY48" fmla="*/ 1550398 h 4986745"/>
                <a:gd name="connsiteX49" fmla="*/ 1464673 w 4986745"/>
                <a:gd name="connsiteY49" fmla="*/ 1550398 h 4986745"/>
                <a:gd name="connsiteX50" fmla="*/ 1721848 w 4986745"/>
                <a:gd name="connsiteY50" fmla="*/ 1293223 h 4986745"/>
                <a:gd name="connsiteX51" fmla="*/ 1464673 w 4986745"/>
                <a:gd name="connsiteY51" fmla="*/ 1036048 h 4986745"/>
                <a:gd name="connsiteX52" fmla="*/ 1293223 w 4986745"/>
                <a:gd name="connsiteY52" fmla="*/ 1036048 h 4986745"/>
                <a:gd name="connsiteX53" fmla="*/ 1232603 w 4986745"/>
                <a:gd name="connsiteY53" fmla="*/ 1010943 h 4986745"/>
                <a:gd name="connsiteX54" fmla="*/ 1207498 w 4986745"/>
                <a:gd name="connsiteY54" fmla="*/ 950323 h 4986745"/>
                <a:gd name="connsiteX55" fmla="*/ 1207498 w 4986745"/>
                <a:gd name="connsiteY55" fmla="*/ 864598 h 4986745"/>
                <a:gd name="connsiteX56" fmla="*/ 2750548 w 4986745"/>
                <a:gd name="connsiteY56" fmla="*/ 864598 h 4986745"/>
                <a:gd name="connsiteX57" fmla="*/ 2750548 w 4986745"/>
                <a:gd name="connsiteY57" fmla="*/ 950323 h 4986745"/>
                <a:gd name="connsiteX58" fmla="*/ 2926289 w 4986745"/>
                <a:gd name="connsiteY58" fmla="*/ 1374657 h 4986745"/>
                <a:gd name="connsiteX59" fmla="*/ 3350623 w 4986745"/>
                <a:gd name="connsiteY59" fmla="*/ 1550398 h 4986745"/>
                <a:gd name="connsiteX60" fmla="*/ 3522073 w 4986745"/>
                <a:gd name="connsiteY60" fmla="*/ 1550398 h 4986745"/>
                <a:gd name="connsiteX61" fmla="*/ 3779248 w 4986745"/>
                <a:gd name="connsiteY61" fmla="*/ 1293223 h 4986745"/>
                <a:gd name="connsiteX62" fmla="*/ 3522073 w 4986745"/>
                <a:gd name="connsiteY62" fmla="*/ 1036048 h 4986745"/>
                <a:gd name="connsiteX63" fmla="*/ 3350623 w 4986745"/>
                <a:gd name="connsiteY63" fmla="*/ 1036048 h 4986745"/>
                <a:gd name="connsiteX64" fmla="*/ 3290003 w 4986745"/>
                <a:gd name="connsiteY64" fmla="*/ 1010943 h 4986745"/>
                <a:gd name="connsiteX65" fmla="*/ 3264898 w 4986745"/>
                <a:gd name="connsiteY65" fmla="*/ 950323 h 4986745"/>
                <a:gd name="connsiteX66" fmla="*/ 1036048 w 4986745"/>
                <a:gd name="connsiteY66" fmla="*/ 607423 h 4986745"/>
                <a:gd name="connsiteX67" fmla="*/ 1036048 w 4986745"/>
                <a:gd name="connsiteY67" fmla="*/ 950323 h 4986745"/>
                <a:gd name="connsiteX68" fmla="*/ 1111402 w 4986745"/>
                <a:gd name="connsiteY68" fmla="*/ 1132148 h 4986745"/>
                <a:gd name="connsiteX69" fmla="*/ 1293227 w 4986745"/>
                <a:gd name="connsiteY69" fmla="*/ 1207502 h 4986745"/>
                <a:gd name="connsiteX70" fmla="*/ 1464677 w 4986745"/>
                <a:gd name="connsiteY70" fmla="*/ 1207502 h 4986745"/>
                <a:gd name="connsiteX71" fmla="*/ 1550402 w 4986745"/>
                <a:gd name="connsiteY71" fmla="*/ 1293227 h 4986745"/>
                <a:gd name="connsiteX72" fmla="*/ 1464677 w 4986745"/>
                <a:gd name="connsiteY72" fmla="*/ 1378952 h 4986745"/>
                <a:gd name="connsiteX73" fmla="*/ 1293227 w 4986745"/>
                <a:gd name="connsiteY73" fmla="*/ 1378952 h 4986745"/>
                <a:gd name="connsiteX74" fmla="*/ 990093 w 4986745"/>
                <a:gd name="connsiteY74" fmla="*/ 1253460 h 4986745"/>
                <a:gd name="connsiteX75" fmla="*/ 864602 w 4986745"/>
                <a:gd name="connsiteY75" fmla="*/ 950327 h 4986745"/>
                <a:gd name="connsiteX76" fmla="*/ 864602 w 4986745"/>
                <a:gd name="connsiteY76" fmla="*/ 607427 h 4986745"/>
                <a:gd name="connsiteX77" fmla="*/ 990093 w 4986745"/>
                <a:gd name="connsiteY77" fmla="*/ 304293 h 4986745"/>
                <a:gd name="connsiteX78" fmla="*/ 1293227 w 4986745"/>
                <a:gd name="connsiteY78" fmla="*/ 178802 h 4986745"/>
                <a:gd name="connsiteX79" fmla="*/ 1636127 w 4986745"/>
                <a:gd name="connsiteY79" fmla="*/ 178802 h 4986745"/>
                <a:gd name="connsiteX80" fmla="*/ 1939260 w 4986745"/>
                <a:gd name="connsiteY80" fmla="*/ 304293 h 4986745"/>
                <a:gd name="connsiteX81" fmla="*/ 2064752 w 4986745"/>
                <a:gd name="connsiteY81" fmla="*/ 607427 h 4986745"/>
                <a:gd name="connsiteX82" fmla="*/ 2064752 w 4986745"/>
                <a:gd name="connsiteY82" fmla="*/ 693152 h 4986745"/>
                <a:gd name="connsiteX83" fmla="*/ 1893302 w 4986745"/>
                <a:gd name="connsiteY83" fmla="*/ 693152 h 4986745"/>
                <a:gd name="connsiteX84" fmla="*/ 1893302 w 4986745"/>
                <a:gd name="connsiteY84" fmla="*/ 607427 h 4986745"/>
                <a:gd name="connsiteX85" fmla="*/ 1817948 w 4986745"/>
                <a:gd name="connsiteY85" fmla="*/ 425602 h 4986745"/>
                <a:gd name="connsiteX86" fmla="*/ 1636123 w 4986745"/>
                <a:gd name="connsiteY86" fmla="*/ 350248 h 4986745"/>
                <a:gd name="connsiteX87" fmla="*/ 1293223 w 4986745"/>
                <a:gd name="connsiteY87" fmla="*/ 350248 h 4986745"/>
                <a:gd name="connsiteX88" fmla="*/ 1111398 w 4986745"/>
                <a:gd name="connsiteY88" fmla="*/ 425602 h 4986745"/>
                <a:gd name="connsiteX89" fmla="*/ 1036044 w 4986745"/>
                <a:gd name="connsiteY89" fmla="*/ 607427 h 4986745"/>
                <a:gd name="connsiteX90" fmla="*/ 3093448 w 4986745"/>
                <a:gd name="connsiteY90" fmla="*/ 607423 h 4986745"/>
                <a:gd name="connsiteX91" fmla="*/ 3093448 w 4986745"/>
                <a:gd name="connsiteY91" fmla="*/ 950323 h 4986745"/>
                <a:gd name="connsiteX92" fmla="*/ 3168802 w 4986745"/>
                <a:gd name="connsiteY92" fmla="*/ 1132148 h 4986745"/>
                <a:gd name="connsiteX93" fmla="*/ 3350627 w 4986745"/>
                <a:gd name="connsiteY93" fmla="*/ 1207502 h 4986745"/>
                <a:gd name="connsiteX94" fmla="*/ 3522077 w 4986745"/>
                <a:gd name="connsiteY94" fmla="*/ 1207502 h 4986745"/>
                <a:gd name="connsiteX95" fmla="*/ 3607802 w 4986745"/>
                <a:gd name="connsiteY95" fmla="*/ 1293227 h 4986745"/>
                <a:gd name="connsiteX96" fmla="*/ 3522077 w 4986745"/>
                <a:gd name="connsiteY96" fmla="*/ 1378952 h 4986745"/>
                <a:gd name="connsiteX97" fmla="*/ 3350627 w 4986745"/>
                <a:gd name="connsiteY97" fmla="*/ 1378952 h 4986745"/>
                <a:gd name="connsiteX98" fmla="*/ 3047493 w 4986745"/>
                <a:gd name="connsiteY98" fmla="*/ 1253460 h 4986745"/>
                <a:gd name="connsiteX99" fmla="*/ 2922002 w 4986745"/>
                <a:gd name="connsiteY99" fmla="*/ 950327 h 4986745"/>
                <a:gd name="connsiteX100" fmla="*/ 2922002 w 4986745"/>
                <a:gd name="connsiteY100" fmla="*/ 607427 h 4986745"/>
                <a:gd name="connsiteX101" fmla="*/ 3047493 w 4986745"/>
                <a:gd name="connsiteY101" fmla="*/ 304293 h 4986745"/>
                <a:gd name="connsiteX102" fmla="*/ 3350627 w 4986745"/>
                <a:gd name="connsiteY102" fmla="*/ 178802 h 4986745"/>
                <a:gd name="connsiteX103" fmla="*/ 3693527 w 4986745"/>
                <a:gd name="connsiteY103" fmla="*/ 178802 h 4986745"/>
                <a:gd name="connsiteX104" fmla="*/ 3996660 w 4986745"/>
                <a:gd name="connsiteY104" fmla="*/ 304293 h 4986745"/>
                <a:gd name="connsiteX105" fmla="*/ 4122152 w 4986745"/>
                <a:gd name="connsiteY105" fmla="*/ 607427 h 4986745"/>
                <a:gd name="connsiteX106" fmla="*/ 4122152 w 4986745"/>
                <a:gd name="connsiteY106" fmla="*/ 693152 h 4986745"/>
                <a:gd name="connsiteX107" fmla="*/ 3950702 w 4986745"/>
                <a:gd name="connsiteY107" fmla="*/ 693152 h 4986745"/>
                <a:gd name="connsiteX108" fmla="*/ 3950702 w 4986745"/>
                <a:gd name="connsiteY108" fmla="*/ 607427 h 4986745"/>
                <a:gd name="connsiteX109" fmla="*/ 3875348 w 4986745"/>
                <a:gd name="connsiteY109" fmla="*/ 425602 h 4986745"/>
                <a:gd name="connsiteX110" fmla="*/ 3693523 w 4986745"/>
                <a:gd name="connsiteY110" fmla="*/ 350248 h 4986745"/>
                <a:gd name="connsiteX111" fmla="*/ 3350623 w 4986745"/>
                <a:gd name="connsiteY111" fmla="*/ 350248 h 4986745"/>
                <a:gd name="connsiteX112" fmla="*/ 3168798 w 4986745"/>
                <a:gd name="connsiteY112" fmla="*/ 425602 h 4986745"/>
                <a:gd name="connsiteX113" fmla="*/ 3093444 w 4986745"/>
                <a:gd name="connsiteY113" fmla="*/ 607427 h 4986745"/>
                <a:gd name="connsiteX114" fmla="*/ 1721848 w 4986745"/>
                <a:gd name="connsiteY114" fmla="*/ 693148 h 4986745"/>
                <a:gd name="connsiteX115" fmla="*/ 1721848 w 4986745"/>
                <a:gd name="connsiteY115" fmla="*/ 607423 h 4986745"/>
                <a:gd name="connsiteX116" fmla="*/ 1696743 w 4986745"/>
                <a:gd name="connsiteY116" fmla="*/ 546803 h 4986745"/>
                <a:gd name="connsiteX117" fmla="*/ 1636123 w 4986745"/>
                <a:gd name="connsiteY117" fmla="*/ 521698 h 4986745"/>
                <a:gd name="connsiteX118" fmla="*/ 1293223 w 4986745"/>
                <a:gd name="connsiteY118" fmla="*/ 521698 h 4986745"/>
                <a:gd name="connsiteX119" fmla="*/ 1232603 w 4986745"/>
                <a:gd name="connsiteY119" fmla="*/ 546803 h 4986745"/>
                <a:gd name="connsiteX120" fmla="*/ 1207498 w 4986745"/>
                <a:gd name="connsiteY120" fmla="*/ 607423 h 4986745"/>
                <a:gd name="connsiteX121" fmla="*/ 1207498 w 4986745"/>
                <a:gd name="connsiteY121" fmla="*/ 693148 h 4986745"/>
                <a:gd name="connsiteX122" fmla="*/ 3779248 w 4986745"/>
                <a:gd name="connsiteY122" fmla="*/ 693148 h 4986745"/>
                <a:gd name="connsiteX123" fmla="*/ 3779248 w 4986745"/>
                <a:gd name="connsiteY123" fmla="*/ 607423 h 4986745"/>
                <a:gd name="connsiteX124" fmla="*/ 3754143 w 4986745"/>
                <a:gd name="connsiteY124" fmla="*/ 546803 h 4986745"/>
                <a:gd name="connsiteX125" fmla="*/ 3693523 w 4986745"/>
                <a:gd name="connsiteY125" fmla="*/ 521698 h 4986745"/>
                <a:gd name="connsiteX126" fmla="*/ 3350623 w 4986745"/>
                <a:gd name="connsiteY126" fmla="*/ 521698 h 4986745"/>
                <a:gd name="connsiteX127" fmla="*/ 3290003 w 4986745"/>
                <a:gd name="connsiteY127" fmla="*/ 546803 h 4986745"/>
                <a:gd name="connsiteX128" fmla="*/ 3264898 w 4986745"/>
                <a:gd name="connsiteY128" fmla="*/ 607423 h 4986745"/>
                <a:gd name="connsiteX129" fmla="*/ 3264898 w 4986745"/>
                <a:gd name="connsiteY129" fmla="*/ 693148 h 498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986745" h="4986745">
                  <a:moveTo>
                    <a:pt x="3264898" y="864598"/>
                  </a:moveTo>
                  <a:lnTo>
                    <a:pt x="4550773" y="864598"/>
                  </a:lnTo>
                  <a:cubicBezTo>
                    <a:pt x="4692832" y="864598"/>
                    <a:pt x="4807948" y="979714"/>
                    <a:pt x="4807948" y="1121773"/>
                  </a:cubicBezTo>
                  <a:lnTo>
                    <a:pt x="4807948" y="1721848"/>
                  </a:lnTo>
                  <a:lnTo>
                    <a:pt x="1464673" y="1721848"/>
                  </a:lnTo>
                  <a:cubicBezTo>
                    <a:pt x="1417371" y="1721848"/>
                    <a:pt x="1378948" y="1760271"/>
                    <a:pt x="1378948" y="1807573"/>
                  </a:cubicBezTo>
                  <a:cubicBezTo>
                    <a:pt x="1378948" y="1854874"/>
                    <a:pt x="1417371" y="1893298"/>
                    <a:pt x="1464673" y="1893298"/>
                  </a:cubicBezTo>
                  <a:lnTo>
                    <a:pt x="4807948" y="1893298"/>
                  </a:lnTo>
                  <a:lnTo>
                    <a:pt x="4807948" y="2836273"/>
                  </a:lnTo>
                  <a:cubicBezTo>
                    <a:pt x="4807948" y="2883575"/>
                    <a:pt x="4846371" y="2921998"/>
                    <a:pt x="4893673" y="2921998"/>
                  </a:cubicBezTo>
                  <a:cubicBezTo>
                    <a:pt x="4940975" y="2921998"/>
                    <a:pt x="4979398" y="2883575"/>
                    <a:pt x="4979398" y="2836273"/>
                  </a:cubicBezTo>
                  <a:lnTo>
                    <a:pt x="4979398" y="1121773"/>
                  </a:lnTo>
                  <a:cubicBezTo>
                    <a:pt x="4979398" y="885074"/>
                    <a:pt x="4787472" y="693148"/>
                    <a:pt x="4550773" y="693148"/>
                  </a:cubicBezTo>
                  <a:lnTo>
                    <a:pt x="4293598" y="693148"/>
                  </a:lnTo>
                  <a:lnTo>
                    <a:pt x="4293598" y="607423"/>
                  </a:lnTo>
                  <a:cubicBezTo>
                    <a:pt x="4293598" y="448219"/>
                    <a:pt x="4230414" y="295639"/>
                    <a:pt x="4117857" y="183089"/>
                  </a:cubicBezTo>
                  <a:cubicBezTo>
                    <a:pt x="4005300" y="70539"/>
                    <a:pt x="3852727" y="7348"/>
                    <a:pt x="3693523" y="7348"/>
                  </a:cubicBezTo>
                  <a:lnTo>
                    <a:pt x="3350623" y="7348"/>
                  </a:lnTo>
                  <a:cubicBezTo>
                    <a:pt x="3191419" y="7348"/>
                    <a:pt x="3038839" y="70532"/>
                    <a:pt x="2926289" y="183089"/>
                  </a:cubicBezTo>
                  <a:cubicBezTo>
                    <a:pt x="2813740" y="295646"/>
                    <a:pt x="2750548" y="448219"/>
                    <a:pt x="2750548" y="607423"/>
                  </a:cubicBezTo>
                  <a:lnTo>
                    <a:pt x="2750548" y="693148"/>
                  </a:lnTo>
                  <a:lnTo>
                    <a:pt x="2236198" y="693148"/>
                  </a:lnTo>
                  <a:lnTo>
                    <a:pt x="2236198" y="607423"/>
                  </a:lnTo>
                  <a:cubicBezTo>
                    <a:pt x="2236198" y="448219"/>
                    <a:pt x="2173014" y="295639"/>
                    <a:pt x="2060457" y="183089"/>
                  </a:cubicBezTo>
                  <a:cubicBezTo>
                    <a:pt x="1947899" y="70539"/>
                    <a:pt x="1795326" y="7348"/>
                    <a:pt x="1636123" y="7348"/>
                  </a:cubicBezTo>
                  <a:lnTo>
                    <a:pt x="1293223" y="7348"/>
                  </a:lnTo>
                  <a:cubicBezTo>
                    <a:pt x="1134019" y="7348"/>
                    <a:pt x="981439" y="70532"/>
                    <a:pt x="868889" y="183089"/>
                  </a:cubicBezTo>
                  <a:cubicBezTo>
                    <a:pt x="756339" y="295646"/>
                    <a:pt x="693148" y="448219"/>
                    <a:pt x="693148" y="607423"/>
                  </a:cubicBezTo>
                  <a:lnTo>
                    <a:pt x="693148" y="693148"/>
                  </a:lnTo>
                  <a:lnTo>
                    <a:pt x="435973" y="693148"/>
                  </a:lnTo>
                  <a:cubicBezTo>
                    <a:pt x="199274" y="693148"/>
                    <a:pt x="7348" y="885074"/>
                    <a:pt x="7348" y="1121773"/>
                  </a:cubicBezTo>
                  <a:lnTo>
                    <a:pt x="7348" y="4550773"/>
                  </a:lnTo>
                  <a:cubicBezTo>
                    <a:pt x="7348" y="4787472"/>
                    <a:pt x="199274" y="4979398"/>
                    <a:pt x="435973" y="4979398"/>
                  </a:cubicBezTo>
                  <a:lnTo>
                    <a:pt x="2836273" y="4979398"/>
                  </a:lnTo>
                  <a:cubicBezTo>
                    <a:pt x="2883575" y="4979398"/>
                    <a:pt x="2921998" y="4940975"/>
                    <a:pt x="2921998" y="4893673"/>
                  </a:cubicBezTo>
                  <a:cubicBezTo>
                    <a:pt x="2921998" y="4846371"/>
                    <a:pt x="2883575" y="4807948"/>
                    <a:pt x="2836273" y="4807948"/>
                  </a:cubicBezTo>
                  <a:lnTo>
                    <a:pt x="435973" y="4807948"/>
                  </a:lnTo>
                  <a:cubicBezTo>
                    <a:pt x="293914" y="4807948"/>
                    <a:pt x="178798" y="4692832"/>
                    <a:pt x="178798" y="4550773"/>
                  </a:cubicBezTo>
                  <a:lnTo>
                    <a:pt x="178798" y="1893298"/>
                  </a:lnTo>
                  <a:lnTo>
                    <a:pt x="1121773" y="1893298"/>
                  </a:lnTo>
                  <a:cubicBezTo>
                    <a:pt x="1169074" y="1893298"/>
                    <a:pt x="1207498" y="1854874"/>
                    <a:pt x="1207498" y="1807573"/>
                  </a:cubicBezTo>
                  <a:cubicBezTo>
                    <a:pt x="1207498" y="1760271"/>
                    <a:pt x="1169074" y="1721848"/>
                    <a:pt x="1121773" y="1721848"/>
                  </a:cubicBezTo>
                  <a:lnTo>
                    <a:pt x="178798" y="1721848"/>
                  </a:lnTo>
                  <a:lnTo>
                    <a:pt x="178798" y="1121773"/>
                  </a:lnTo>
                  <a:cubicBezTo>
                    <a:pt x="178798" y="979714"/>
                    <a:pt x="293914" y="864598"/>
                    <a:pt x="435973" y="864598"/>
                  </a:cubicBezTo>
                  <a:lnTo>
                    <a:pt x="693148" y="864598"/>
                  </a:lnTo>
                  <a:lnTo>
                    <a:pt x="693148" y="950323"/>
                  </a:lnTo>
                  <a:cubicBezTo>
                    <a:pt x="693148" y="1109526"/>
                    <a:pt x="756332" y="1262107"/>
                    <a:pt x="868889" y="1374657"/>
                  </a:cubicBezTo>
                  <a:cubicBezTo>
                    <a:pt x="981446" y="1487206"/>
                    <a:pt x="1134019" y="1550398"/>
                    <a:pt x="1293223" y="1550398"/>
                  </a:cubicBezTo>
                  <a:lnTo>
                    <a:pt x="1464673" y="1550398"/>
                  </a:lnTo>
                  <a:cubicBezTo>
                    <a:pt x="1606614" y="1550398"/>
                    <a:pt x="1721848" y="1435164"/>
                    <a:pt x="1721848" y="1293223"/>
                  </a:cubicBezTo>
                  <a:cubicBezTo>
                    <a:pt x="1721848" y="1151282"/>
                    <a:pt x="1606614" y="1036048"/>
                    <a:pt x="1464673" y="1036048"/>
                  </a:cubicBezTo>
                  <a:lnTo>
                    <a:pt x="1293223" y="1036048"/>
                  </a:lnTo>
                  <a:cubicBezTo>
                    <a:pt x="1270491" y="1036048"/>
                    <a:pt x="1248638" y="1027054"/>
                    <a:pt x="1232603" y="1010943"/>
                  </a:cubicBezTo>
                  <a:cubicBezTo>
                    <a:pt x="1216492" y="994908"/>
                    <a:pt x="1207498" y="973055"/>
                    <a:pt x="1207498" y="950323"/>
                  </a:cubicBezTo>
                  <a:lnTo>
                    <a:pt x="1207498" y="864598"/>
                  </a:lnTo>
                  <a:lnTo>
                    <a:pt x="2750548" y="864598"/>
                  </a:lnTo>
                  <a:lnTo>
                    <a:pt x="2750548" y="950323"/>
                  </a:lnTo>
                  <a:cubicBezTo>
                    <a:pt x="2750548" y="1109526"/>
                    <a:pt x="2813732" y="1262107"/>
                    <a:pt x="2926289" y="1374657"/>
                  </a:cubicBezTo>
                  <a:cubicBezTo>
                    <a:pt x="3038846" y="1487206"/>
                    <a:pt x="3191419" y="1550398"/>
                    <a:pt x="3350623" y="1550398"/>
                  </a:cubicBezTo>
                  <a:lnTo>
                    <a:pt x="3522073" y="1550398"/>
                  </a:lnTo>
                  <a:cubicBezTo>
                    <a:pt x="3664014" y="1550398"/>
                    <a:pt x="3779248" y="1435164"/>
                    <a:pt x="3779248" y="1293223"/>
                  </a:cubicBezTo>
                  <a:cubicBezTo>
                    <a:pt x="3779248" y="1151282"/>
                    <a:pt x="3664014" y="1036048"/>
                    <a:pt x="3522073" y="1036048"/>
                  </a:cubicBezTo>
                  <a:lnTo>
                    <a:pt x="3350623" y="1036048"/>
                  </a:lnTo>
                  <a:cubicBezTo>
                    <a:pt x="3327891" y="1036048"/>
                    <a:pt x="3306038" y="1027054"/>
                    <a:pt x="3290003" y="1010943"/>
                  </a:cubicBezTo>
                  <a:cubicBezTo>
                    <a:pt x="3273892" y="994908"/>
                    <a:pt x="3264898" y="973055"/>
                    <a:pt x="3264898" y="950323"/>
                  </a:cubicBezTo>
                  <a:close/>
                  <a:moveTo>
                    <a:pt x="1036048" y="607423"/>
                  </a:moveTo>
                  <a:lnTo>
                    <a:pt x="1036048" y="950323"/>
                  </a:lnTo>
                  <a:cubicBezTo>
                    <a:pt x="1036048" y="1018558"/>
                    <a:pt x="1063143" y="1083966"/>
                    <a:pt x="1111402" y="1132148"/>
                  </a:cubicBezTo>
                  <a:cubicBezTo>
                    <a:pt x="1159584" y="1180407"/>
                    <a:pt x="1224990" y="1207502"/>
                    <a:pt x="1293227" y="1207502"/>
                  </a:cubicBezTo>
                  <a:lnTo>
                    <a:pt x="1464677" y="1207502"/>
                  </a:lnTo>
                  <a:cubicBezTo>
                    <a:pt x="1511978" y="1207502"/>
                    <a:pt x="1550402" y="1245925"/>
                    <a:pt x="1550402" y="1293227"/>
                  </a:cubicBezTo>
                  <a:cubicBezTo>
                    <a:pt x="1550402" y="1340528"/>
                    <a:pt x="1511978" y="1378952"/>
                    <a:pt x="1464677" y="1378952"/>
                  </a:cubicBezTo>
                  <a:lnTo>
                    <a:pt x="1293227" y="1378952"/>
                  </a:lnTo>
                  <a:cubicBezTo>
                    <a:pt x="1179560" y="1378952"/>
                    <a:pt x="1070499" y="1333793"/>
                    <a:pt x="990093" y="1253460"/>
                  </a:cubicBezTo>
                  <a:cubicBezTo>
                    <a:pt x="909765" y="1173055"/>
                    <a:pt x="864602" y="1063983"/>
                    <a:pt x="864602" y="950327"/>
                  </a:cubicBezTo>
                  <a:lnTo>
                    <a:pt x="864602" y="607427"/>
                  </a:lnTo>
                  <a:cubicBezTo>
                    <a:pt x="864602" y="493760"/>
                    <a:pt x="909761" y="384699"/>
                    <a:pt x="990093" y="304293"/>
                  </a:cubicBezTo>
                  <a:cubicBezTo>
                    <a:pt x="1070499" y="223965"/>
                    <a:pt x="1179570" y="178802"/>
                    <a:pt x="1293227" y="178802"/>
                  </a:cubicBezTo>
                  <a:lnTo>
                    <a:pt x="1636127" y="178802"/>
                  </a:lnTo>
                  <a:cubicBezTo>
                    <a:pt x="1749793" y="178802"/>
                    <a:pt x="1858855" y="223961"/>
                    <a:pt x="1939260" y="304293"/>
                  </a:cubicBezTo>
                  <a:cubicBezTo>
                    <a:pt x="2019589" y="384699"/>
                    <a:pt x="2064752" y="493770"/>
                    <a:pt x="2064752" y="607427"/>
                  </a:cubicBezTo>
                  <a:lnTo>
                    <a:pt x="2064752" y="693152"/>
                  </a:lnTo>
                  <a:lnTo>
                    <a:pt x="1893302" y="693152"/>
                  </a:lnTo>
                  <a:lnTo>
                    <a:pt x="1893302" y="607427"/>
                  </a:lnTo>
                  <a:cubicBezTo>
                    <a:pt x="1893302" y="539192"/>
                    <a:pt x="1866207" y="473784"/>
                    <a:pt x="1817948" y="425602"/>
                  </a:cubicBezTo>
                  <a:cubicBezTo>
                    <a:pt x="1769766" y="377343"/>
                    <a:pt x="1704360" y="350248"/>
                    <a:pt x="1636123" y="350248"/>
                  </a:cubicBezTo>
                  <a:lnTo>
                    <a:pt x="1293223" y="350248"/>
                  </a:lnTo>
                  <a:cubicBezTo>
                    <a:pt x="1224988" y="350248"/>
                    <a:pt x="1159580" y="377343"/>
                    <a:pt x="1111398" y="425602"/>
                  </a:cubicBezTo>
                  <a:cubicBezTo>
                    <a:pt x="1063139" y="473784"/>
                    <a:pt x="1036044" y="539190"/>
                    <a:pt x="1036044" y="607427"/>
                  </a:cubicBezTo>
                  <a:close/>
                  <a:moveTo>
                    <a:pt x="3093448" y="607423"/>
                  </a:moveTo>
                  <a:lnTo>
                    <a:pt x="3093448" y="950323"/>
                  </a:lnTo>
                  <a:cubicBezTo>
                    <a:pt x="3093448" y="1018558"/>
                    <a:pt x="3120543" y="1083966"/>
                    <a:pt x="3168802" y="1132148"/>
                  </a:cubicBezTo>
                  <a:cubicBezTo>
                    <a:pt x="3216984" y="1180407"/>
                    <a:pt x="3282390" y="1207502"/>
                    <a:pt x="3350627" y="1207502"/>
                  </a:cubicBezTo>
                  <a:lnTo>
                    <a:pt x="3522077" y="1207502"/>
                  </a:lnTo>
                  <a:cubicBezTo>
                    <a:pt x="3569378" y="1207502"/>
                    <a:pt x="3607802" y="1245925"/>
                    <a:pt x="3607802" y="1293227"/>
                  </a:cubicBezTo>
                  <a:cubicBezTo>
                    <a:pt x="3607802" y="1340528"/>
                    <a:pt x="3569378" y="1378952"/>
                    <a:pt x="3522077" y="1378952"/>
                  </a:cubicBezTo>
                  <a:lnTo>
                    <a:pt x="3350627" y="1378952"/>
                  </a:lnTo>
                  <a:cubicBezTo>
                    <a:pt x="3236961" y="1378952"/>
                    <a:pt x="3127899" y="1333793"/>
                    <a:pt x="3047493" y="1253460"/>
                  </a:cubicBezTo>
                  <a:cubicBezTo>
                    <a:pt x="2967165" y="1173055"/>
                    <a:pt x="2922002" y="1063983"/>
                    <a:pt x="2922002" y="950327"/>
                  </a:cubicBezTo>
                  <a:lnTo>
                    <a:pt x="2922002" y="607427"/>
                  </a:lnTo>
                  <a:cubicBezTo>
                    <a:pt x="2922002" y="493760"/>
                    <a:pt x="2967161" y="384699"/>
                    <a:pt x="3047493" y="304293"/>
                  </a:cubicBezTo>
                  <a:cubicBezTo>
                    <a:pt x="3127899" y="223965"/>
                    <a:pt x="3236970" y="178802"/>
                    <a:pt x="3350627" y="178802"/>
                  </a:cubicBezTo>
                  <a:lnTo>
                    <a:pt x="3693527" y="178802"/>
                  </a:lnTo>
                  <a:cubicBezTo>
                    <a:pt x="3807193" y="178802"/>
                    <a:pt x="3916255" y="223961"/>
                    <a:pt x="3996660" y="304293"/>
                  </a:cubicBezTo>
                  <a:cubicBezTo>
                    <a:pt x="4076989" y="384699"/>
                    <a:pt x="4122152" y="493770"/>
                    <a:pt x="4122152" y="607427"/>
                  </a:cubicBezTo>
                  <a:lnTo>
                    <a:pt x="4122152" y="693152"/>
                  </a:lnTo>
                  <a:lnTo>
                    <a:pt x="3950702" y="693152"/>
                  </a:lnTo>
                  <a:lnTo>
                    <a:pt x="3950702" y="607427"/>
                  </a:lnTo>
                  <a:cubicBezTo>
                    <a:pt x="3950702" y="539192"/>
                    <a:pt x="3923607" y="473784"/>
                    <a:pt x="3875348" y="425602"/>
                  </a:cubicBezTo>
                  <a:cubicBezTo>
                    <a:pt x="3827166" y="377343"/>
                    <a:pt x="3761760" y="350248"/>
                    <a:pt x="3693523" y="350248"/>
                  </a:cubicBezTo>
                  <a:lnTo>
                    <a:pt x="3350623" y="350248"/>
                  </a:lnTo>
                  <a:cubicBezTo>
                    <a:pt x="3282388" y="350248"/>
                    <a:pt x="3216980" y="377343"/>
                    <a:pt x="3168798" y="425602"/>
                  </a:cubicBezTo>
                  <a:cubicBezTo>
                    <a:pt x="3120539" y="473784"/>
                    <a:pt x="3093444" y="539190"/>
                    <a:pt x="3093444" y="607427"/>
                  </a:cubicBezTo>
                  <a:close/>
                  <a:moveTo>
                    <a:pt x="1721848" y="693148"/>
                  </a:moveTo>
                  <a:lnTo>
                    <a:pt x="1721848" y="607423"/>
                  </a:lnTo>
                  <a:cubicBezTo>
                    <a:pt x="1721848" y="584691"/>
                    <a:pt x="1712854" y="562838"/>
                    <a:pt x="1696743" y="546803"/>
                  </a:cubicBezTo>
                  <a:cubicBezTo>
                    <a:pt x="1680708" y="530692"/>
                    <a:pt x="1658855" y="521698"/>
                    <a:pt x="1636123" y="521698"/>
                  </a:cubicBezTo>
                  <a:lnTo>
                    <a:pt x="1293223" y="521698"/>
                  </a:lnTo>
                  <a:cubicBezTo>
                    <a:pt x="1270491" y="521698"/>
                    <a:pt x="1248638" y="530691"/>
                    <a:pt x="1232603" y="546803"/>
                  </a:cubicBezTo>
                  <a:cubicBezTo>
                    <a:pt x="1216492" y="562838"/>
                    <a:pt x="1207498" y="584691"/>
                    <a:pt x="1207498" y="607423"/>
                  </a:cubicBezTo>
                  <a:lnTo>
                    <a:pt x="1207498" y="693148"/>
                  </a:lnTo>
                  <a:close/>
                  <a:moveTo>
                    <a:pt x="3779248" y="693148"/>
                  </a:moveTo>
                  <a:lnTo>
                    <a:pt x="3779248" y="607423"/>
                  </a:lnTo>
                  <a:cubicBezTo>
                    <a:pt x="3779248" y="584691"/>
                    <a:pt x="3770255" y="562838"/>
                    <a:pt x="3754143" y="546803"/>
                  </a:cubicBezTo>
                  <a:cubicBezTo>
                    <a:pt x="3738108" y="530692"/>
                    <a:pt x="3716255" y="521698"/>
                    <a:pt x="3693523" y="521698"/>
                  </a:cubicBezTo>
                  <a:lnTo>
                    <a:pt x="3350623" y="521698"/>
                  </a:lnTo>
                  <a:cubicBezTo>
                    <a:pt x="3327891" y="521698"/>
                    <a:pt x="3306038" y="530691"/>
                    <a:pt x="3290003" y="546803"/>
                  </a:cubicBezTo>
                  <a:cubicBezTo>
                    <a:pt x="3273892" y="562838"/>
                    <a:pt x="3264898" y="584691"/>
                    <a:pt x="3264898" y="607423"/>
                  </a:cubicBezTo>
                  <a:lnTo>
                    <a:pt x="3264898" y="693148"/>
                  </a:lnTo>
                  <a:close/>
                </a:path>
              </a:pathLst>
            </a:custGeom>
            <a:solidFill>
              <a:srgbClr val="000000"/>
            </a:solidFill>
            <a:ln w="9525" cap="flat">
              <a:noFill/>
              <a:prstDash val="solid"/>
              <a:miter/>
            </a:ln>
          </p:spPr>
          <p:txBody>
            <a:bodyPr rtlCol="0" anchor="ctr"/>
            <a:lstStyle/>
            <a:p>
              <a:endParaRPr lang="en-IN"/>
            </a:p>
          </p:txBody>
        </p:sp>
      </p:grpSp>
      <p:grpSp>
        <p:nvGrpSpPr>
          <p:cNvPr id="308" name="Group 307">
            <a:extLst>
              <a:ext uri="{FF2B5EF4-FFF2-40B4-BE49-F238E27FC236}">
                <a16:creationId xmlns:a16="http://schemas.microsoft.com/office/drawing/2014/main" id="{56C34127-242E-482F-B6A2-99A8106E3203}"/>
              </a:ext>
            </a:extLst>
          </p:cNvPr>
          <p:cNvGrpSpPr/>
          <p:nvPr/>
        </p:nvGrpSpPr>
        <p:grpSpPr>
          <a:xfrm>
            <a:off x="3288346" y="11011359"/>
            <a:ext cx="171456" cy="264873"/>
            <a:chOff x="-6811641" y="2936246"/>
            <a:chExt cx="3056760" cy="4722223"/>
          </a:xfrm>
          <a:solidFill>
            <a:schemeClr val="tx1"/>
          </a:solidFill>
        </p:grpSpPr>
        <p:sp>
          <p:nvSpPr>
            <p:cNvPr id="298" name="Freeform: Shape 297">
              <a:extLst>
                <a:ext uri="{FF2B5EF4-FFF2-40B4-BE49-F238E27FC236}">
                  <a16:creationId xmlns:a16="http://schemas.microsoft.com/office/drawing/2014/main" id="{A7391773-FCEC-48F2-831D-7E158375C52D}"/>
                </a:ext>
              </a:extLst>
            </p:cNvPr>
            <p:cNvSpPr/>
            <p:nvPr/>
          </p:nvSpPr>
          <p:spPr>
            <a:xfrm>
              <a:off x="-6811590" y="3599125"/>
              <a:ext cx="3056709" cy="117566"/>
            </a:xfrm>
            <a:custGeom>
              <a:avLst/>
              <a:gdLst>
                <a:gd name="connsiteX0" fmla="*/ 2999580 w 3056708"/>
                <a:gd name="connsiteY0" fmla="*/ 114505 h 117565"/>
                <a:gd name="connsiteX1" fmla="*/ 60926 w 3056708"/>
                <a:gd name="connsiteY1" fmla="*/ 114505 h 117565"/>
                <a:gd name="connsiteX2" fmla="*/ 7348 w 3056708"/>
                <a:gd name="connsiteY2" fmla="*/ 60926 h 117565"/>
                <a:gd name="connsiteX3" fmla="*/ 60926 w 3056708"/>
                <a:gd name="connsiteY3" fmla="*/ 7348 h 117565"/>
                <a:gd name="connsiteX4" fmla="*/ 2999580 w 3056708"/>
                <a:gd name="connsiteY4" fmla="*/ 7348 h 117565"/>
                <a:gd name="connsiteX5" fmla="*/ 3053158 w 3056708"/>
                <a:gd name="connsiteY5" fmla="*/ 60926 h 117565"/>
                <a:gd name="connsiteX6" fmla="*/ 2999619 w 3056708"/>
                <a:gd name="connsiteY6" fmla="*/ 114505 h 11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708" h="117565">
                  <a:moveTo>
                    <a:pt x="2999580" y="114505"/>
                  </a:moveTo>
                  <a:lnTo>
                    <a:pt x="60926" y="114505"/>
                  </a:lnTo>
                  <a:cubicBezTo>
                    <a:pt x="31344" y="114505"/>
                    <a:pt x="7348" y="90510"/>
                    <a:pt x="7348" y="60926"/>
                  </a:cubicBezTo>
                  <a:cubicBezTo>
                    <a:pt x="7348" y="31344"/>
                    <a:pt x="31343" y="7348"/>
                    <a:pt x="60926" y="7348"/>
                  </a:cubicBezTo>
                  <a:lnTo>
                    <a:pt x="2999580" y="7348"/>
                  </a:lnTo>
                  <a:cubicBezTo>
                    <a:pt x="3029162" y="7348"/>
                    <a:pt x="3053158" y="31343"/>
                    <a:pt x="3053158" y="60926"/>
                  </a:cubicBezTo>
                  <a:cubicBezTo>
                    <a:pt x="3053196" y="90509"/>
                    <a:pt x="3029201" y="114505"/>
                    <a:pt x="2999619" y="114505"/>
                  </a:cubicBezTo>
                  <a:close/>
                </a:path>
              </a:pathLst>
            </a:custGeom>
            <a:grpFill/>
            <a:ln w="9525" cap="flat">
              <a:noFill/>
              <a:prstDash val="solid"/>
              <a:miter/>
            </a:ln>
          </p:spPr>
          <p:txBody>
            <a:bodyPr rtlCol="0" anchor="ctr"/>
            <a:lstStyle/>
            <a:p>
              <a:endParaRPr lang="en-IN"/>
            </a:p>
          </p:txBody>
        </p:sp>
        <p:sp>
          <p:nvSpPr>
            <p:cNvPr id="299" name="Freeform: Shape 298">
              <a:extLst>
                <a:ext uri="{FF2B5EF4-FFF2-40B4-BE49-F238E27FC236}">
                  <a16:creationId xmlns:a16="http://schemas.microsoft.com/office/drawing/2014/main" id="{A6DD49E4-0B03-43ED-AABC-DAAB00914F8B}"/>
                </a:ext>
              </a:extLst>
            </p:cNvPr>
            <p:cNvSpPr/>
            <p:nvPr/>
          </p:nvSpPr>
          <p:spPr>
            <a:xfrm>
              <a:off x="-6811590" y="6881951"/>
              <a:ext cx="3056709" cy="117566"/>
            </a:xfrm>
            <a:custGeom>
              <a:avLst/>
              <a:gdLst>
                <a:gd name="connsiteX0" fmla="*/ 2999580 w 3056708"/>
                <a:gd name="connsiteY0" fmla="*/ 114505 h 117565"/>
                <a:gd name="connsiteX1" fmla="*/ 60926 w 3056708"/>
                <a:gd name="connsiteY1" fmla="*/ 114505 h 117565"/>
                <a:gd name="connsiteX2" fmla="*/ 7348 w 3056708"/>
                <a:gd name="connsiteY2" fmla="*/ 60927 h 117565"/>
                <a:gd name="connsiteX3" fmla="*/ 60926 w 3056708"/>
                <a:gd name="connsiteY3" fmla="*/ 7348 h 117565"/>
                <a:gd name="connsiteX4" fmla="*/ 2999580 w 3056708"/>
                <a:gd name="connsiteY4" fmla="*/ 7348 h 117565"/>
                <a:gd name="connsiteX5" fmla="*/ 3053158 w 3056708"/>
                <a:gd name="connsiteY5" fmla="*/ 60927 h 117565"/>
                <a:gd name="connsiteX6" fmla="*/ 2999619 w 3056708"/>
                <a:gd name="connsiteY6" fmla="*/ 114505 h 11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708" h="117565">
                  <a:moveTo>
                    <a:pt x="2999580" y="114505"/>
                  </a:moveTo>
                  <a:lnTo>
                    <a:pt x="60926" y="114505"/>
                  </a:lnTo>
                  <a:cubicBezTo>
                    <a:pt x="31344" y="114505"/>
                    <a:pt x="7348" y="90510"/>
                    <a:pt x="7348" y="60927"/>
                  </a:cubicBezTo>
                  <a:cubicBezTo>
                    <a:pt x="7348" y="31344"/>
                    <a:pt x="31343" y="7348"/>
                    <a:pt x="60926" y="7348"/>
                  </a:cubicBezTo>
                  <a:lnTo>
                    <a:pt x="2999580" y="7348"/>
                  </a:lnTo>
                  <a:cubicBezTo>
                    <a:pt x="3029162" y="7348"/>
                    <a:pt x="3053158" y="31343"/>
                    <a:pt x="3053158" y="60927"/>
                  </a:cubicBezTo>
                  <a:cubicBezTo>
                    <a:pt x="3053196" y="90509"/>
                    <a:pt x="3029201" y="114505"/>
                    <a:pt x="2999619" y="114505"/>
                  </a:cubicBezTo>
                  <a:close/>
                </a:path>
              </a:pathLst>
            </a:custGeom>
            <a:grpFill/>
            <a:ln w="9525" cap="flat">
              <a:noFill/>
              <a:prstDash val="solid"/>
              <a:miter/>
            </a:ln>
          </p:spPr>
          <p:txBody>
            <a:bodyPr rtlCol="0" anchor="ctr"/>
            <a:lstStyle/>
            <a:p>
              <a:endParaRPr lang="en-IN"/>
            </a:p>
          </p:txBody>
        </p:sp>
        <p:sp>
          <p:nvSpPr>
            <p:cNvPr id="300" name="Freeform: Shape 299">
              <a:extLst>
                <a:ext uri="{FF2B5EF4-FFF2-40B4-BE49-F238E27FC236}">
                  <a16:creationId xmlns:a16="http://schemas.microsoft.com/office/drawing/2014/main" id="{003102B6-5B2C-4BF0-A723-A308184C7AF6}"/>
                </a:ext>
              </a:extLst>
            </p:cNvPr>
            <p:cNvSpPr/>
            <p:nvPr/>
          </p:nvSpPr>
          <p:spPr>
            <a:xfrm>
              <a:off x="-6811641" y="2936246"/>
              <a:ext cx="3056709" cy="4722223"/>
            </a:xfrm>
            <a:custGeom>
              <a:avLst/>
              <a:gdLst>
                <a:gd name="connsiteX0" fmla="*/ 2785269 w 3056708"/>
                <a:gd name="connsiteY0" fmla="*/ 4723085 h 4722222"/>
                <a:gd name="connsiteX1" fmla="*/ 275241 w 3056708"/>
                <a:gd name="connsiteY1" fmla="*/ 4723085 h 4722222"/>
                <a:gd name="connsiteX2" fmla="*/ 7348 w 3056708"/>
                <a:gd name="connsiteY2" fmla="*/ 4455192 h 4722222"/>
                <a:gd name="connsiteX3" fmla="*/ 7348 w 3056708"/>
                <a:gd name="connsiteY3" fmla="*/ 275241 h 4722222"/>
                <a:gd name="connsiteX4" fmla="*/ 275241 w 3056708"/>
                <a:gd name="connsiteY4" fmla="*/ 7348 h 4722222"/>
                <a:gd name="connsiteX5" fmla="*/ 2785269 w 3056708"/>
                <a:gd name="connsiteY5" fmla="*/ 7348 h 4722222"/>
                <a:gd name="connsiteX6" fmla="*/ 3053162 w 3056708"/>
                <a:gd name="connsiteY6" fmla="*/ 275241 h 4722222"/>
                <a:gd name="connsiteX7" fmla="*/ 3053200 w 3056708"/>
                <a:gd name="connsiteY7" fmla="*/ 4455192 h 4722222"/>
                <a:gd name="connsiteX8" fmla="*/ 2785307 w 3056708"/>
                <a:gd name="connsiteY8" fmla="*/ 4723085 h 4722222"/>
                <a:gd name="connsiteX9" fmla="*/ 275241 w 3056708"/>
                <a:gd name="connsiteY9" fmla="*/ 114509 h 4722222"/>
                <a:gd name="connsiteX10" fmla="*/ 114509 w 3056708"/>
                <a:gd name="connsiteY10" fmla="*/ 275241 h 4722222"/>
                <a:gd name="connsiteX11" fmla="*/ 114509 w 3056708"/>
                <a:gd name="connsiteY11" fmla="*/ 4455192 h 4722222"/>
                <a:gd name="connsiteX12" fmla="*/ 275241 w 3056708"/>
                <a:gd name="connsiteY12" fmla="*/ 4615924 h 4722222"/>
                <a:gd name="connsiteX13" fmla="*/ 2785269 w 3056708"/>
                <a:gd name="connsiteY13" fmla="*/ 4615924 h 4722222"/>
                <a:gd name="connsiteX14" fmla="*/ 2946001 w 3056708"/>
                <a:gd name="connsiteY14" fmla="*/ 4455192 h 4722222"/>
                <a:gd name="connsiteX15" fmla="*/ 2946039 w 3056708"/>
                <a:gd name="connsiteY15" fmla="*/ 275241 h 4722222"/>
                <a:gd name="connsiteX16" fmla="*/ 2785307 w 3056708"/>
                <a:gd name="connsiteY16" fmla="*/ 114509 h 47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6708" h="4722222">
                  <a:moveTo>
                    <a:pt x="2785269" y="4723085"/>
                  </a:moveTo>
                  <a:lnTo>
                    <a:pt x="275241" y="4723085"/>
                  </a:lnTo>
                  <a:cubicBezTo>
                    <a:pt x="127520" y="4723085"/>
                    <a:pt x="7348" y="4602913"/>
                    <a:pt x="7348" y="4455192"/>
                  </a:cubicBezTo>
                  <a:lnTo>
                    <a:pt x="7348" y="275241"/>
                  </a:lnTo>
                  <a:cubicBezTo>
                    <a:pt x="7348" y="127520"/>
                    <a:pt x="127520" y="7348"/>
                    <a:pt x="275241" y="7348"/>
                  </a:cubicBezTo>
                  <a:lnTo>
                    <a:pt x="2785269" y="7348"/>
                  </a:lnTo>
                  <a:cubicBezTo>
                    <a:pt x="2932990" y="7348"/>
                    <a:pt x="3053162" y="127520"/>
                    <a:pt x="3053162" y="275241"/>
                  </a:cubicBezTo>
                  <a:lnTo>
                    <a:pt x="3053200" y="4455192"/>
                  </a:lnTo>
                  <a:cubicBezTo>
                    <a:pt x="3053200" y="4602913"/>
                    <a:pt x="2932990" y="4723085"/>
                    <a:pt x="2785307" y="4723085"/>
                  </a:cubicBezTo>
                  <a:close/>
                  <a:moveTo>
                    <a:pt x="275241" y="114509"/>
                  </a:moveTo>
                  <a:cubicBezTo>
                    <a:pt x="186607" y="114509"/>
                    <a:pt x="114509" y="186610"/>
                    <a:pt x="114509" y="275241"/>
                  </a:cubicBezTo>
                  <a:lnTo>
                    <a:pt x="114509" y="4455192"/>
                  </a:lnTo>
                  <a:cubicBezTo>
                    <a:pt x="114509" y="4543826"/>
                    <a:pt x="186610" y="4615924"/>
                    <a:pt x="275241" y="4615924"/>
                  </a:cubicBezTo>
                  <a:lnTo>
                    <a:pt x="2785269" y="4615924"/>
                  </a:lnTo>
                  <a:cubicBezTo>
                    <a:pt x="2873903" y="4615924"/>
                    <a:pt x="2946001" y="4543823"/>
                    <a:pt x="2946001" y="4455192"/>
                  </a:cubicBezTo>
                  <a:lnTo>
                    <a:pt x="2946039" y="275241"/>
                  </a:lnTo>
                  <a:cubicBezTo>
                    <a:pt x="2946039" y="186607"/>
                    <a:pt x="2873938" y="114509"/>
                    <a:pt x="2785307" y="114509"/>
                  </a:cubicBezTo>
                  <a:close/>
                </a:path>
              </a:pathLst>
            </a:custGeom>
            <a:grpFill/>
            <a:ln w="9525" cap="flat">
              <a:noFill/>
              <a:prstDash val="solid"/>
              <a:miter/>
            </a:ln>
          </p:spPr>
          <p:txBody>
            <a:bodyPr rtlCol="0" anchor="ctr"/>
            <a:lstStyle/>
            <a:p>
              <a:endParaRPr lang="en-IN"/>
            </a:p>
          </p:txBody>
        </p:sp>
        <p:sp>
          <p:nvSpPr>
            <p:cNvPr id="301" name="Freeform: Shape 300">
              <a:extLst>
                <a:ext uri="{FF2B5EF4-FFF2-40B4-BE49-F238E27FC236}">
                  <a16:creationId xmlns:a16="http://schemas.microsoft.com/office/drawing/2014/main" id="{7C3015DB-CC04-4047-905B-BAA288F781A2}"/>
                </a:ext>
              </a:extLst>
            </p:cNvPr>
            <p:cNvSpPr/>
            <p:nvPr/>
          </p:nvSpPr>
          <p:spPr>
            <a:xfrm>
              <a:off x="-5616985" y="7213389"/>
              <a:ext cx="666206" cy="117566"/>
            </a:xfrm>
            <a:custGeom>
              <a:avLst/>
              <a:gdLst>
                <a:gd name="connsiteX0" fmla="*/ 610213 w 666205"/>
                <a:gd name="connsiteY0" fmla="*/ 114505 h 117565"/>
                <a:gd name="connsiteX1" fmla="*/ 60926 w 666205"/>
                <a:gd name="connsiteY1" fmla="*/ 114505 h 117565"/>
                <a:gd name="connsiteX2" fmla="*/ 7348 w 666205"/>
                <a:gd name="connsiteY2" fmla="*/ 60926 h 117565"/>
                <a:gd name="connsiteX3" fmla="*/ 60926 w 666205"/>
                <a:gd name="connsiteY3" fmla="*/ 7348 h 117565"/>
                <a:gd name="connsiteX4" fmla="*/ 610213 w 666205"/>
                <a:gd name="connsiteY4" fmla="*/ 7348 h 117565"/>
                <a:gd name="connsiteX5" fmla="*/ 663792 w 666205"/>
                <a:gd name="connsiteY5" fmla="*/ 60926 h 117565"/>
                <a:gd name="connsiteX6" fmla="*/ 610213 w 666205"/>
                <a:gd name="connsiteY6" fmla="*/ 114505 h 11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05" h="117565">
                  <a:moveTo>
                    <a:pt x="610213" y="114505"/>
                  </a:moveTo>
                  <a:lnTo>
                    <a:pt x="60926" y="114505"/>
                  </a:lnTo>
                  <a:cubicBezTo>
                    <a:pt x="31344" y="114505"/>
                    <a:pt x="7348" y="90510"/>
                    <a:pt x="7348" y="60926"/>
                  </a:cubicBezTo>
                  <a:cubicBezTo>
                    <a:pt x="7348" y="31344"/>
                    <a:pt x="31343" y="7348"/>
                    <a:pt x="60926" y="7348"/>
                  </a:cubicBezTo>
                  <a:lnTo>
                    <a:pt x="610213" y="7348"/>
                  </a:lnTo>
                  <a:cubicBezTo>
                    <a:pt x="639795" y="7348"/>
                    <a:pt x="663792" y="31343"/>
                    <a:pt x="663792" y="60926"/>
                  </a:cubicBezTo>
                  <a:cubicBezTo>
                    <a:pt x="663792" y="90509"/>
                    <a:pt x="639835" y="114505"/>
                    <a:pt x="610213" y="114505"/>
                  </a:cubicBezTo>
                  <a:close/>
                </a:path>
              </a:pathLst>
            </a:custGeom>
            <a:grpFill/>
            <a:ln w="9525" cap="flat">
              <a:noFill/>
              <a:prstDash val="solid"/>
              <a:miter/>
            </a:ln>
          </p:spPr>
          <p:txBody>
            <a:bodyPr rtlCol="0" anchor="ctr"/>
            <a:lstStyle/>
            <a:p>
              <a:endParaRPr lang="en-IN"/>
            </a:p>
          </p:txBody>
        </p:sp>
        <p:sp>
          <p:nvSpPr>
            <p:cNvPr id="302" name="Freeform: Shape 301">
              <a:extLst>
                <a:ext uri="{FF2B5EF4-FFF2-40B4-BE49-F238E27FC236}">
                  <a16:creationId xmlns:a16="http://schemas.microsoft.com/office/drawing/2014/main" id="{9523236B-093A-48BE-9FA1-9A9F54883413}"/>
                </a:ext>
              </a:extLst>
            </p:cNvPr>
            <p:cNvSpPr/>
            <p:nvPr/>
          </p:nvSpPr>
          <p:spPr>
            <a:xfrm>
              <a:off x="-6028114" y="4554734"/>
              <a:ext cx="1489166" cy="1489166"/>
            </a:xfrm>
            <a:custGeom>
              <a:avLst/>
              <a:gdLst>
                <a:gd name="connsiteX0" fmla="*/ 746728 w 1489165"/>
                <a:gd name="connsiteY0" fmla="*/ 1486109 h 1489165"/>
                <a:gd name="connsiteX1" fmla="*/ 7348 w 1489165"/>
                <a:gd name="connsiteY1" fmla="*/ 746729 h 1489165"/>
                <a:gd name="connsiteX2" fmla="*/ 746728 w 1489165"/>
                <a:gd name="connsiteY2" fmla="*/ 7348 h 1489165"/>
                <a:gd name="connsiteX3" fmla="*/ 1486109 w 1489165"/>
                <a:gd name="connsiteY3" fmla="*/ 746729 h 1489165"/>
                <a:gd name="connsiteX4" fmla="*/ 1295261 w 1489165"/>
                <a:gd name="connsiteY4" fmla="*/ 1241602 h 1489165"/>
                <a:gd name="connsiteX5" fmla="*/ 1219562 w 1489165"/>
                <a:gd name="connsiteY5" fmla="*/ 1245467 h 1489165"/>
                <a:gd name="connsiteX6" fmla="*/ 1215697 w 1489165"/>
                <a:gd name="connsiteY6" fmla="*/ 1169769 h 1489165"/>
                <a:gd name="connsiteX7" fmla="*/ 1378956 w 1489165"/>
                <a:gd name="connsiteY7" fmla="*/ 746728 h 1489165"/>
                <a:gd name="connsiteX8" fmla="*/ 746737 w 1489165"/>
                <a:gd name="connsiteY8" fmla="*/ 114508 h 1489165"/>
                <a:gd name="connsiteX9" fmla="*/ 114518 w 1489165"/>
                <a:gd name="connsiteY9" fmla="*/ 746728 h 1489165"/>
                <a:gd name="connsiteX10" fmla="*/ 746737 w 1489165"/>
                <a:gd name="connsiteY10" fmla="*/ 1378947 h 1489165"/>
                <a:gd name="connsiteX11" fmla="*/ 1063998 w 1489165"/>
                <a:gd name="connsiteY11" fmla="*/ 1293146 h 1489165"/>
                <a:gd name="connsiteX12" fmla="*/ 1137285 w 1489165"/>
                <a:gd name="connsiteY12" fmla="*/ 1312395 h 1489165"/>
                <a:gd name="connsiteX13" fmla="*/ 1118036 w 1489165"/>
                <a:gd name="connsiteY13" fmla="*/ 1385683 h 1489165"/>
                <a:gd name="connsiteX14" fmla="*/ 746744 w 1489165"/>
                <a:gd name="connsiteY14" fmla="*/ 1486103 h 148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165" h="1489165">
                  <a:moveTo>
                    <a:pt x="746728" y="1486109"/>
                  </a:moveTo>
                  <a:cubicBezTo>
                    <a:pt x="339040" y="1486109"/>
                    <a:pt x="7348" y="1154427"/>
                    <a:pt x="7348" y="746729"/>
                  </a:cubicBezTo>
                  <a:cubicBezTo>
                    <a:pt x="7348" y="339030"/>
                    <a:pt x="339030" y="7348"/>
                    <a:pt x="746728" y="7348"/>
                  </a:cubicBezTo>
                  <a:cubicBezTo>
                    <a:pt x="1154427" y="7348"/>
                    <a:pt x="1486109" y="339030"/>
                    <a:pt x="1486109" y="746729"/>
                  </a:cubicBezTo>
                  <a:cubicBezTo>
                    <a:pt x="1486109" y="929582"/>
                    <a:pt x="1418332" y="1105324"/>
                    <a:pt x="1295261" y="1241602"/>
                  </a:cubicBezTo>
                  <a:cubicBezTo>
                    <a:pt x="1275437" y="1263569"/>
                    <a:pt x="1241568" y="1265291"/>
                    <a:pt x="1219562" y="1245467"/>
                  </a:cubicBezTo>
                  <a:cubicBezTo>
                    <a:pt x="1197595" y="1225643"/>
                    <a:pt x="1195872" y="1191736"/>
                    <a:pt x="1215697" y="1169769"/>
                  </a:cubicBezTo>
                  <a:cubicBezTo>
                    <a:pt x="1320977" y="1053231"/>
                    <a:pt x="1378956" y="902992"/>
                    <a:pt x="1378956" y="746728"/>
                  </a:cubicBezTo>
                  <a:cubicBezTo>
                    <a:pt x="1378956" y="398126"/>
                    <a:pt x="1095339" y="114508"/>
                    <a:pt x="746737" y="114508"/>
                  </a:cubicBezTo>
                  <a:cubicBezTo>
                    <a:pt x="398135" y="114508"/>
                    <a:pt x="114518" y="398126"/>
                    <a:pt x="114518" y="746728"/>
                  </a:cubicBezTo>
                  <a:cubicBezTo>
                    <a:pt x="114518" y="1095330"/>
                    <a:pt x="398135" y="1378947"/>
                    <a:pt x="746737" y="1378947"/>
                  </a:cubicBezTo>
                  <a:cubicBezTo>
                    <a:pt x="858180" y="1378947"/>
                    <a:pt x="967898" y="1349288"/>
                    <a:pt x="1063998" y="1293146"/>
                  </a:cubicBezTo>
                  <a:cubicBezTo>
                    <a:pt x="1089562" y="1278221"/>
                    <a:pt x="1122360" y="1286831"/>
                    <a:pt x="1137285" y="1312395"/>
                  </a:cubicBezTo>
                  <a:cubicBezTo>
                    <a:pt x="1152210" y="1337960"/>
                    <a:pt x="1143600" y="1370757"/>
                    <a:pt x="1118036" y="1385683"/>
                  </a:cubicBezTo>
                  <a:cubicBezTo>
                    <a:pt x="1005565" y="1451392"/>
                    <a:pt x="877163" y="1486103"/>
                    <a:pt x="746744" y="1486103"/>
                  </a:cubicBezTo>
                  <a:close/>
                </a:path>
              </a:pathLst>
            </a:custGeom>
            <a:grpFill/>
            <a:ln w="9525" cap="flat">
              <a:noFill/>
              <a:prstDash val="solid"/>
              <a:miter/>
            </a:ln>
          </p:spPr>
          <p:txBody>
            <a:bodyPr rtlCol="0" anchor="ctr"/>
            <a:lstStyle/>
            <a:p>
              <a:endParaRPr lang="en-IN"/>
            </a:p>
          </p:txBody>
        </p:sp>
        <p:sp>
          <p:nvSpPr>
            <p:cNvPr id="303" name="Freeform: Shape 302">
              <a:extLst>
                <a:ext uri="{FF2B5EF4-FFF2-40B4-BE49-F238E27FC236}">
                  <a16:creationId xmlns:a16="http://schemas.microsoft.com/office/drawing/2014/main" id="{BC78BB86-4A3B-4463-ACB2-28A77428FC82}"/>
                </a:ext>
              </a:extLst>
            </p:cNvPr>
            <p:cNvSpPr/>
            <p:nvPr/>
          </p:nvSpPr>
          <p:spPr>
            <a:xfrm>
              <a:off x="-5581630" y="4912614"/>
              <a:ext cx="597626" cy="773974"/>
            </a:xfrm>
            <a:custGeom>
              <a:avLst/>
              <a:gdLst>
                <a:gd name="connsiteX0" fmla="*/ 550757 w 597625"/>
                <a:gd name="connsiteY0" fmla="*/ 424109 h 773974"/>
                <a:gd name="connsiteX1" fmla="*/ 450640 w 597625"/>
                <a:gd name="connsiteY1" fmla="*/ 357787 h 773974"/>
                <a:gd name="connsiteX2" fmla="*/ 303144 w 597625"/>
                <a:gd name="connsiteY2" fmla="*/ 317029 h 773974"/>
                <a:gd name="connsiteX3" fmla="*/ 168433 w 597625"/>
                <a:gd name="connsiteY3" fmla="*/ 272329 h 773974"/>
                <a:gd name="connsiteX4" fmla="*/ 136018 w 597625"/>
                <a:gd name="connsiteY4" fmla="*/ 208648 h 773974"/>
                <a:gd name="connsiteX5" fmla="*/ 178842 w 597625"/>
                <a:gd name="connsiteY5" fmla="*/ 134481 h 773974"/>
                <a:gd name="connsiteX6" fmla="*/ 295566 w 597625"/>
                <a:gd name="connsiteY6" fmla="*/ 107844 h 773974"/>
                <a:gd name="connsiteX7" fmla="*/ 416923 w 597625"/>
                <a:gd name="connsiteY7" fmla="*/ 141062 h 773974"/>
                <a:gd name="connsiteX8" fmla="*/ 457758 w 597625"/>
                <a:gd name="connsiteY8" fmla="*/ 204438 h 773974"/>
                <a:gd name="connsiteX9" fmla="*/ 513632 w 597625"/>
                <a:gd name="connsiteY9" fmla="*/ 243205 h 773974"/>
                <a:gd name="connsiteX10" fmla="*/ 514741 w 597625"/>
                <a:gd name="connsiteY10" fmla="*/ 243129 h 773974"/>
                <a:gd name="connsiteX11" fmla="*/ 554197 w 597625"/>
                <a:gd name="connsiteY11" fmla="*/ 220741 h 773974"/>
                <a:gd name="connsiteX12" fmla="*/ 562464 w 597625"/>
                <a:gd name="connsiteY12" fmla="*/ 175965 h 773974"/>
                <a:gd name="connsiteX13" fmla="*/ 489827 w 597625"/>
                <a:gd name="connsiteY13" fmla="*/ 65404 h 773974"/>
                <a:gd name="connsiteX14" fmla="*/ 291591 w 597625"/>
                <a:gd name="connsiteY14" fmla="*/ 7348 h 773974"/>
                <a:gd name="connsiteX15" fmla="*/ 101272 w 597625"/>
                <a:gd name="connsiteY15" fmla="*/ 65825 h 773974"/>
                <a:gd name="connsiteX16" fmla="*/ 30510 w 597625"/>
                <a:gd name="connsiteY16" fmla="*/ 215114 h 773974"/>
                <a:gd name="connsiteX17" fmla="*/ 86767 w 597625"/>
                <a:gd name="connsiteY17" fmla="*/ 345004 h 773974"/>
                <a:gd name="connsiteX18" fmla="*/ 266104 w 597625"/>
                <a:gd name="connsiteY18" fmla="*/ 420971 h 773974"/>
                <a:gd name="connsiteX19" fmla="*/ 438279 w 597625"/>
                <a:gd name="connsiteY19" fmla="*/ 473860 h 773974"/>
                <a:gd name="connsiteX20" fmla="*/ 486193 w 597625"/>
                <a:gd name="connsiteY20" fmla="*/ 553767 h 773974"/>
                <a:gd name="connsiteX21" fmla="*/ 439809 w 597625"/>
                <a:gd name="connsiteY21" fmla="*/ 637502 h 773974"/>
                <a:gd name="connsiteX22" fmla="*/ 313789 w 597625"/>
                <a:gd name="connsiteY22" fmla="*/ 669343 h 773974"/>
                <a:gd name="connsiteX23" fmla="*/ 171152 w 597625"/>
                <a:gd name="connsiteY23" fmla="*/ 630767 h 773974"/>
                <a:gd name="connsiteX24" fmla="*/ 113058 w 597625"/>
                <a:gd name="connsiteY24" fmla="*/ 546534 h 773974"/>
                <a:gd name="connsiteX25" fmla="*/ 56572 w 597625"/>
                <a:gd name="connsiteY25" fmla="*/ 506695 h 773974"/>
                <a:gd name="connsiteX26" fmla="*/ 17536 w 597625"/>
                <a:gd name="connsiteY26" fmla="*/ 528662 h 773974"/>
                <a:gd name="connsiteX27" fmla="*/ 8581 w 597625"/>
                <a:gd name="connsiteY27" fmla="*/ 570912 h 773974"/>
                <a:gd name="connsiteX28" fmla="*/ 84508 w 597625"/>
                <a:gd name="connsiteY28" fmla="*/ 700342 h 773974"/>
                <a:gd name="connsiteX29" fmla="*/ 317769 w 597625"/>
                <a:gd name="connsiteY29" fmla="*/ 770376 h 773974"/>
                <a:gd name="connsiteX30" fmla="*/ 516200 w 597625"/>
                <a:gd name="connsiteY30" fmla="*/ 707000 h 773974"/>
                <a:gd name="connsiteX31" fmla="*/ 593162 w 597625"/>
                <a:gd name="connsiteY31" fmla="*/ 546346 h 773974"/>
                <a:gd name="connsiteX32" fmla="*/ 550758 w 597625"/>
                <a:gd name="connsiteY32" fmla="*/ 424108 h 77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625" h="773974">
                  <a:moveTo>
                    <a:pt x="550757" y="424109"/>
                  </a:moveTo>
                  <a:cubicBezTo>
                    <a:pt x="523088" y="394258"/>
                    <a:pt x="489410" y="371947"/>
                    <a:pt x="450640" y="357787"/>
                  </a:cubicBezTo>
                  <a:cubicBezTo>
                    <a:pt x="412676" y="343933"/>
                    <a:pt x="363040" y="330232"/>
                    <a:pt x="303144" y="317029"/>
                  </a:cubicBezTo>
                  <a:cubicBezTo>
                    <a:pt x="236784" y="302142"/>
                    <a:pt x="191476" y="287101"/>
                    <a:pt x="168433" y="272329"/>
                  </a:cubicBezTo>
                  <a:cubicBezTo>
                    <a:pt x="146925" y="258513"/>
                    <a:pt x="136018" y="237082"/>
                    <a:pt x="136018" y="208648"/>
                  </a:cubicBezTo>
                  <a:cubicBezTo>
                    <a:pt x="136018" y="176348"/>
                    <a:pt x="150447" y="151395"/>
                    <a:pt x="178842" y="134481"/>
                  </a:cubicBezTo>
                  <a:cubicBezTo>
                    <a:pt x="208501" y="116800"/>
                    <a:pt x="247767" y="107844"/>
                    <a:pt x="295566" y="107844"/>
                  </a:cubicBezTo>
                  <a:cubicBezTo>
                    <a:pt x="348225" y="107844"/>
                    <a:pt x="389060" y="119019"/>
                    <a:pt x="416923" y="141062"/>
                  </a:cubicBezTo>
                  <a:cubicBezTo>
                    <a:pt x="436479" y="156561"/>
                    <a:pt x="450217" y="177878"/>
                    <a:pt x="457758" y="204438"/>
                  </a:cubicBezTo>
                  <a:cubicBezTo>
                    <a:pt x="464646" y="228702"/>
                    <a:pt x="487646" y="245311"/>
                    <a:pt x="513632" y="243205"/>
                  </a:cubicBezTo>
                  <a:lnTo>
                    <a:pt x="514741" y="243129"/>
                  </a:lnTo>
                  <a:cubicBezTo>
                    <a:pt x="530585" y="241828"/>
                    <a:pt x="544936" y="233676"/>
                    <a:pt x="554197" y="220741"/>
                  </a:cubicBezTo>
                  <a:cubicBezTo>
                    <a:pt x="563459" y="207729"/>
                    <a:pt x="566444" y="191387"/>
                    <a:pt x="562464" y="175965"/>
                  </a:cubicBezTo>
                  <a:cubicBezTo>
                    <a:pt x="550753" y="130729"/>
                    <a:pt x="526337" y="93530"/>
                    <a:pt x="489827" y="65404"/>
                  </a:cubicBezTo>
                  <a:cubicBezTo>
                    <a:pt x="439884" y="26904"/>
                    <a:pt x="373182" y="7348"/>
                    <a:pt x="291591" y="7348"/>
                  </a:cubicBezTo>
                  <a:cubicBezTo>
                    <a:pt x="211875" y="7348"/>
                    <a:pt x="147848" y="27019"/>
                    <a:pt x="101272" y="65825"/>
                  </a:cubicBezTo>
                  <a:cubicBezTo>
                    <a:pt x="54314" y="104975"/>
                    <a:pt x="30510" y="155186"/>
                    <a:pt x="30510" y="215114"/>
                  </a:cubicBezTo>
                  <a:cubicBezTo>
                    <a:pt x="30510" y="268041"/>
                    <a:pt x="49454" y="311784"/>
                    <a:pt x="86767" y="345004"/>
                  </a:cubicBezTo>
                  <a:cubicBezTo>
                    <a:pt x="123468" y="377649"/>
                    <a:pt x="183782" y="403213"/>
                    <a:pt x="266104" y="420971"/>
                  </a:cubicBezTo>
                  <a:cubicBezTo>
                    <a:pt x="346509" y="438345"/>
                    <a:pt x="404449" y="456140"/>
                    <a:pt x="438279" y="473860"/>
                  </a:cubicBezTo>
                  <a:cubicBezTo>
                    <a:pt x="470081" y="490507"/>
                    <a:pt x="486193" y="517411"/>
                    <a:pt x="486193" y="553767"/>
                  </a:cubicBezTo>
                  <a:cubicBezTo>
                    <a:pt x="486193" y="589320"/>
                    <a:pt x="471038" y="616721"/>
                    <a:pt x="439809" y="637502"/>
                  </a:cubicBezTo>
                  <a:cubicBezTo>
                    <a:pt x="408122" y="658627"/>
                    <a:pt x="365719" y="669343"/>
                    <a:pt x="313789" y="669343"/>
                  </a:cubicBezTo>
                  <a:cubicBezTo>
                    <a:pt x="258220" y="669343"/>
                    <a:pt x="210233" y="656369"/>
                    <a:pt x="171152" y="630767"/>
                  </a:cubicBezTo>
                  <a:cubicBezTo>
                    <a:pt x="141455" y="611325"/>
                    <a:pt x="122434" y="583771"/>
                    <a:pt x="113058" y="546534"/>
                  </a:cubicBezTo>
                  <a:cubicBezTo>
                    <a:pt x="106705" y="521352"/>
                    <a:pt x="83131" y="504360"/>
                    <a:pt x="56572" y="506695"/>
                  </a:cubicBezTo>
                  <a:cubicBezTo>
                    <a:pt x="40996" y="508072"/>
                    <a:pt x="26759" y="516071"/>
                    <a:pt x="17536" y="528662"/>
                  </a:cubicBezTo>
                  <a:cubicBezTo>
                    <a:pt x="8581" y="540908"/>
                    <a:pt x="5328" y="556293"/>
                    <a:pt x="8581" y="570912"/>
                  </a:cubicBezTo>
                  <a:cubicBezTo>
                    <a:pt x="19947" y="621696"/>
                    <a:pt x="45473" y="665248"/>
                    <a:pt x="84508" y="700342"/>
                  </a:cubicBezTo>
                  <a:cubicBezTo>
                    <a:pt x="136173" y="746802"/>
                    <a:pt x="214624" y="770376"/>
                    <a:pt x="317769" y="770376"/>
                  </a:cubicBezTo>
                  <a:cubicBezTo>
                    <a:pt x="398786" y="770376"/>
                    <a:pt x="465568" y="749059"/>
                    <a:pt x="516200" y="707000"/>
                  </a:cubicBezTo>
                  <a:cubicBezTo>
                    <a:pt x="567252" y="664597"/>
                    <a:pt x="593162" y="610521"/>
                    <a:pt x="593162" y="546346"/>
                  </a:cubicBezTo>
                  <a:cubicBezTo>
                    <a:pt x="593200" y="495638"/>
                    <a:pt x="578925" y="454498"/>
                    <a:pt x="550758" y="424108"/>
                  </a:cubicBezTo>
                  <a:close/>
                </a:path>
              </a:pathLst>
            </a:custGeom>
            <a:grpFill/>
            <a:ln w="9525" cap="flat">
              <a:noFill/>
              <a:prstDash val="solid"/>
              <a:miter/>
            </a:ln>
          </p:spPr>
          <p:txBody>
            <a:bodyPr rtlCol="0" anchor="ctr"/>
            <a:lstStyle/>
            <a:p>
              <a:endParaRPr lang="en-IN"/>
            </a:p>
          </p:txBody>
        </p:sp>
        <p:sp>
          <p:nvSpPr>
            <p:cNvPr id="304" name="Freeform: Shape 303">
              <a:extLst>
                <a:ext uri="{FF2B5EF4-FFF2-40B4-BE49-F238E27FC236}">
                  <a16:creationId xmlns:a16="http://schemas.microsoft.com/office/drawing/2014/main" id="{FD72E873-FD14-4453-8785-EE6357BFBD23}"/>
                </a:ext>
              </a:extLst>
            </p:cNvPr>
            <p:cNvSpPr/>
            <p:nvPr/>
          </p:nvSpPr>
          <p:spPr>
            <a:xfrm>
              <a:off x="-5342313" y="5607925"/>
              <a:ext cx="117566" cy="186146"/>
            </a:xfrm>
            <a:custGeom>
              <a:avLst/>
              <a:gdLst>
                <a:gd name="connsiteX0" fmla="*/ 60927 w 117565"/>
                <a:gd name="connsiteY0" fmla="*/ 182013 h 186145"/>
                <a:gd name="connsiteX1" fmla="*/ 7348 w 117565"/>
                <a:gd name="connsiteY1" fmla="*/ 128435 h 186145"/>
                <a:gd name="connsiteX2" fmla="*/ 7348 w 117565"/>
                <a:gd name="connsiteY2" fmla="*/ 60927 h 186145"/>
                <a:gd name="connsiteX3" fmla="*/ 60927 w 117565"/>
                <a:gd name="connsiteY3" fmla="*/ 7348 h 186145"/>
                <a:gd name="connsiteX4" fmla="*/ 114505 w 117565"/>
                <a:gd name="connsiteY4" fmla="*/ 60927 h 186145"/>
                <a:gd name="connsiteX5" fmla="*/ 114505 w 117565"/>
                <a:gd name="connsiteY5" fmla="*/ 128435 h 186145"/>
                <a:gd name="connsiteX6" fmla="*/ 60927 w 117565"/>
                <a:gd name="connsiteY6" fmla="*/ 182013 h 18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 h="186145">
                  <a:moveTo>
                    <a:pt x="60927" y="182013"/>
                  </a:moveTo>
                  <a:cubicBezTo>
                    <a:pt x="31344" y="182013"/>
                    <a:pt x="7348" y="158018"/>
                    <a:pt x="7348" y="128435"/>
                  </a:cubicBezTo>
                  <a:lnTo>
                    <a:pt x="7348" y="60927"/>
                  </a:lnTo>
                  <a:cubicBezTo>
                    <a:pt x="7348" y="31344"/>
                    <a:pt x="31343" y="7348"/>
                    <a:pt x="60927" y="7348"/>
                  </a:cubicBezTo>
                  <a:cubicBezTo>
                    <a:pt x="90510" y="7348"/>
                    <a:pt x="114505" y="31343"/>
                    <a:pt x="114505" y="60927"/>
                  </a:cubicBezTo>
                  <a:lnTo>
                    <a:pt x="114505" y="128435"/>
                  </a:lnTo>
                  <a:cubicBezTo>
                    <a:pt x="114467" y="158017"/>
                    <a:pt x="90510" y="182013"/>
                    <a:pt x="60927" y="182013"/>
                  </a:cubicBezTo>
                  <a:close/>
                </a:path>
              </a:pathLst>
            </a:custGeom>
            <a:grpFill/>
            <a:ln w="9525" cap="flat">
              <a:noFill/>
              <a:prstDash val="solid"/>
              <a:miter/>
            </a:ln>
          </p:spPr>
          <p:txBody>
            <a:bodyPr rtlCol="0" anchor="ctr"/>
            <a:lstStyle/>
            <a:p>
              <a:endParaRPr lang="en-IN"/>
            </a:p>
          </p:txBody>
        </p:sp>
        <p:sp>
          <p:nvSpPr>
            <p:cNvPr id="305" name="Freeform: Shape 304">
              <a:extLst>
                <a:ext uri="{FF2B5EF4-FFF2-40B4-BE49-F238E27FC236}">
                  <a16:creationId xmlns:a16="http://schemas.microsoft.com/office/drawing/2014/main" id="{9508326B-12A0-428C-9EFF-49BF9DAE02B8}"/>
                </a:ext>
              </a:extLst>
            </p:cNvPr>
            <p:cNvSpPr/>
            <p:nvPr/>
          </p:nvSpPr>
          <p:spPr>
            <a:xfrm>
              <a:off x="-5342313" y="4805654"/>
              <a:ext cx="117566" cy="186146"/>
            </a:xfrm>
            <a:custGeom>
              <a:avLst/>
              <a:gdLst>
                <a:gd name="connsiteX0" fmla="*/ 60927 w 117565"/>
                <a:gd name="connsiteY0" fmla="*/ 181899 h 186145"/>
                <a:gd name="connsiteX1" fmla="*/ 7348 w 117565"/>
                <a:gd name="connsiteY1" fmla="*/ 128320 h 186145"/>
                <a:gd name="connsiteX2" fmla="*/ 7348 w 117565"/>
                <a:gd name="connsiteY2" fmla="*/ 60927 h 186145"/>
                <a:gd name="connsiteX3" fmla="*/ 60927 w 117565"/>
                <a:gd name="connsiteY3" fmla="*/ 7348 h 186145"/>
                <a:gd name="connsiteX4" fmla="*/ 114505 w 117565"/>
                <a:gd name="connsiteY4" fmla="*/ 60927 h 186145"/>
                <a:gd name="connsiteX5" fmla="*/ 114505 w 117565"/>
                <a:gd name="connsiteY5" fmla="*/ 128320 h 186145"/>
                <a:gd name="connsiteX6" fmla="*/ 60927 w 117565"/>
                <a:gd name="connsiteY6" fmla="*/ 181899 h 18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65" h="186145">
                  <a:moveTo>
                    <a:pt x="60927" y="181899"/>
                  </a:moveTo>
                  <a:cubicBezTo>
                    <a:pt x="31344" y="181899"/>
                    <a:pt x="7348" y="157904"/>
                    <a:pt x="7348" y="128320"/>
                  </a:cubicBezTo>
                  <a:lnTo>
                    <a:pt x="7348" y="60927"/>
                  </a:lnTo>
                  <a:cubicBezTo>
                    <a:pt x="7348" y="31344"/>
                    <a:pt x="31343" y="7348"/>
                    <a:pt x="60927" y="7348"/>
                  </a:cubicBezTo>
                  <a:cubicBezTo>
                    <a:pt x="90510" y="7348"/>
                    <a:pt x="114505" y="31343"/>
                    <a:pt x="114505" y="60927"/>
                  </a:cubicBezTo>
                  <a:lnTo>
                    <a:pt x="114505" y="128320"/>
                  </a:lnTo>
                  <a:cubicBezTo>
                    <a:pt x="114467" y="157903"/>
                    <a:pt x="90510" y="181899"/>
                    <a:pt x="60927" y="181899"/>
                  </a:cubicBezTo>
                  <a:close/>
                </a:path>
              </a:pathLst>
            </a:custGeom>
            <a:grpFill/>
            <a:ln w="9525" cap="flat">
              <a:noFill/>
              <a:prstDash val="solid"/>
              <a:miter/>
            </a:ln>
          </p:spPr>
          <p:txBody>
            <a:bodyPr rtlCol="0" anchor="ctr"/>
            <a:lstStyle/>
            <a:p>
              <a:endParaRPr lang="en-IN"/>
            </a:p>
          </p:txBody>
        </p:sp>
        <p:sp>
          <p:nvSpPr>
            <p:cNvPr id="306" name="Freeform: Shape 305">
              <a:extLst>
                <a:ext uri="{FF2B5EF4-FFF2-40B4-BE49-F238E27FC236}">
                  <a16:creationId xmlns:a16="http://schemas.microsoft.com/office/drawing/2014/main" id="{B20B2374-EEE5-4827-BB66-FBF5EE0A0D31}"/>
                </a:ext>
              </a:extLst>
            </p:cNvPr>
            <p:cNvSpPr/>
            <p:nvPr/>
          </p:nvSpPr>
          <p:spPr>
            <a:xfrm>
              <a:off x="-5028414" y="5662905"/>
              <a:ext cx="862149" cy="862149"/>
            </a:xfrm>
            <a:custGeom>
              <a:avLst/>
              <a:gdLst>
                <a:gd name="connsiteX0" fmla="*/ 677756 w 862148"/>
                <a:gd name="connsiteY0" fmla="*/ 858096 h 862148"/>
                <a:gd name="connsiteX1" fmla="*/ 639869 w 862148"/>
                <a:gd name="connsiteY1" fmla="*/ 842405 h 862148"/>
                <a:gd name="connsiteX2" fmla="*/ 410635 w 862148"/>
                <a:gd name="connsiteY2" fmla="*/ 613172 h 862148"/>
                <a:gd name="connsiteX3" fmla="*/ 324719 w 862148"/>
                <a:gd name="connsiteY3" fmla="*/ 699088 h 862148"/>
                <a:gd name="connsiteX4" fmla="*/ 221428 w 862148"/>
                <a:gd name="connsiteY4" fmla="*/ 726949 h 862148"/>
                <a:gd name="connsiteX5" fmla="*/ 149060 w 862148"/>
                <a:gd name="connsiteY5" fmla="*/ 653623 h 862148"/>
                <a:gd name="connsiteX6" fmla="*/ 10978 w 862148"/>
                <a:gd name="connsiteY6" fmla="*/ 138274 h 862148"/>
                <a:gd name="connsiteX7" fmla="*/ 37002 w 862148"/>
                <a:gd name="connsiteY7" fmla="*/ 38578 h 862148"/>
                <a:gd name="connsiteX8" fmla="*/ 140371 w 862148"/>
                <a:gd name="connsiteY8" fmla="*/ 11100 h 862148"/>
                <a:gd name="connsiteX9" fmla="*/ 652350 w 862148"/>
                <a:gd name="connsiteY9" fmla="*/ 148260 h 862148"/>
                <a:gd name="connsiteX10" fmla="*/ 727283 w 862148"/>
                <a:gd name="connsiteY10" fmla="*/ 220973 h 862148"/>
                <a:gd name="connsiteX11" fmla="*/ 700724 w 862148"/>
                <a:gd name="connsiteY11" fmla="*/ 323118 h 862148"/>
                <a:gd name="connsiteX12" fmla="*/ 613545 w 862148"/>
                <a:gd name="connsiteY12" fmla="*/ 410297 h 862148"/>
                <a:gd name="connsiteX13" fmla="*/ 842778 w 862148"/>
                <a:gd name="connsiteY13" fmla="*/ 639531 h 862148"/>
                <a:gd name="connsiteX14" fmla="*/ 858469 w 862148"/>
                <a:gd name="connsiteY14" fmla="*/ 677418 h 862148"/>
                <a:gd name="connsiteX15" fmla="*/ 842778 w 862148"/>
                <a:gd name="connsiteY15" fmla="*/ 715306 h 862148"/>
                <a:gd name="connsiteX16" fmla="*/ 715680 w 862148"/>
                <a:gd name="connsiteY16" fmla="*/ 842404 h 862148"/>
                <a:gd name="connsiteX17" fmla="*/ 677754 w 862148"/>
                <a:gd name="connsiteY17" fmla="*/ 858095 h 862148"/>
                <a:gd name="connsiteX18" fmla="*/ 410667 w 862148"/>
                <a:gd name="connsiteY18" fmla="*/ 483855 h 862148"/>
                <a:gd name="connsiteX19" fmla="*/ 448554 w 862148"/>
                <a:gd name="connsiteY19" fmla="*/ 499546 h 862148"/>
                <a:gd name="connsiteX20" fmla="*/ 677788 w 862148"/>
                <a:gd name="connsiteY20" fmla="*/ 728780 h 862148"/>
                <a:gd name="connsiteX21" fmla="*/ 729108 w 862148"/>
                <a:gd name="connsiteY21" fmla="*/ 677459 h 862148"/>
                <a:gd name="connsiteX22" fmla="*/ 499875 w 862148"/>
                <a:gd name="connsiteY22" fmla="*/ 448226 h 862148"/>
                <a:gd name="connsiteX23" fmla="*/ 499875 w 862148"/>
                <a:gd name="connsiteY23" fmla="*/ 372451 h 862148"/>
                <a:gd name="connsiteX24" fmla="*/ 621271 w 862148"/>
                <a:gd name="connsiteY24" fmla="*/ 251054 h 862148"/>
                <a:gd name="connsiteX25" fmla="*/ 115797 w 862148"/>
                <a:gd name="connsiteY25" fmla="*/ 115501 h 862148"/>
                <a:gd name="connsiteX26" fmla="*/ 251233 w 862148"/>
                <a:gd name="connsiteY26" fmla="*/ 620936 h 862148"/>
                <a:gd name="connsiteX27" fmla="*/ 372737 w 862148"/>
                <a:gd name="connsiteY27" fmla="*/ 499539 h 862148"/>
                <a:gd name="connsiteX28" fmla="*/ 410663 w 862148"/>
                <a:gd name="connsiteY28" fmla="*/ 483848 h 862148"/>
                <a:gd name="connsiteX29" fmla="*/ 625204 w 862148"/>
                <a:gd name="connsiteY29" fmla="*/ 252055 h 862148"/>
                <a:gd name="connsiteX30" fmla="*/ 625319 w 862148"/>
                <a:gd name="connsiteY30" fmla="*/ 252055 h 86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2148" h="862148">
                  <a:moveTo>
                    <a:pt x="677756" y="858096"/>
                  </a:moveTo>
                  <a:cubicBezTo>
                    <a:pt x="664056" y="858096"/>
                    <a:pt x="650316" y="852853"/>
                    <a:pt x="639869" y="842405"/>
                  </a:cubicBezTo>
                  <a:lnTo>
                    <a:pt x="410635" y="613172"/>
                  </a:lnTo>
                  <a:lnTo>
                    <a:pt x="324719" y="699088"/>
                  </a:lnTo>
                  <a:cubicBezTo>
                    <a:pt x="297279" y="726489"/>
                    <a:pt x="257709" y="737166"/>
                    <a:pt x="221428" y="726949"/>
                  </a:cubicBezTo>
                  <a:cubicBezTo>
                    <a:pt x="185722" y="716884"/>
                    <a:pt x="158666" y="689483"/>
                    <a:pt x="149060" y="653623"/>
                  </a:cubicBezTo>
                  <a:lnTo>
                    <a:pt x="10978" y="138274"/>
                  </a:lnTo>
                  <a:cubicBezTo>
                    <a:pt x="1373" y="102414"/>
                    <a:pt x="11093" y="65140"/>
                    <a:pt x="37002" y="38578"/>
                  </a:cubicBezTo>
                  <a:cubicBezTo>
                    <a:pt x="63293" y="11559"/>
                    <a:pt x="102941" y="1035"/>
                    <a:pt x="140371" y="11100"/>
                  </a:cubicBezTo>
                  <a:lnTo>
                    <a:pt x="652350" y="148260"/>
                  </a:lnTo>
                  <a:cubicBezTo>
                    <a:pt x="688668" y="158019"/>
                    <a:pt x="717371" y="185841"/>
                    <a:pt x="727283" y="220973"/>
                  </a:cubicBezTo>
                  <a:cubicBezTo>
                    <a:pt x="737692" y="257866"/>
                    <a:pt x="727780" y="296060"/>
                    <a:pt x="700724" y="323118"/>
                  </a:cubicBezTo>
                  <a:lnTo>
                    <a:pt x="613545" y="410297"/>
                  </a:lnTo>
                  <a:lnTo>
                    <a:pt x="842778" y="639531"/>
                  </a:lnTo>
                  <a:cubicBezTo>
                    <a:pt x="852843" y="649596"/>
                    <a:pt x="858469" y="663220"/>
                    <a:pt x="858469" y="677418"/>
                  </a:cubicBezTo>
                  <a:cubicBezTo>
                    <a:pt x="858469" y="691616"/>
                    <a:pt x="852806" y="705240"/>
                    <a:pt x="842778" y="715306"/>
                  </a:cubicBezTo>
                  <a:lnTo>
                    <a:pt x="715680" y="842404"/>
                  </a:lnTo>
                  <a:cubicBezTo>
                    <a:pt x="705194" y="852890"/>
                    <a:pt x="691493" y="858095"/>
                    <a:pt x="677754" y="858095"/>
                  </a:cubicBezTo>
                  <a:close/>
                  <a:moveTo>
                    <a:pt x="410667" y="483855"/>
                  </a:moveTo>
                  <a:cubicBezTo>
                    <a:pt x="424865" y="483855"/>
                    <a:pt x="438488" y="489481"/>
                    <a:pt x="448554" y="499546"/>
                  </a:cubicBezTo>
                  <a:lnTo>
                    <a:pt x="677788" y="728780"/>
                  </a:lnTo>
                  <a:lnTo>
                    <a:pt x="729108" y="677459"/>
                  </a:lnTo>
                  <a:lnTo>
                    <a:pt x="499875" y="448226"/>
                  </a:lnTo>
                  <a:cubicBezTo>
                    <a:pt x="478941" y="427292"/>
                    <a:pt x="478941" y="393384"/>
                    <a:pt x="499875" y="372451"/>
                  </a:cubicBezTo>
                  <a:lnTo>
                    <a:pt x="621271" y="251054"/>
                  </a:lnTo>
                  <a:lnTo>
                    <a:pt x="115797" y="115501"/>
                  </a:lnTo>
                  <a:lnTo>
                    <a:pt x="251233" y="620936"/>
                  </a:lnTo>
                  <a:lnTo>
                    <a:pt x="372737" y="499539"/>
                  </a:lnTo>
                  <a:cubicBezTo>
                    <a:pt x="382802" y="489475"/>
                    <a:pt x="396426" y="483848"/>
                    <a:pt x="410663" y="483848"/>
                  </a:cubicBezTo>
                  <a:close/>
                  <a:moveTo>
                    <a:pt x="625204" y="252055"/>
                  </a:moveTo>
                  <a:lnTo>
                    <a:pt x="625319" y="252055"/>
                  </a:lnTo>
                  <a:close/>
                </a:path>
              </a:pathLst>
            </a:custGeom>
            <a:grpFill/>
            <a:ln w="9525" cap="flat">
              <a:noFill/>
              <a:prstDash val="solid"/>
              <a:miter/>
            </a:ln>
          </p:spPr>
          <p:txBody>
            <a:bodyPr rtlCol="0" anchor="ctr"/>
            <a:lstStyle/>
            <a:p>
              <a:endParaRPr lang="en-IN"/>
            </a:p>
          </p:txBody>
        </p:sp>
        <p:sp>
          <p:nvSpPr>
            <p:cNvPr id="307" name="Freeform: Shape 306">
              <a:extLst>
                <a:ext uri="{FF2B5EF4-FFF2-40B4-BE49-F238E27FC236}">
                  <a16:creationId xmlns:a16="http://schemas.microsoft.com/office/drawing/2014/main" id="{6A8D2629-391A-45B5-A40B-AECC8C8ECF96}"/>
                </a:ext>
              </a:extLst>
            </p:cNvPr>
            <p:cNvSpPr/>
            <p:nvPr/>
          </p:nvSpPr>
          <p:spPr>
            <a:xfrm>
              <a:off x="-5974522" y="3267668"/>
              <a:ext cx="1381397" cy="117566"/>
            </a:xfrm>
            <a:custGeom>
              <a:avLst/>
              <a:gdLst>
                <a:gd name="connsiteX0" fmla="*/ 1325444 w 1381397"/>
                <a:gd name="connsiteY0" fmla="*/ 114505 h 117565"/>
                <a:gd name="connsiteX1" fmla="*/ 60927 w 1381397"/>
                <a:gd name="connsiteY1" fmla="*/ 114505 h 117565"/>
                <a:gd name="connsiteX2" fmla="*/ 7348 w 1381397"/>
                <a:gd name="connsiteY2" fmla="*/ 60927 h 117565"/>
                <a:gd name="connsiteX3" fmla="*/ 60927 w 1381397"/>
                <a:gd name="connsiteY3" fmla="*/ 7348 h 117565"/>
                <a:gd name="connsiteX4" fmla="*/ 1325444 w 1381397"/>
                <a:gd name="connsiteY4" fmla="*/ 7348 h 117565"/>
                <a:gd name="connsiteX5" fmla="*/ 1379022 w 1381397"/>
                <a:gd name="connsiteY5" fmla="*/ 60927 h 117565"/>
                <a:gd name="connsiteX6" fmla="*/ 1325483 w 1381397"/>
                <a:gd name="connsiteY6" fmla="*/ 114505 h 11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397" h="117565">
                  <a:moveTo>
                    <a:pt x="1325444" y="114505"/>
                  </a:moveTo>
                  <a:lnTo>
                    <a:pt x="60927" y="114505"/>
                  </a:lnTo>
                  <a:cubicBezTo>
                    <a:pt x="31344" y="114505"/>
                    <a:pt x="7348" y="90510"/>
                    <a:pt x="7348" y="60927"/>
                  </a:cubicBezTo>
                  <a:cubicBezTo>
                    <a:pt x="7348" y="31344"/>
                    <a:pt x="31343" y="7348"/>
                    <a:pt x="60927" y="7348"/>
                  </a:cubicBezTo>
                  <a:lnTo>
                    <a:pt x="1325444" y="7348"/>
                  </a:lnTo>
                  <a:cubicBezTo>
                    <a:pt x="1355026" y="7348"/>
                    <a:pt x="1379022" y="31343"/>
                    <a:pt x="1379022" y="60927"/>
                  </a:cubicBezTo>
                  <a:cubicBezTo>
                    <a:pt x="1379061" y="90547"/>
                    <a:pt x="1355066" y="114505"/>
                    <a:pt x="1325483" y="114505"/>
                  </a:cubicBezTo>
                  <a:close/>
                </a:path>
              </a:pathLst>
            </a:custGeom>
            <a:grpFill/>
            <a:ln w="9525" cap="flat">
              <a:noFill/>
              <a:prstDash val="solid"/>
              <a:miter/>
            </a:ln>
          </p:spPr>
          <p:txBody>
            <a:bodyPr rtlCol="0" anchor="ctr"/>
            <a:lstStyle/>
            <a:p>
              <a:endParaRPr lang="en-IN"/>
            </a:p>
          </p:txBody>
        </p:sp>
      </p:grpSp>
      <p:grpSp>
        <p:nvGrpSpPr>
          <p:cNvPr id="330" name="Group 329">
            <a:extLst>
              <a:ext uri="{FF2B5EF4-FFF2-40B4-BE49-F238E27FC236}">
                <a16:creationId xmlns:a16="http://schemas.microsoft.com/office/drawing/2014/main" id="{8349DE36-2DCD-479B-87BB-29DCE45A4AF6}"/>
              </a:ext>
            </a:extLst>
          </p:cNvPr>
          <p:cNvGrpSpPr/>
          <p:nvPr/>
        </p:nvGrpSpPr>
        <p:grpSpPr>
          <a:xfrm>
            <a:off x="4020584" y="11726181"/>
            <a:ext cx="262332" cy="246170"/>
            <a:chOff x="8212817" y="4062803"/>
            <a:chExt cx="4869180" cy="4569192"/>
          </a:xfrm>
          <a:solidFill>
            <a:schemeClr val="bg1"/>
          </a:solidFill>
        </p:grpSpPr>
        <p:sp>
          <p:nvSpPr>
            <p:cNvPr id="314" name="Freeform: Shape 313">
              <a:extLst>
                <a:ext uri="{FF2B5EF4-FFF2-40B4-BE49-F238E27FC236}">
                  <a16:creationId xmlns:a16="http://schemas.microsoft.com/office/drawing/2014/main" id="{E9FBF403-3A8E-4FCF-947E-8189AD378D6A}"/>
                </a:ext>
              </a:extLst>
            </p:cNvPr>
            <p:cNvSpPr/>
            <p:nvPr/>
          </p:nvSpPr>
          <p:spPr>
            <a:xfrm>
              <a:off x="8212817" y="7809035"/>
              <a:ext cx="4869180" cy="822960"/>
            </a:xfrm>
            <a:custGeom>
              <a:avLst/>
              <a:gdLst>
                <a:gd name="connsiteX0" fmla="*/ 3682726 w 4869180"/>
                <a:gd name="connsiteY0" fmla="*/ 817366 h 822960"/>
                <a:gd name="connsiteX1" fmla="*/ 1173286 w 4869180"/>
                <a:gd name="connsiteY1" fmla="*/ 817366 h 822960"/>
                <a:gd name="connsiteX2" fmla="*/ 1153080 w 4869180"/>
                <a:gd name="connsiteY2" fmla="*/ 813156 h 822960"/>
                <a:gd name="connsiteX3" fmla="*/ 37773 w 4869180"/>
                <a:gd name="connsiteY3" fmla="*/ 327512 h 822960"/>
                <a:gd name="connsiteX4" fmla="*/ 7348 w 4869180"/>
                <a:gd name="connsiteY4" fmla="*/ 281090 h 822960"/>
                <a:gd name="connsiteX5" fmla="*/ 7348 w 4869180"/>
                <a:gd name="connsiteY5" fmla="*/ 57979 h 822960"/>
                <a:gd name="connsiteX6" fmla="*/ 57979 w 4869180"/>
                <a:gd name="connsiteY6" fmla="*/ 7348 h 822960"/>
                <a:gd name="connsiteX7" fmla="*/ 4816746 w 4869180"/>
                <a:gd name="connsiteY7" fmla="*/ 7348 h 822960"/>
                <a:gd name="connsiteX8" fmla="*/ 4867378 w 4869180"/>
                <a:gd name="connsiteY8" fmla="*/ 57979 h 822960"/>
                <a:gd name="connsiteX9" fmla="*/ 4867378 w 4869180"/>
                <a:gd name="connsiteY9" fmla="*/ 291622 h 822960"/>
                <a:gd name="connsiteX10" fmla="*/ 4836340 w 4869180"/>
                <a:gd name="connsiteY10" fmla="*/ 338311 h 822960"/>
                <a:gd name="connsiteX11" fmla="*/ 3702419 w 4869180"/>
                <a:gd name="connsiteY11" fmla="*/ 813433 h 822960"/>
                <a:gd name="connsiteX12" fmla="*/ 3682825 w 4869180"/>
                <a:gd name="connsiteY12" fmla="*/ 817375 h 822960"/>
                <a:gd name="connsiteX13" fmla="*/ 1183769 w 4869180"/>
                <a:gd name="connsiteY13" fmla="*/ 716102 h 822960"/>
                <a:gd name="connsiteX14" fmla="*/ 3672537 w 4869180"/>
                <a:gd name="connsiteY14" fmla="*/ 716102 h 822960"/>
                <a:gd name="connsiteX15" fmla="*/ 4765997 w 4869180"/>
                <a:gd name="connsiteY15" fmla="*/ 257929 h 822960"/>
                <a:gd name="connsiteX16" fmla="*/ 4765997 w 4869180"/>
                <a:gd name="connsiteY16" fmla="*/ 108601 h 822960"/>
                <a:gd name="connsiteX17" fmla="*/ 108533 w 4869180"/>
                <a:gd name="connsiteY17" fmla="*/ 108601 h 822960"/>
                <a:gd name="connsiteX18" fmla="*/ 108533 w 4869180"/>
                <a:gd name="connsiteY18" fmla="*/ 247946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9180" h="822960">
                  <a:moveTo>
                    <a:pt x="3682726" y="817366"/>
                  </a:moveTo>
                  <a:lnTo>
                    <a:pt x="1173286" y="817366"/>
                  </a:lnTo>
                  <a:cubicBezTo>
                    <a:pt x="1166321" y="817366"/>
                    <a:pt x="1159470" y="815911"/>
                    <a:pt x="1153080" y="813156"/>
                  </a:cubicBezTo>
                  <a:lnTo>
                    <a:pt x="37773" y="327512"/>
                  </a:lnTo>
                  <a:cubicBezTo>
                    <a:pt x="19289" y="319475"/>
                    <a:pt x="7348" y="301258"/>
                    <a:pt x="7348" y="281090"/>
                  </a:cubicBezTo>
                  <a:lnTo>
                    <a:pt x="7348" y="57979"/>
                  </a:lnTo>
                  <a:cubicBezTo>
                    <a:pt x="7348" y="30004"/>
                    <a:pt x="30004" y="7348"/>
                    <a:pt x="57979" y="7348"/>
                  </a:cubicBezTo>
                  <a:lnTo>
                    <a:pt x="4816746" y="7348"/>
                  </a:lnTo>
                  <a:cubicBezTo>
                    <a:pt x="4844722" y="7348"/>
                    <a:pt x="4867378" y="30004"/>
                    <a:pt x="4867378" y="57979"/>
                  </a:cubicBezTo>
                  <a:lnTo>
                    <a:pt x="4867378" y="291622"/>
                  </a:lnTo>
                  <a:cubicBezTo>
                    <a:pt x="4867378" y="312019"/>
                    <a:pt x="4855131" y="330427"/>
                    <a:pt x="4836340" y="338311"/>
                  </a:cubicBezTo>
                  <a:lnTo>
                    <a:pt x="3702419" y="813433"/>
                  </a:lnTo>
                  <a:cubicBezTo>
                    <a:pt x="3696181" y="816036"/>
                    <a:pt x="3689522" y="817375"/>
                    <a:pt x="3682825" y="817375"/>
                  </a:cubicBezTo>
                  <a:close/>
                  <a:moveTo>
                    <a:pt x="1183769" y="716102"/>
                  </a:moveTo>
                  <a:lnTo>
                    <a:pt x="3672537" y="716102"/>
                  </a:lnTo>
                  <a:lnTo>
                    <a:pt x="4765997" y="257929"/>
                  </a:lnTo>
                  <a:lnTo>
                    <a:pt x="4765997" y="108601"/>
                  </a:lnTo>
                  <a:lnTo>
                    <a:pt x="108533" y="108601"/>
                  </a:lnTo>
                  <a:lnTo>
                    <a:pt x="108533" y="247946"/>
                  </a:lnTo>
                  <a:close/>
                </a:path>
              </a:pathLst>
            </a:custGeom>
            <a:grpFill/>
            <a:ln w="9525" cap="flat">
              <a:noFill/>
              <a:prstDash val="solid"/>
              <a:miter/>
            </a:ln>
          </p:spPr>
          <p:txBody>
            <a:bodyPr rtlCol="0" anchor="ctr"/>
            <a:lstStyle/>
            <a:p>
              <a:endParaRPr lang="en-IN"/>
            </a:p>
          </p:txBody>
        </p:sp>
        <p:sp>
          <p:nvSpPr>
            <p:cNvPr id="315" name="Freeform: Shape 314">
              <a:extLst>
                <a:ext uri="{FF2B5EF4-FFF2-40B4-BE49-F238E27FC236}">
                  <a16:creationId xmlns:a16="http://schemas.microsoft.com/office/drawing/2014/main" id="{FA16E2E7-B5C1-4758-822D-E628159D3A1B}"/>
                </a:ext>
              </a:extLst>
            </p:cNvPr>
            <p:cNvSpPr/>
            <p:nvPr/>
          </p:nvSpPr>
          <p:spPr>
            <a:xfrm>
              <a:off x="9731574" y="7809025"/>
              <a:ext cx="1832066" cy="411480"/>
            </a:xfrm>
            <a:custGeom>
              <a:avLst/>
              <a:gdLst>
                <a:gd name="connsiteX0" fmla="*/ 1576729 w 1832065"/>
                <a:gd name="connsiteY0" fmla="*/ 412362 h 411480"/>
                <a:gd name="connsiteX1" fmla="*/ 260483 w 1832065"/>
                <a:gd name="connsiteY1" fmla="*/ 412362 h 411480"/>
                <a:gd name="connsiteX2" fmla="*/ 218347 w 1832065"/>
                <a:gd name="connsiteY2" fmla="*/ 389820 h 411480"/>
                <a:gd name="connsiteX3" fmla="*/ 15860 w 1832065"/>
                <a:gd name="connsiteY3" fmla="*/ 86070 h 411480"/>
                <a:gd name="connsiteX4" fmla="*/ 13334 w 1832065"/>
                <a:gd name="connsiteY4" fmla="*/ 34099 h 411480"/>
                <a:gd name="connsiteX5" fmla="*/ 57957 w 1832065"/>
                <a:gd name="connsiteY5" fmla="*/ 7348 h 411480"/>
                <a:gd name="connsiteX6" fmla="*/ 1779217 w 1832065"/>
                <a:gd name="connsiteY6" fmla="*/ 7348 h 411480"/>
                <a:gd name="connsiteX7" fmla="*/ 1823840 w 1832065"/>
                <a:gd name="connsiteY7" fmla="*/ 34099 h 411480"/>
                <a:gd name="connsiteX8" fmla="*/ 1821315 w 1832065"/>
                <a:gd name="connsiteY8" fmla="*/ 86070 h 411480"/>
                <a:gd name="connsiteX9" fmla="*/ 1618827 w 1832065"/>
                <a:gd name="connsiteY9" fmla="*/ 389820 h 411480"/>
                <a:gd name="connsiteX10" fmla="*/ 1576768 w 1832065"/>
                <a:gd name="connsiteY10" fmla="*/ 412362 h 411480"/>
                <a:gd name="connsiteX11" fmla="*/ 287523 w 1832065"/>
                <a:gd name="connsiteY11" fmla="*/ 311098 h 411480"/>
                <a:gd name="connsiteX12" fmla="*/ 1549591 w 1832065"/>
                <a:gd name="connsiteY12" fmla="*/ 311098 h 411480"/>
                <a:gd name="connsiteX13" fmla="*/ 1684605 w 1832065"/>
                <a:gd name="connsiteY13" fmla="*/ 108611 h 411480"/>
                <a:gd name="connsiteX14" fmla="*/ 152528 w 1832065"/>
                <a:gd name="connsiteY14" fmla="*/ 108611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2065" h="411480">
                  <a:moveTo>
                    <a:pt x="1576729" y="412362"/>
                  </a:moveTo>
                  <a:lnTo>
                    <a:pt x="260483" y="412362"/>
                  </a:lnTo>
                  <a:cubicBezTo>
                    <a:pt x="243567" y="412362"/>
                    <a:pt x="227762" y="403904"/>
                    <a:pt x="218347" y="389820"/>
                  </a:cubicBezTo>
                  <a:lnTo>
                    <a:pt x="15860" y="86070"/>
                  </a:lnTo>
                  <a:cubicBezTo>
                    <a:pt x="5489" y="70532"/>
                    <a:pt x="4532" y="50555"/>
                    <a:pt x="13334" y="34099"/>
                  </a:cubicBezTo>
                  <a:cubicBezTo>
                    <a:pt x="22136" y="17643"/>
                    <a:pt x="39281" y="7348"/>
                    <a:pt x="57957" y="7348"/>
                  </a:cubicBezTo>
                  <a:lnTo>
                    <a:pt x="1779217" y="7348"/>
                  </a:lnTo>
                  <a:cubicBezTo>
                    <a:pt x="1797854" y="7348"/>
                    <a:pt x="1815038" y="17643"/>
                    <a:pt x="1823840" y="34099"/>
                  </a:cubicBezTo>
                  <a:cubicBezTo>
                    <a:pt x="1832642" y="50555"/>
                    <a:pt x="1831686" y="70532"/>
                    <a:pt x="1821315" y="86070"/>
                  </a:cubicBezTo>
                  <a:lnTo>
                    <a:pt x="1618827" y="389820"/>
                  </a:lnTo>
                  <a:cubicBezTo>
                    <a:pt x="1609489" y="403904"/>
                    <a:pt x="1593684" y="412362"/>
                    <a:pt x="1576768" y="412362"/>
                  </a:cubicBezTo>
                  <a:close/>
                  <a:moveTo>
                    <a:pt x="287523" y="311098"/>
                  </a:moveTo>
                  <a:lnTo>
                    <a:pt x="1549591" y="311098"/>
                  </a:lnTo>
                  <a:lnTo>
                    <a:pt x="1684605" y="108611"/>
                  </a:lnTo>
                  <a:lnTo>
                    <a:pt x="152528" y="108611"/>
                  </a:lnTo>
                  <a:close/>
                </a:path>
              </a:pathLst>
            </a:custGeom>
            <a:grpFill/>
            <a:ln w="9525" cap="flat">
              <a:noFill/>
              <a:prstDash val="solid"/>
              <a:miter/>
            </a:ln>
          </p:spPr>
          <p:txBody>
            <a:bodyPr rtlCol="0" anchor="ctr"/>
            <a:lstStyle/>
            <a:p>
              <a:endParaRPr lang="en-IN"/>
            </a:p>
          </p:txBody>
        </p:sp>
        <p:sp>
          <p:nvSpPr>
            <p:cNvPr id="316" name="Freeform: Shape 315">
              <a:extLst>
                <a:ext uri="{FF2B5EF4-FFF2-40B4-BE49-F238E27FC236}">
                  <a16:creationId xmlns:a16="http://schemas.microsoft.com/office/drawing/2014/main" id="{00065EDA-4F2F-4C25-896E-BB88E61451B1}"/>
                </a:ext>
              </a:extLst>
            </p:cNvPr>
            <p:cNvSpPr/>
            <p:nvPr/>
          </p:nvSpPr>
          <p:spPr>
            <a:xfrm>
              <a:off x="10085914" y="7353458"/>
              <a:ext cx="215537" cy="215537"/>
            </a:xfrm>
            <a:custGeom>
              <a:avLst/>
              <a:gdLst>
                <a:gd name="connsiteX0" fmla="*/ 7348 w 215537"/>
                <a:gd name="connsiteY0" fmla="*/ 7348 h 215537"/>
                <a:gd name="connsiteX1" fmla="*/ 209835 w 215537"/>
                <a:gd name="connsiteY1" fmla="*/ 7348 h 215537"/>
                <a:gd name="connsiteX2" fmla="*/ 209835 w 215537"/>
                <a:gd name="connsiteY2" fmla="*/ 209835 h 215537"/>
                <a:gd name="connsiteX3" fmla="*/ 7348 w 215537"/>
                <a:gd name="connsiteY3" fmla="*/ 209835 h 215537"/>
              </a:gdLst>
              <a:ahLst/>
              <a:cxnLst>
                <a:cxn ang="0">
                  <a:pos x="connsiteX0" y="connsiteY0"/>
                </a:cxn>
                <a:cxn ang="0">
                  <a:pos x="connsiteX1" y="connsiteY1"/>
                </a:cxn>
                <a:cxn ang="0">
                  <a:pos x="connsiteX2" y="connsiteY2"/>
                </a:cxn>
                <a:cxn ang="0">
                  <a:pos x="connsiteX3" y="connsiteY3"/>
                </a:cxn>
              </a:cxnLst>
              <a:rect l="l" t="t" r="r" b="b"/>
              <a:pathLst>
                <a:path w="215537" h="215537">
                  <a:moveTo>
                    <a:pt x="7348" y="7348"/>
                  </a:moveTo>
                  <a:lnTo>
                    <a:pt x="209835" y="7348"/>
                  </a:lnTo>
                  <a:lnTo>
                    <a:pt x="209835" y="209835"/>
                  </a:lnTo>
                  <a:lnTo>
                    <a:pt x="7348" y="209835"/>
                  </a:lnTo>
                  <a:close/>
                </a:path>
              </a:pathLst>
            </a:custGeom>
            <a:grpFill/>
            <a:ln w="9525" cap="flat">
              <a:noFill/>
              <a:prstDash val="solid"/>
              <a:miter/>
            </a:ln>
          </p:spPr>
          <p:txBody>
            <a:bodyPr rtlCol="0" anchor="ctr"/>
            <a:lstStyle/>
            <a:p>
              <a:endParaRPr lang="en-IN"/>
            </a:p>
          </p:txBody>
        </p:sp>
        <p:sp>
          <p:nvSpPr>
            <p:cNvPr id="317" name="Freeform: Shape 316">
              <a:extLst>
                <a:ext uri="{FF2B5EF4-FFF2-40B4-BE49-F238E27FC236}">
                  <a16:creationId xmlns:a16="http://schemas.microsoft.com/office/drawing/2014/main" id="{B6E0C242-E0BA-437A-A429-5E19B152D693}"/>
                </a:ext>
              </a:extLst>
            </p:cNvPr>
            <p:cNvSpPr/>
            <p:nvPr/>
          </p:nvSpPr>
          <p:spPr>
            <a:xfrm>
              <a:off x="10490927" y="7353458"/>
              <a:ext cx="215537" cy="215537"/>
            </a:xfrm>
            <a:custGeom>
              <a:avLst/>
              <a:gdLst>
                <a:gd name="connsiteX0" fmla="*/ 7348 w 215537"/>
                <a:gd name="connsiteY0" fmla="*/ 7348 h 215537"/>
                <a:gd name="connsiteX1" fmla="*/ 209835 w 215537"/>
                <a:gd name="connsiteY1" fmla="*/ 7348 h 215537"/>
                <a:gd name="connsiteX2" fmla="*/ 209835 w 215537"/>
                <a:gd name="connsiteY2" fmla="*/ 209835 h 215537"/>
                <a:gd name="connsiteX3" fmla="*/ 7348 w 215537"/>
                <a:gd name="connsiteY3" fmla="*/ 209835 h 215537"/>
              </a:gdLst>
              <a:ahLst/>
              <a:cxnLst>
                <a:cxn ang="0">
                  <a:pos x="connsiteX0" y="connsiteY0"/>
                </a:cxn>
                <a:cxn ang="0">
                  <a:pos x="connsiteX1" y="connsiteY1"/>
                </a:cxn>
                <a:cxn ang="0">
                  <a:pos x="connsiteX2" y="connsiteY2"/>
                </a:cxn>
                <a:cxn ang="0">
                  <a:pos x="connsiteX3" y="connsiteY3"/>
                </a:cxn>
              </a:cxnLst>
              <a:rect l="l" t="t" r="r" b="b"/>
              <a:pathLst>
                <a:path w="215537" h="215537">
                  <a:moveTo>
                    <a:pt x="7348" y="7348"/>
                  </a:moveTo>
                  <a:lnTo>
                    <a:pt x="209835" y="7348"/>
                  </a:lnTo>
                  <a:lnTo>
                    <a:pt x="209835" y="209835"/>
                  </a:lnTo>
                  <a:lnTo>
                    <a:pt x="7348" y="209835"/>
                  </a:lnTo>
                  <a:close/>
                </a:path>
              </a:pathLst>
            </a:custGeom>
            <a:grpFill/>
            <a:ln w="9525" cap="flat">
              <a:noFill/>
              <a:prstDash val="solid"/>
              <a:miter/>
            </a:ln>
          </p:spPr>
          <p:txBody>
            <a:bodyPr rtlCol="0" anchor="ctr"/>
            <a:lstStyle/>
            <a:p>
              <a:endParaRPr lang="en-IN"/>
            </a:p>
          </p:txBody>
        </p:sp>
        <p:sp>
          <p:nvSpPr>
            <p:cNvPr id="318" name="Freeform: Shape 317">
              <a:extLst>
                <a:ext uri="{FF2B5EF4-FFF2-40B4-BE49-F238E27FC236}">
                  <a16:creationId xmlns:a16="http://schemas.microsoft.com/office/drawing/2014/main" id="{E145226D-D26F-4F05-8230-031207D6C19F}"/>
                </a:ext>
              </a:extLst>
            </p:cNvPr>
            <p:cNvSpPr/>
            <p:nvPr/>
          </p:nvSpPr>
          <p:spPr>
            <a:xfrm>
              <a:off x="10895941" y="7353458"/>
              <a:ext cx="215537" cy="215537"/>
            </a:xfrm>
            <a:custGeom>
              <a:avLst/>
              <a:gdLst>
                <a:gd name="connsiteX0" fmla="*/ 7348 w 215537"/>
                <a:gd name="connsiteY0" fmla="*/ 7348 h 215537"/>
                <a:gd name="connsiteX1" fmla="*/ 209835 w 215537"/>
                <a:gd name="connsiteY1" fmla="*/ 7348 h 215537"/>
                <a:gd name="connsiteX2" fmla="*/ 209835 w 215537"/>
                <a:gd name="connsiteY2" fmla="*/ 209835 h 215537"/>
                <a:gd name="connsiteX3" fmla="*/ 7348 w 215537"/>
                <a:gd name="connsiteY3" fmla="*/ 209835 h 215537"/>
              </a:gdLst>
              <a:ahLst/>
              <a:cxnLst>
                <a:cxn ang="0">
                  <a:pos x="connsiteX0" y="connsiteY0"/>
                </a:cxn>
                <a:cxn ang="0">
                  <a:pos x="connsiteX1" y="connsiteY1"/>
                </a:cxn>
                <a:cxn ang="0">
                  <a:pos x="connsiteX2" y="connsiteY2"/>
                </a:cxn>
                <a:cxn ang="0">
                  <a:pos x="connsiteX3" y="connsiteY3"/>
                </a:cxn>
              </a:cxnLst>
              <a:rect l="l" t="t" r="r" b="b"/>
              <a:pathLst>
                <a:path w="215537" h="215537">
                  <a:moveTo>
                    <a:pt x="7348" y="7348"/>
                  </a:moveTo>
                  <a:lnTo>
                    <a:pt x="209835" y="7348"/>
                  </a:lnTo>
                  <a:lnTo>
                    <a:pt x="209835" y="209835"/>
                  </a:lnTo>
                  <a:lnTo>
                    <a:pt x="7348" y="209835"/>
                  </a:lnTo>
                  <a:close/>
                </a:path>
              </a:pathLst>
            </a:custGeom>
            <a:grpFill/>
            <a:ln w="9525" cap="flat">
              <a:noFill/>
              <a:prstDash val="solid"/>
              <a:miter/>
            </a:ln>
          </p:spPr>
          <p:txBody>
            <a:bodyPr rtlCol="0" anchor="ctr"/>
            <a:lstStyle/>
            <a:p>
              <a:endParaRPr lang="en-IN"/>
            </a:p>
          </p:txBody>
        </p:sp>
        <p:sp>
          <p:nvSpPr>
            <p:cNvPr id="319" name="Freeform: Shape 318">
              <a:extLst>
                <a:ext uri="{FF2B5EF4-FFF2-40B4-BE49-F238E27FC236}">
                  <a16:creationId xmlns:a16="http://schemas.microsoft.com/office/drawing/2014/main" id="{0CFAF151-5C9F-452E-A1F0-DFE991248CF1}"/>
                </a:ext>
              </a:extLst>
            </p:cNvPr>
            <p:cNvSpPr/>
            <p:nvPr/>
          </p:nvSpPr>
          <p:spPr>
            <a:xfrm>
              <a:off x="8415324" y="7404050"/>
              <a:ext cx="1430383" cy="107769"/>
            </a:xfrm>
            <a:custGeom>
              <a:avLst/>
              <a:gdLst>
                <a:gd name="connsiteX0" fmla="*/ 1374226 w 1430382"/>
                <a:gd name="connsiteY0" fmla="*/ 108611 h 107768"/>
                <a:gd name="connsiteX1" fmla="*/ 57979 w 1430382"/>
                <a:gd name="connsiteY1" fmla="*/ 108611 h 107768"/>
                <a:gd name="connsiteX2" fmla="*/ 7348 w 1430382"/>
                <a:gd name="connsiteY2" fmla="*/ 57979 h 107768"/>
                <a:gd name="connsiteX3" fmla="*/ 57979 w 1430382"/>
                <a:gd name="connsiteY3" fmla="*/ 7348 h 107768"/>
                <a:gd name="connsiteX4" fmla="*/ 1374226 w 1430382"/>
                <a:gd name="connsiteY4" fmla="*/ 7348 h 107768"/>
                <a:gd name="connsiteX5" fmla="*/ 1424857 w 1430382"/>
                <a:gd name="connsiteY5" fmla="*/ 57979 h 107768"/>
                <a:gd name="connsiteX6" fmla="*/ 1374226 w 1430382"/>
                <a:gd name="connsiteY6" fmla="*/ 108611 h 10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382" h="107768">
                  <a:moveTo>
                    <a:pt x="1374226" y="108611"/>
                  </a:moveTo>
                  <a:lnTo>
                    <a:pt x="57979" y="108611"/>
                  </a:lnTo>
                  <a:cubicBezTo>
                    <a:pt x="30004" y="108611"/>
                    <a:pt x="7348" y="85955"/>
                    <a:pt x="7348" y="57979"/>
                  </a:cubicBezTo>
                  <a:cubicBezTo>
                    <a:pt x="7348" y="30004"/>
                    <a:pt x="30004" y="7348"/>
                    <a:pt x="57979" y="7348"/>
                  </a:cubicBezTo>
                  <a:lnTo>
                    <a:pt x="1374226" y="7348"/>
                  </a:lnTo>
                  <a:cubicBezTo>
                    <a:pt x="1402201" y="7348"/>
                    <a:pt x="1424857" y="30004"/>
                    <a:pt x="1424857" y="57979"/>
                  </a:cubicBezTo>
                  <a:cubicBezTo>
                    <a:pt x="1424857" y="85955"/>
                    <a:pt x="1402163" y="108611"/>
                    <a:pt x="1374226" y="108611"/>
                  </a:cubicBezTo>
                  <a:close/>
                </a:path>
              </a:pathLst>
            </a:custGeom>
            <a:grpFill/>
            <a:ln w="9525" cap="flat">
              <a:noFill/>
              <a:prstDash val="solid"/>
              <a:miter/>
            </a:ln>
          </p:spPr>
          <p:txBody>
            <a:bodyPr rtlCol="0" anchor="ctr"/>
            <a:lstStyle/>
            <a:p>
              <a:endParaRPr lang="en-IN"/>
            </a:p>
          </p:txBody>
        </p:sp>
        <p:sp>
          <p:nvSpPr>
            <p:cNvPr id="320" name="Freeform: Shape 319">
              <a:extLst>
                <a:ext uri="{FF2B5EF4-FFF2-40B4-BE49-F238E27FC236}">
                  <a16:creationId xmlns:a16="http://schemas.microsoft.com/office/drawing/2014/main" id="{63691F65-9398-454F-8284-12D035288774}"/>
                </a:ext>
              </a:extLst>
            </p:cNvPr>
            <p:cNvSpPr/>
            <p:nvPr/>
          </p:nvSpPr>
          <p:spPr>
            <a:xfrm>
              <a:off x="11351528" y="7404050"/>
              <a:ext cx="1528354" cy="107769"/>
            </a:xfrm>
            <a:custGeom>
              <a:avLst/>
              <a:gdLst>
                <a:gd name="connsiteX0" fmla="*/ 1475528 w 1528354"/>
                <a:gd name="connsiteY0" fmla="*/ 108611 h 107768"/>
                <a:gd name="connsiteX1" fmla="*/ 57979 w 1528354"/>
                <a:gd name="connsiteY1" fmla="*/ 108611 h 107768"/>
                <a:gd name="connsiteX2" fmla="*/ 7348 w 1528354"/>
                <a:gd name="connsiteY2" fmla="*/ 57979 h 107768"/>
                <a:gd name="connsiteX3" fmla="*/ 57979 w 1528354"/>
                <a:gd name="connsiteY3" fmla="*/ 7348 h 107768"/>
                <a:gd name="connsiteX4" fmla="*/ 1475430 w 1528354"/>
                <a:gd name="connsiteY4" fmla="*/ 7348 h 107768"/>
                <a:gd name="connsiteX5" fmla="*/ 1526061 w 1528354"/>
                <a:gd name="connsiteY5" fmla="*/ 57979 h 107768"/>
                <a:gd name="connsiteX6" fmla="*/ 1475468 w 1528354"/>
                <a:gd name="connsiteY6" fmla="*/ 108611 h 10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354" h="107768">
                  <a:moveTo>
                    <a:pt x="1475528" y="108611"/>
                  </a:moveTo>
                  <a:lnTo>
                    <a:pt x="57979" y="108611"/>
                  </a:lnTo>
                  <a:cubicBezTo>
                    <a:pt x="30004" y="108611"/>
                    <a:pt x="7348" y="85955"/>
                    <a:pt x="7348" y="57979"/>
                  </a:cubicBezTo>
                  <a:cubicBezTo>
                    <a:pt x="7348" y="30004"/>
                    <a:pt x="30004" y="7348"/>
                    <a:pt x="57979" y="7348"/>
                  </a:cubicBezTo>
                  <a:lnTo>
                    <a:pt x="1475430" y="7348"/>
                  </a:lnTo>
                  <a:cubicBezTo>
                    <a:pt x="1503406" y="7348"/>
                    <a:pt x="1526061" y="30004"/>
                    <a:pt x="1526061" y="57979"/>
                  </a:cubicBezTo>
                  <a:cubicBezTo>
                    <a:pt x="1526100" y="85955"/>
                    <a:pt x="1503444" y="108611"/>
                    <a:pt x="1475468" y="108611"/>
                  </a:cubicBezTo>
                  <a:close/>
                </a:path>
              </a:pathLst>
            </a:custGeom>
            <a:grpFill/>
            <a:ln w="9525" cap="flat">
              <a:noFill/>
              <a:prstDash val="solid"/>
              <a:miter/>
            </a:ln>
          </p:spPr>
          <p:txBody>
            <a:bodyPr rtlCol="0" anchor="ctr"/>
            <a:lstStyle/>
            <a:p>
              <a:endParaRPr lang="en-IN"/>
            </a:p>
          </p:txBody>
        </p:sp>
        <p:sp>
          <p:nvSpPr>
            <p:cNvPr id="321" name="Freeform: Shape 320">
              <a:extLst>
                <a:ext uri="{FF2B5EF4-FFF2-40B4-BE49-F238E27FC236}">
                  <a16:creationId xmlns:a16="http://schemas.microsoft.com/office/drawing/2014/main" id="{CC2A0899-6DA8-465A-80A1-E881DDC9713C}"/>
                </a:ext>
              </a:extLst>
            </p:cNvPr>
            <p:cNvSpPr/>
            <p:nvPr/>
          </p:nvSpPr>
          <p:spPr>
            <a:xfrm>
              <a:off x="8415324" y="4771519"/>
              <a:ext cx="4467497" cy="3144883"/>
            </a:xfrm>
            <a:custGeom>
              <a:avLst/>
              <a:gdLst>
                <a:gd name="connsiteX0" fmla="*/ 4411732 w 4467497"/>
                <a:gd name="connsiteY0" fmla="*/ 3146157 h 3144882"/>
                <a:gd name="connsiteX1" fmla="*/ 57979 w 4467497"/>
                <a:gd name="connsiteY1" fmla="*/ 3146157 h 3144882"/>
                <a:gd name="connsiteX2" fmla="*/ 7348 w 4467497"/>
                <a:gd name="connsiteY2" fmla="*/ 3095525 h 3144882"/>
                <a:gd name="connsiteX3" fmla="*/ 7348 w 4467497"/>
                <a:gd name="connsiteY3" fmla="*/ 389554 h 3144882"/>
                <a:gd name="connsiteX4" fmla="*/ 389554 w 4467497"/>
                <a:gd name="connsiteY4" fmla="*/ 7348 h 3144882"/>
                <a:gd name="connsiteX5" fmla="*/ 1171719 w 4467497"/>
                <a:gd name="connsiteY5" fmla="*/ 7348 h 3144882"/>
                <a:gd name="connsiteX6" fmla="*/ 1222350 w 4467497"/>
                <a:gd name="connsiteY6" fmla="*/ 57979 h 3144882"/>
                <a:gd name="connsiteX7" fmla="*/ 1222350 w 4467497"/>
                <a:gd name="connsiteY7" fmla="*/ 2133602 h 3144882"/>
                <a:gd name="connsiteX8" fmla="*/ 3348624 w 4467497"/>
                <a:gd name="connsiteY8" fmla="*/ 2133602 h 3144882"/>
                <a:gd name="connsiteX9" fmla="*/ 3348624 w 4467497"/>
                <a:gd name="connsiteY9" fmla="*/ 57979 h 3144882"/>
                <a:gd name="connsiteX10" fmla="*/ 3399256 w 4467497"/>
                <a:gd name="connsiteY10" fmla="*/ 7348 h 3144882"/>
                <a:gd name="connsiteX11" fmla="*/ 4080158 w 4467497"/>
                <a:gd name="connsiteY11" fmla="*/ 7348 h 3144882"/>
                <a:gd name="connsiteX12" fmla="*/ 4462364 w 4467497"/>
                <a:gd name="connsiteY12" fmla="*/ 389554 h 3144882"/>
                <a:gd name="connsiteX13" fmla="*/ 4462364 w 4467497"/>
                <a:gd name="connsiteY13" fmla="*/ 3095525 h 3144882"/>
                <a:gd name="connsiteX14" fmla="*/ 4411770 w 4467497"/>
                <a:gd name="connsiteY14" fmla="*/ 3146157 h 3144882"/>
                <a:gd name="connsiteX15" fmla="*/ 108631 w 4467497"/>
                <a:gd name="connsiteY15" fmla="*/ 3044893 h 3144882"/>
                <a:gd name="connsiteX16" fmla="*/ 4361081 w 4467497"/>
                <a:gd name="connsiteY16" fmla="*/ 3044893 h 3144882"/>
                <a:gd name="connsiteX17" fmla="*/ 4361081 w 4467497"/>
                <a:gd name="connsiteY17" fmla="*/ 389574 h 3144882"/>
                <a:gd name="connsiteX18" fmla="*/ 4080098 w 4467497"/>
                <a:gd name="connsiteY18" fmla="*/ 108592 h 3144882"/>
                <a:gd name="connsiteX19" fmla="*/ 3449829 w 4467497"/>
                <a:gd name="connsiteY19" fmla="*/ 108592 h 3144882"/>
                <a:gd name="connsiteX20" fmla="*/ 3449829 w 4467497"/>
                <a:gd name="connsiteY20" fmla="*/ 2184214 h 3144882"/>
                <a:gd name="connsiteX21" fmla="*/ 3399197 w 4467497"/>
                <a:gd name="connsiteY21" fmla="*/ 2234846 h 3144882"/>
                <a:gd name="connsiteX22" fmla="*/ 1171719 w 4467497"/>
                <a:gd name="connsiteY22" fmla="*/ 2234884 h 3144882"/>
                <a:gd name="connsiteX23" fmla="*/ 1121087 w 4467497"/>
                <a:gd name="connsiteY23" fmla="*/ 2184253 h 3144882"/>
                <a:gd name="connsiteX24" fmla="*/ 1121087 w 4467497"/>
                <a:gd name="connsiteY24" fmla="*/ 108630 h 3144882"/>
                <a:gd name="connsiteX25" fmla="*/ 389554 w 4467497"/>
                <a:gd name="connsiteY25" fmla="*/ 108630 h 3144882"/>
                <a:gd name="connsiteX26" fmla="*/ 108572 w 4467497"/>
                <a:gd name="connsiteY26" fmla="*/ 389612 h 31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67497" h="3144882">
                  <a:moveTo>
                    <a:pt x="4411732" y="3146157"/>
                  </a:moveTo>
                  <a:lnTo>
                    <a:pt x="57979" y="3146157"/>
                  </a:lnTo>
                  <a:cubicBezTo>
                    <a:pt x="30004" y="3146157"/>
                    <a:pt x="7348" y="3123501"/>
                    <a:pt x="7348" y="3095525"/>
                  </a:cubicBezTo>
                  <a:lnTo>
                    <a:pt x="7348" y="389554"/>
                  </a:lnTo>
                  <a:cubicBezTo>
                    <a:pt x="7348" y="178798"/>
                    <a:pt x="178798" y="7348"/>
                    <a:pt x="389554" y="7348"/>
                  </a:cubicBezTo>
                  <a:lnTo>
                    <a:pt x="1171719" y="7348"/>
                  </a:lnTo>
                  <a:cubicBezTo>
                    <a:pt x="1199695" y="7348"/>
                    <a:pt x="1222350" y="30004"/>
                    <a:pt x="1222350" y="57979"/>
                  </a:cubicBezTo>
                  <a:lnTo>
                    <a:pt x="1222350" y="2133602"/>
                  </a:lnTo>
                  <a:lnTo>
                    <a:pt x="3348624" y="2133602"/>
                  </a:lnTo>
                  <a:lnTo>
                    <a:pt x="3348624" y="57979"/>
                  </a:lnTo>
                  <a:cubicBezTo>
                    <a:pt x="3348624" y="30004"/>
                    <a:pt x="3371280" y="7348"/>
                    <a:pt x="3399256" y="7348"/>
                  </a:cubicBezTo>
                  <a:lnTo>
                    <a:pt x="4080158" y="7348"/>
                  </a:lnTo>
                  <a:cubicBezTo>
                    <a:pt x="4290914" y="7348"/>
                    <a:pt x="4462364" y="178798"/>
                    <a:pt x="4462364" y="389554"/>
                  </a:cubicBezTo>
                  <a:lnTo>
                    <a:pt x="4462364" y="3095525"/>
                  </a:lnTo>
                  <a:cubicBezTo>
                    <a:pt x="4462402" y="3123501"/>
                    <a:pt x="4439746" y="3146157"/>
                    <a:pt x="4411770" y="3146157"/>
                  </a:cubicBezTo>
                  <a:close/>
                  <a:moveTo>
                    <a:pt x="108631" y="3044893"/>
                  </a:moveTo>
                  <a:lnTo>
                    <a:pt x="4361081" y="3044893"/>
                  </a:lnTo>
                  <a:lnTo>
                    <a:pt x="4361081" y="389574"/>
                  </a:lnTo>
                  <a:cubicBezTo>
                    <a:pt x="4361081" y="234661"/>
                    <a:pt x="4235060" y="108592"/>
                    <a:pt x="4080098" y="108592"/>
                  </a:cubicBezTo>
                  <a:lnTo>
                    <a:pt x="3449829" y="108592"/>
                  </a:lnTo>
                  <a:lnTo>
                    <a:pt x="3449829" y="2184214"/>
                  </a:lnTo>
                  <a:cubicBezTo>
                    <a:pt x="3449829" y="2212190"/>
                    <a:pt x="3427173" y="2234846"/>
                    <a:pt x="3399197" y="2234846"/>
                  </a:cubicBezTo>
                  <a:lnTo>
                    <a:pt x="1171719" y="2234884"/>
                  </a:lnTo>
                  <a:cubicBezTo>
                    <a:pt x="1143743" y="2234884"/>
                    <a:pt x="1121087" y="2212228"/>
                    <a:pt x="1121087" y="2184253"/>
                  </a:cubicBezTo>
                  <a:lnTo>
                    <a:pt x="1121087" y="108630"/>
                  </a:lnTo>
                  <a:lnTo>
                    <a:pt x="389554" y="108630"/>
                  </a:lnTo>
                  <a:cubicBezTo>
                    <a:pt x="234642" y="108630"/>
                    <a:pt x="108572" y="234690"/>
                    <a:pt x="108572" y="389612"/>
                  </a:cubicBezTo>
                  <a:close/>
                </a:path>
              </a:pathLst>
            </a:custGeom>
            <a:grpFill/>
            <a:ln w="9525" cap="flat">
              <a:noFill/>
              <a:prstDash val="solid"/>
              <a:miter/>
            </a:ln>
          </p:spPr>
          <p:txBody>
            <a:bodyPr rtlCol="0" anchor="ctr"/>
            <a:lstStyle/>
            <a:p>
              <a:endParaRPr lang="en-IN"/>
            </a:p>
          </p:txBody>
        </p:sp>
        <p:sp>
          <p:nvSpPr>
            <p:cNvPr id="322" name="Freeform: Shape 321">
              <a:extLst>
                <a:ext uri="{FF2B5EF4-FFF2-40B4-BE49-F238E27FC236}">
                  <a16:creationId xmlns:a16="http://schemas.microsoft.com/office/drawing/2014/main" id="{C526446B-E8D9-4E69-BC4C-CC30938FF7C3}"/>
                </a:ext>
              </a:extLst>
            </p:cNvPr>
            <p:cNvSpPr/>
            <p:nvPr/>
          </p:nvSpPr>
          <p:spPr>
            <a:xfrm>
              <a:off x="9529064" y="4062803"/>
              <a:ext cx="2341517" cy="2948940"/>
            </a:xfrm>
            <a:custGeom>
              <a:avLst/>
              <a:gdLst>
                <a:gd name="connsiteX0" fmla="*/ 2285458 w 2341517"/>
                <a:gd name="connsiteY0" fmla="*/ 2943640 h 2948940"/>
                <a:gd name="connsiteX1" fmla="*/ 57979 w 2341517"/>
                <a:gd name="connsiteY1" fmla="*/ 2943640 h 2948940"/>
                <a:gd name="connsiteX2" fmla="*/ 7348 w 2341517"/>
                <a:gd name="connsiteY2" fmla="*/ 2893008 h 2948940"/>
                <a:gd name="connsiteX3" fmla="*/ 7348 w 2341517"/>
                <a:gd name="connsiteY3" fmla="*/ 594598 h 2948940"/>
                <a:gd name="connsiteX4" fmla="*/ 594598 w 2341517"/>
                <a:gd name="connsiteY4" fmla="*/ 7348 h 2948940"/>
                <a:gd name="connsiteX5" fmla="*/ 2285487 w 2341517"/>
                <a:gd name="connsiteY5" fmla="*/ 7348 h 2948940"/>
                <a:gd name="connsiteX6" fmla="*/ 2336119 w 2341517"/>
                <a:gd name="connsiteY6" fmla="*/ 57979 h 2948940"/>
                <a:gd name="connsiteX7" fmla="*/ 2336119 w 2341517"/>
                <a:gd name="connsiteY7" fmla="*/ 2892979 h 2948940"/>
                <a:gd name="connsiteX8" fmla="*/ 2285449 w 2341517"/>
                <a:gd name="connsiteY8" fmla="*/ 2943610 h 2948940"/>
                <a:gd name="connsiteX9" fmla="*/ 108533 w 2341517"/>
                <a:gd name="connsiteY9" fmla="*/ 2842377 h 2948940"/>
                <a:gd name="connsiteX10" fmla="*/ 2234807 w 2341517"/>
                <a:gd name="connsiteY10" fmla="*/ 2842377 h 2948940"/>
                <a:gd name="connsiteX11" fmla="*/ 2234845 w 2341517"/>
                <a:gd name="connsiteY11" fmla="*/ 108582 h 2948940"/>
                <a:gd name="connsiteX12" fmla="*/ 594509 w 2341517"/>
                <a:gd name="connsiteY12" fmla="*/ 108582 h 2948940"/>
                <a:gd name="connsiteX13" fmla="*/ 108522 w 2341517"/>
                <a:gd name="connsiteY13" fmla="*/ 594569 h 294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1517" h="2948940">
                  <a:moveTo>
                    <a:pt x="2285458" y="2943640"/>
                  </a:moveTo>
                  <a:lnTo>
                    <a:pt x="57979" y="2943640"/>
                  </a:lnTo>
                  <a:cubicBezTo>
                    <a:pt x="30004" y="2943640"/>
                    <a:pt x="7348" y="2920984"/>
                    <a:pt x="7348" y="2893008"/>
                  </a:cubicBezTo>
                  <a:lnTo>
                    <a:pt x="7348" y="594598"/>
                  </a:lnTo>
                  <a:cubicBezTo>
                    <a:pt x="7348" y="270793"/>
                    <a:pt x="270803" y="7348"/>
                    <a:pt x="594598" y="7348"/>
                  </a:cubicBezTo>
                  <a:lnTo>
                    <a:pt x="2285487" y="7348"/>
                  </a:lnTo>
                  <a:cubicBezTo>
                    <a:pt x="2313463" y="7348"/>
                    <a:pt x="2336119" y="30004"/>
                    <a:pt x="2336119" y="57979"/>
                  </a:cubicBezTo>
                  <a:lnTo>
                    <a:pt x="2336119" y="2892979"/>
                  </a:lnTo>
                  <a:cubicBezTo>
                    <a:pt x="2336081" y="2920955"/>
                    <a:pt x="2313425" y="2943610"/>
                    <a:pt x="2285449" y="2943610"/>
                  </a:cubicBezTo>
                  <a:close/>
                  <a:moveTo>
                    <a:pt x="108533" y="2842377"/>
                  </a:moveTo>
                  <a:lnTo>
                    <a:pt x="2234807" y="2842377"/>
                  </a:lnTo>
                  <a:lnTo>
                    <a:pt x="2234845" y="108582"/>
                  </a:lnTo>
                  <a:lnTo>
                    <a:pt x="594509" y="108582"/>
                  </a:lnTo>
                  <a:cubicBezTo>
                    <a:pt x="326538" y="108582"/>
                    <a:pt x="108522" y="326607"/>
                    <a:pt x="108522" y="594569"/>
                  </a:cubicBezTo>
                  <a:close/>
                </a:path>
              </a:pathLst>
            </a:custGeom>
            <a:grpFill/>
            <a:ln w="9525" cap="flat">
              <a:noFill/>
              <a:prstDash val="solid"/>
              <a:miter/>
            </a:ln>
          </p:spPr>
          <p:txBody>
            <a:bodyPr rtlCol="0" anchor="ctr"/>
            <a:lstStyle/>
            <a:p>
              <a:endParaRPr lang="en-IN"/>
            </a:p>
          </p:txBody>
        </p:sp>
        <p:sp>
          <p:nvSpPr>
            <p:cNvPr id="323" name="Freeform: Shape 322">
              <a:extLst>
                <a:ext uri="{FF2B5EF4-FFF2-40B4-BE49-F238E27FC236}">
                  <a16:creationId xmlns:a16="http://schemas.microsoft.com/office/drawing/2014/main" id="{F054C157-34B0-4725-A533-1575215FDAFC}"/>
                </a:ext>
              </a:extLst>
            </p:cNvPr>
            <p:cNvSpPr/>
            <p:nvPr/>
          </p:nvSpPr>
          <p:spPr>
            <a:xfrm>
              <a:off x="11756542" y="4366564"/>
              <a:ext cx="519249" cy="2135777"/>
            </a:xfrm>
            <a:custGeom>
              <a:avLst/>
              <a:gdLst>
                <a:gd name="connsiteX0" fmla="*/ 462993 w 519248"/>
                <a:gd name="connsiteY0" fmla="*/ 2133563 h 2135777"/>
                <a:gd name="connsiteX1" fmla="*/ 412362 w 519248"/>
                <a:gd name="connsiteY1" fmla="*/ 2082931 h 2135777"/>
                <a:gd name="connsiteX2" fmla="*/ 412362 w 519248"/>
                <a:gd name="connsiteY2" fmla="*/ 108611 h 2135777"/>
                <a:gd name="connsiteX3" fmla="*/ 57979 w 519248"/>
                <a:gd name="connsiteY3" fmla="*/ 108611 h 2135777"/>
                <a:gd name="connsiteX4" fmla="*/ 7348 w 519248"/>
                <a:gd name="connsiteY4" fmla="*/ 57979 h 2135777"/>
                <a:gd name="connsiteX5" fmla="*/ 57979 w 519248"/>
                <a:gd name="connsiteY5" fmla="*/ 7348 h 2135777"/>
                <a:gd name="connsiteX6" fmla="*/ 462993 w 519248"/>
                <a:gd name="connsiteY6" fmla="*/ 7348 h 2135777"/>
                <a:gd name="connsiteX7" fmla="*/ 513625 w 519248"/>
                <a:gd name="connsiteY7" fmla="*/ 57979 h 2135777"/>
                <a:gd name="connsiteX8" fmla="*/ 513625 w 519248"/>
                <a:gd name="connsiteY8" fmla="*/ 2083049 h 2135777"/>
                <a:gd name="connsiteX9" fmla="*/ 462993 w 519248"/>
                <a:gd name="connsiteY9" fmla="*/ 2133642 h 213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248" h="2135777">
                  <a:moveTo>
                    <a:pt x="462993" y="2133563"/>
                  </a:moveTo>
                  <a:cubicBezTo>
                    <a:pt x="435018" y="2133563"/>
                    <a:pt x="412362" y="2110907"/>
                    <a:pt x="412362" y="2082931"/>
                  </a:cubicBezTo>
                  <a:lnTo>
                    <a:pt x="412362" y="108611"/>
                  </a:lnTo>
                  <a:lnTo>
                    <a:pt x="57979" y="108611"/>
                  </a:lnTo>
                  <a:cubicBezTo>
                    <a:pt x="30004" y="108611"/>
                    <a:pt x="7348" y="85955"/>
                    <a:pt x="7348" y="57979"/>
                  </a:cubicBezTo>
                  <a:cubicBezTo>
                    <a:pt x="7348" y="30004"/>
                    <a:pt x="30004" y="7348"/>
                    <a:pt x="57979" y="7348"/>
                  </a:cubicBezTo>
                  <a:lnTo>
                    <a:pt x="462993" y="7348"/>
                  </a:lnTo>
                  <a:cubicBezTo>
                    <a:pt x="490969" y="7348"/>
                    <a:pt x="513625" y="30004"/>
                    <a:pt x="513625" y="57979"/>
                  </a:cubicBezTo>
                  <a:lnTo>
                    <a:pt x="513625" y="2083049"/>
                  </a:lnTo>
                  <a:cubicBezTo>
                    <a:pt x="513625" y="2111025"/>
                    <a:pt x="490931" y="2133642"/>
                    <a:pt x="462993" y="2133642"/>
                  </a:cubicBezTo>
                  <a:close/>
                </a:path>
              </a:pathLst>
            </a:custGeom>
            <a:grpFill/>
            <a:ln w="9525" cap="flat">
              <a:noFill/>
              <a:prstDash val="solid"/>
              <a:miter/>
            </a:ln>
          </p:spPr>
          <p:txBody>
            <a:bodyPr rtlCol="0" anchor="ctr"/>
            <a:lstStyle/>
            <a:p>
              <a:endParaRPr lang="en-IN"/>
            </a:p>
          </p:txBody>
        </p:sp>
        <p:sp>
          <p:nvSpPr>
            <p:cNvPr id="324" name="Freeform: Shape 323">
              <a:extLst>
                <a:ext uri="{FF2B5EF4-FFF2-40B4-BE49-F238E27FC236}">
                  <a16:creationId xmlns:a16="http://schemas.microsoft.com/office/drawing/2014/main" id="{08B7B8B6-E49E-4ABA-9655-4217E031A544}"/>
                </a:ext>
              </a:extLst>
            </p:cNvPr>
            <p:cNvSpPr/>
            <p:nvPr/>
          </p:nvSpPr>
          <p:spPr>
            <a:xfrm>
              <a:off x="10301308" y="5588087"/>
              <a:ext cx="705394" cy="1165860"/>
            </a:xfrm>
            <a:custGeom>
              <a:avLst/>
              <a:gdLst>
                <a:gd name="connsiteX0" fmla="*/ 597475 w 705394"/>
                <a:gd name="connsiteY0" fmla="*/ 368788 h 1165860"/>
                <a:gd name="connsiteX1" fmla="*/ 569538 w 705394"/>
                <a:gd name="connsiteY1" fmla="*/ 347663 h 1165860"/>
                <a:gd name="connsiteX2" fmla="*/ 521088 w 705394"/>
                <a:gd name="connsiteY2" fmla="*/ 322175 h 1165860"/>
                <a:gd name="connsiteX3" fmla="*/ 459588 w 705394"/>
                <a:gd name="connsiteY3" fmla="*/ 298562 h 1165860"/>
                <a:gd name="connsiteX4" fmla="*/ 390013 w 705394"/>
                <a:gd name="connsiteY4" fmla="*/ 284288 h 1165860"/>
                <a:gd name="connsiteX5" fmla="*/ 390013 w 705394"/>
                <a:gd name="connsiteY5" fmla="*/ 499247 h 1165860"/>
                <a:gd name="connsiteX6" fmla="*/ 421088 w 705394"/>
                <a:gd name="connsiteY6" fmla="*/ 506709 h 1165860"/>
                <a:gd name="connsiteX7" fmla="*/ 538497 w 705394"/>
                <a:gd name="connsiteY7" fmla="*/ 543985 h 1165860"/>
                <a:gd name="connsiteX8" fmla="*/ 627934 w 705394"/>
                <a:gd name="connsiteY8" fmla="*/ 593697 h 1165860"/>
                <a:gd name="connsiteX9" fmla="*/ 684459 w 705394"/>
                <a:gd name="connsiteY9" fmla="*/ 665148 h 1165860"/>
                <a:gd name="connsiteX10" fmla="*/ 704321 w 705394"/>
                <a:gd name="connsiteY10" fmla="*/ 767636 h 1165860"/>
                <a:gd name="connsiteX11" fmla="*/ 680095 w 705394"/>
                <a:gd name="connsiteY11" fmla="*/ 884398 h 1165860"/>
                <a:gd name="connsiteX12" fmla="*/ 614232 w 705394"/>
                <a:gd name="connsiteY12" fmla="*/ 963923 h 1165860"/>
                <a:gd name="connsiteX13" fmla="*/ 517332 w 705394"/>
                <a:gd name="connsiteY13" fmla="*/ 1010536 h 1165860"/>
                <a:gd name="connsiteX14" fmla="*/ 401187 w 705394"/>
                <a:gd name="connsiteY14" fmla="*/ 1028561 h 1165860"/>
                <a:gd name="connsiteX15" fmla="*/ 401187 w 705394"/>
                <a:gd name="connsiteY15" fmla="*/ 1165221 h 1165860"/>
                <a:gd name="connsiteX16" fmla="*/ 326637 w 705394"/>
                <a:gd name="connsiteY16" fmla="*/ 1165221 h 1165860"/>
                <a:gd name="connsiteX17" fmla="*/ 326637 w 705394"/>
                <a:gd name="connsiteY17" fmla="*/ 1027297 h 1165860"/>
                <a:gd name="connsiteX18" fmla="*/ 157058 w 705394"/>
                <a:gd name="connsiteY18" fmla="*/ 991897 h 1165860"/>
                <a:gd name="connsiteX19" fmla="*/ 7348 w 705394"/>
                <a:gd name="connsiteY19" fmla="*/ 915472 h 1165860"/>
                <a:gd name="connsiteX20" fmla="*/ 83123 w 705394"/>
                <a:gd name="connsiteY20" fmla="*/ 767633 h 1165860"/>
                <a:gd name="connsiteX21" fmla="*/ 117298 w 705394"/>
                <a:gd name="connsiteY21" fmla="*/ 793695 h 1165860"/>
                <a:gd name="connsiteX22" fmla="*/ 175698 w 705394"/>
                <a:gd name="connsiteY22" fmla="*/ 825383 h 1165860"/>
                <a:gd name="connsiteX23" fmla="*/ 251473 w 705394"/>
                <a:gd name="connsiteY23" fmla="*/ 854583 h 1165860"/>
                <a:gd name="connsiteX24" fmla="*/ 337810 w 705394"/>
                <a:gd name="connsiteY24" fmla="*/ 873221 h 1165860"/>
                <a:gd name="connsiteX25" fmla="*/ 337810 w 705394"/>
                <a:gd name="connsiteY25" fmla="*/ 659555 h 1165860"/>
                <a:gd name="connsiteX26" fmla="*/ 315461 w 705394"/>
                <a:gd name="connsiteY26" fmla="*/ 653967 h 1165860"/>
                <a:gd name="connsiteX27" fmla="*/ 293112 w 705394"/>
                <a:gd name="connsiteY27" fmla="*/ 647155 h 1165860"/>
                <a:gd name="connsiteX28" fmla="*/ 183159 w 705394"/>
                <a:gd name="connsiteY28" fmla="*/ 609268 h 1165860"/>
                <a:gd name="connsiteX29" fmla="*/ 105509 w 705394"/>
                <a:gd name="connsiteY29" fmla="*/ 560818 h 1165860"/>
                <a:gd name="connsiteX30" fmla="*/ 58934 w 705394"/>
                <a:gd name="connsiteY30" fmla="*/ 496217 h 1165860"/>
                <a:gd name="connsiteX31" fmla="*/ 43396 w 705394"/>
                <a:gd name="connsiteY31" fmla="*/ 408617 h 1165860"/>
                <a:gd name="connsiteX32" fmla="*/ 65134 w 705394"/>
                <a:gd name="connsiteY32" fmla="*/ 297439 h 1165860"/>
                <a:gd name="connsiteX33" fmla="*/ 124759 w 705394"/>
                <a:gd name="connsiteY33" fmla="*/ 213590 h 1165860"/>
                <a:gd name="connsiteX34" fmla="*/ 214809 w 705394"/>
                <a:gd name="connsiteY34" fmla="*/ 158902 h 1165860"/>
                <a:gd name="connsiteX35" fmla="*/ 326633 w 705394"/>
                <a:gd name="connsiteY35" fmla="*/ 134064 h 1165860"/>
                <a:gd name="connsiteX36" fmla="*/ 326633 w 705394"/>
                <a:gd name="connsiteY36" fmla="*/ 7348 h 1165860"/>
                <a:gd name="connsiteX37" fmla="*/ 401183 w 705394"/>
                <a:gd name="connsiteY37" fmla="*/ 7348 h 1165860"/>
                <a:gd name="connsiteX38" fmla="*/ 401183 w 705394"/>
                <a:gd name="connsiteY38" fmla="*/ 132840 h 1165860"/>
                <a:gd name="connsiteX39" fmla="*/ 552118 w 705394"/>
                <a:gd name="connsiteY39" fmla="*/ 166364 h 1165860"/>
                <a:gd name="connsiteX40" fmla="*/ 673240 w 705394"/>
                <a:gd name="connsiteY40" fmla="*/ 229740 h 1165860"/>
                <a:gd name="connsiteX41" fmla="*/ 219825 w 705394"/>
                <a:gd name="connsiteY41" fmla="*/ 381187 h 1165860"/>
                <a:gd name="connsiteX42" fmla="*/ 249025 w 705394"/>
                <a:gd name="connsiteY42" fmla="*/ 445174 h 1165860"/>
                <a:gd name="connsiteX43" fmla="*/ 337850 w 705394"/>
                <a:gd name="connsiteY43" fmla="*/ 484325 h 1165860"/>
                <a:gd name="connsiteX44" fmla="*/ 337850 w 705394"/>
                <a:gd name="connsiteY44" fmla="*/ 283062 h 1165860"/>
                <a:gd name="connsiteX45" fmla="*/ 219823 w 705394"/>
                <a:gd name="connsiteY45" fmla="*/ 381190 h 1165860"/>
                <a:gd name="connsiteX46" fmla="*/ 521694 w 705394"/>
                <a:gd name="connsiteY46" fmla="*/ 784977 h 1165860"/>
                <a:gd name="connsiteX47" fmla="*/ 486906 w 705394"/>
                <a:gd name="connsiteY47" fmla="*/ 719113 h 1165860"/>
                <a:gd name="connsiteX48" fmla="*/ 390007 w 705394"/>
                <a:gd name="connsiteY48" fmla="*/ 675638 h 1165860"/>
                <a:gd name="connsiteX49" fmla="*/ 390007 w 705394"/>
                <a:gd name="connsiteY49" fmla="*/ 875637 h 1165860"/>
                <a:gd name="connsiteX50" fmla="*/ 521690 w 705394"/>
                <a:gd name="connsiteY50" fmla="*/ 784975 h 116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5394" h="1165860">
                  <a:moveTo>
                    <a:pt x="597475" y="368788"/>
                  </a:moveTo>
                  <a:cubicBezTo>
                    <a:pt x="592500" y="363009"/>
                    <a:pt x="583162" y="355967"/>
                    <a:pt x="569538" y="347663"/>
                  </a:cubicBezTo>
                  <a:cubicBezTo>
                    <a:pt x="555875" y="339397"/>
                    <a:pt x="539725" y="330902"/>
                    <a:pt x="521088" y="322175"/>
                  </a:cubicBezTo>
                  <a:cubicBezTo>
                    <a:pt x="502450" y="313488"/>
                    <a:pt x="481937" y="305604"/>
                    <a:pt x="459588" y="298562"/>
                  </a:cubicBezTo>
                  <a:cubicBezTo>
                    <a:pt x="437239" y="291520"/>
                    <a:pt x="414009" y="286737"/>
                    <a:pt x="390013" y="284288"/>
                  </a:cubicBezTo>
                  <a:lnTo>
                    <a:pt x="390013" y="499247"/>
                  </a:lnTo>
                  <a:lnTo>
                    <a:pt x="421088" y="506709"/>
                  </a:lnTo>
                  <a:cubicBezTo>
                    <a:pt x="464142" y="518305"/>
                    <a:pt x="503292" y="530743"/>
                    <a:pt x="538497" y="543985"/>
                  </a:cubicBezTo>
                  <a:cubicBezTo>
                    <a:pt x="573702" y="557227"/>
                    <a:pt x="603480" y="573798"/>
                    <a:pt x="627934" y="593697"/>
                  </a:cubicBezTo>
                  <a:cubicBezTo>
                    <a:pt x="652351" y="613559"/>
                    <a:pt x="671218" y="637402"/>
                    <a:pt x="684459" y="665148"/>
                  </a:cubicBezTo>
                  <a:cubicBezTo>
                    <a:pt x="697701" y="692893"/>
                    <a:pt x="704321" y="727069"/>
                    <a:pt x="704321" y="767636"/>
                  </a:cubicBezTo>
                  <a:cubicBezTo>
                    <a:pt x="704321" y="813177"/>
                    <a:pt x="696246" y="852098"/>
                    <a:pt x="680095" y="884398"/>
                  </a:cubicBezTo>
                  <a:cubicBezTo>
                    <a:pt x="663946" y="916698"/>
                    <a:pt x="641978" y="943219"/>
                    <a:pt x="614232" y="963923"/>
                  </a:cubicBezTo>
                  <a:cubicBezTo>
                    <a:pt x="586486" y="984666"/>
                    <a:pt x="554186" y="1000165"/>
                    <a:pt x="517332" y="1010536"/>
                  </a:cubicBezTo>
                  <a:cubicBezTo>
                    <a:pt x="480479" y="1020869"/>
                    <a:pt x="441749" y="1026878"/>
                    <a:pt x="401187" y="1028561"/>
                  </a:cubicBezTo>
                  <a:lnTo>
                    <a:pt x="401187" y="1165221"/>
                  </a:lnTo>
                  <a:lnTo>
                    <a:pt x="326637" y="1165221"/>
                  </a:lnTo>
                  <a:lnTo>
                    <a:pt x="326637" y="1027297"/>
                  </a:lnTo>
                  <a:cubicBezTo>
                    <a:pt x="268658" y="1023126"/>
                    <a:pt x="212128" y="1011377"/>
                    <a:pt x="157058" y="991897"/>
                  </a:cubicBezTo>
                  <a:cubicBezTo>
                    <a:pt x="101949" y="972456"/>
                    <a:pt x="52082" y="946969"/>
                    <a:pt x="7348" y="915472"/>
                  </a:cubicBezTo>
                  <a:lnTo>
                    <a:pt x="83123" y="767633"/>
                  </a:lnTo>
                  <a:cubicBezTo>
                    <a:pt x="89744" y="774292"/>
                    <a:pt x="101148" y="782979"/>
                    <a:pt x="117298" y="793695"/>
                  </a:cubicBezTo>
                  <a:cubicBezTo>
                    <a:pt x="133448" y="804488"/>
                    <a:pt x="152889" y="815012"/>
                    <a:pt x="175698" y="825383"/>
                  </a:cubicBezTo>
                  <a:cubicBezTo>
                    <a:pt x="198469" y="835754"/>
                    <a:pt x="223727" y="845475"/>
                    <a:pt x="251473" y="854583"/>
                  </a:cubicBezTo>
                  <a:cubicBezTo>
                    <a:pt x="279181" y="863692"/>
                    <a:pt x="307998" y="869891"/>
                    <a:pt x="337810" y="873221"/>
                  </a:cubicBezTo>
                  <a:lnTo>
                    <a:pt x="337810" y="659555"/>
                  </a:lnTo>
                  <a:cubicBezTo>
                    <a:pt x="330348" y="657909"/>
                    <a:pt x="322886" y="656034"/>
                    <a:pt x="315461" y="653967"/>
                  </a:cubicBezTo>
                  <a:cubicBezTo>
                    <a:pt x="307999" y="651901"/>
                    <a:pt x="300536" y="649605"/>
                    <a:pt x="293112" y="647155"/>
                  </a:cubicBezTo>
                  <a:cubicBezTo>
                    <a:pt x="250862" y="635559"/>
                    <a:pt x="214237" y="622930"/>
                    <a:pt x="183159" y="609268"/>
                  </a:cubicBezTo>
                  <a:cubicBezTo>
                    <a:pt x="152121" y="595606"/>
                    <a:pt x="126213" y="579455"/>
                    <a:pt x="105509" y="560818"/>
                  </a:cubicBezTo>
                  <a:cubicBezTo>
                    <a:pt x="84804" y="542181"/>
                    <a:pt x="69267" y="520672"/>
                    <a:pt x="58934" y="496217"/>
                  </a:cubicBezTo>
                  <a:cubicBezTo>
                    <a:pt x="48563" y="471801"/>
                    <a:pt x="43396" y="442601"/>
                    <a:pt x="43396" y="408617"/>
                  </a:cubicBezTo>
                  <a:cubicBezTo>
                    <a:pt x="43396" y="367209"/>
                    <a:pt x="50630" y="330164"/>
                    <a:pt x="65134" y="297439"/>
                  </a:cubicBezTo>
                  <a:cubicBezTo>
                    <a:pt x="79601" y="264719"/>
                    <a:pt x="99501" y="236781"/>
                    <a:pt x="124759" y="213590"/>
                  </a:cubicBezTo>
                  <a:cubicBezTo>
                    <a:pt x="150017" y="190398"/>
                    <a:pt x="180059" y="172181"/>
                    <a:pt x="214809" y="158902"/>
                  </a:cubicBezTo>
                  <a:cubicBezTo>
                    <a:pt x="249596" y="145660"/>
                    <a:pt x="286871" y="137356"/>
                    <a:pt x="326633" y="134064"/>
                  </a:cubicBezTo>
                  <a:lnTo>
                    <a:pt x="326633" y="7348"/>
                  </a:lnTo>
                  <a:lnTo>
                    <a:pt x="401183" y="7348"/>
                  </a:lnTo>
                  <a:lnTo>
                    <a:pt x="401183" y="132840"/>
                  </a:lnTo>
                  <a:cubicBezTo>
                    <a:pt x="455871" y="137011"/>
                    <a:pt x="506160" y="148186"/>
                    <a:pt x="552118" y="166364"/>
                  </a:cubicBezTo>
                  <a:cubicBezTo>
                    <a:pt x="598081" y="184619"/>
                    <a:pt x="638455" y="205706"/>
                    <a:pt x="673240" y="229740"/>
                  </a:cubicBezTo>
                  <a:close/>
                  <a:moveTo>
                    <a:pt x="219825" y="381187"/>
                  </a:moveTo>
                  <a:cubicBezTo>
                    <a:pt x="219825" y="409354"/>
                    <a:pt x="229545" y="430671"/>
                    <a:pt x="249025" y="445174"/>
                  </a:cubicBezTo>
                  <a:cubicBezTo>
                    <a:pt x="268466" y="459679"/>
                    <a:pt x="298087" y="472729"/>
                    <a:pt x="337850" y="484325"/>
                  </a:cubicBezTo>
                  <a:lnTo>
                    <a:pt x="337850" y="283062"/>
                  </a:lnTo>
                  <a:cubicBezTo>
                    <a:pt x="259128" y="287999"/>
                    <a:pt x="219823" y="320759"/>
                    <a:pt x="219823" y="381190"/>
                  </a:cubicBezTo>
                  <a:close/>
                  <a:moveTo>
                    <a:pt x="521694" y="784977"/>
                  </a:moveTo>
                  <a:cubicBezTo>
                    <a:pt x="521694" y="756810"/>
                    <a:pt x="510098" y="734843"/>
                    <a:pt x="486906" y="719113"/>
                  </a:cubicBezTo>
                  <a:cubicBezTo>
                    <a:pt x="463715" y="703384"/>
                    <a:pt x="431415" y="688880"/>
                    <a:pt x="390007" y="675638"/>
                  </a:cubicBezTo>
                  <a:lnTo>
                    <a:pt x="390007" y="875637"/>
                  </a:lnTo>
                  <a:cubicBezTo>
                    <a:pt x="477760" y="873188"/>
                    <a:pt x="521690" y="842955"/>
                    <a:pt x="521690" y="784975"/>
                  </a:cubicBezTo>
                  <a:close/>
                </a:path>
              </a:pathLst>
            </a:custGeom>
            <a:grpFill/>
            <a:ln w="9525" cap="flat">
              <a:noFill/>
              <a:prstDash val="solid"/>
              <a:miter/>
            </a:ln>
          </p:spPr>
          <p:txBody>
            <a:bodyPr rtlCol="0" anchor="ctr"/>
            <a:lstStyle/>
            <a:p>
              <a:endParaRPr lang="en-IN"/>
            </a:p>
          </p:txBody>
        </p:sp>
        <p:sp>
          <p:nvSpPr>
            <p:cNvPr id="325" name="Freeform: Shape 324">
              <a:extLst>
                <a:ext uri="{FF2B5EF4-FFF2-40B4-BE49-F238E27FC236}">
                  <a16:creationId xmlns:a16="http://schemas.microsoft.com/office/drawing/2014/main" id="{41348B9D-7ABF-401B-A85B-25E40F82977C}"/>
                </a:ext>
              </a:extLst>
            </p:cNvPr>
            <p:cNvSpPr/>
            <p:nvPr/>
          </p:nvSpPr>
          <p:spPr>
            <a:xfrm>
              <a:off x="11300955" y="6094329"/>
              <a:ext cx="215537" cy="215537"/>
            </a:xfrm>
            <a:custGeom>
              <a:avLst/>
              <a:gdLst>
                <a:gd name="connsiteX0" fmla="*/ 7348 w 215537"/>
                <a:gd name="connsiteY0" fmla="*/ 7348 h 215537"/>
                <a:gd name="connsiteX1" fmla="*/ 209835 w 215537"/>
                <a:gd name="connsiteY1" fmla="*/ 7348 h 215537"/>
                <a:gd name="connsiteX2" fmla="*/ 209835 w 215537"/>
                <a:gd name="connsiteY2" fmla="*/ 209835 h 215537"/>
                <a:gd name="connsiteX3" fmla="*/ 7348 w 215537"/>
                <a:gd name="connsiteY3" fmla="*/ 209835 h 215537"/>
              </a:gdLst>
              <a:ahLst/>
              <a:cxnLst>
                <a:cxn ang="0">
                  <a:pos x="connsiteX0" y="connsiteY0"/>
                </a:cxn>
                <a:cxn ang="0">
                  <a:pos x="connsiteX1" y="connsiteY1"/>
                </a:cxn>
                <a:cxn ang="0">
                  <a:pos x="connsiteX2" y="connsiteY2"/>
                </a:cxn>
                <a:cxn ang="0">
                  <a:pos x="connsiteX3" y="connsiteY3"/>
                </a:cxn>
              </a:cxnLst>
              <a:rect l="l" t="t" r="r" b="b"/>
              <a:pathLst>
                <a:path w="215537" h="215537">
                  <a:moveTo>
                    <a:pt x="7348" y="7348"/>
                  </a:moveTo>
                  <a:lnTo>
                    <a:pt x="209835" y="7348"/>
                  </a:lnTo>
                  <a:lnTo>
                    <a:pt x="209835" y="209835"/>
                  </a:lnTo>
                  <a:lnTo>
                    <a:pt x="7348" y="209835"/>
                  </a:lnTo>
                  <a:close/>
                </a:path>
              </a:pathLst>
            </a:custGeom>
            <a:grpFill/>
            <a:ln w="9525" cap="flat">
              <a:noFill/>
              <a:prstDash val="solid"/>
              <a:miter/>
            </a:ln>
          </p:spPr>
          <p:txBody>
            <a:bodyPr rtlCol="0" anchor="ctr"/>
            <a:lstStyle/>
            <a:p>
              <a:endParaRPr lang="en-IN"/>
            </a:p>
          </p:txBody>
        </p:sp>
        <p:sp>
          <p:nvSpPr>
            <p:cNvPr id="326" name="Freeform: Shape 325">
              <a:extLst>
                <a:ext uri="{FF2B5EF4-FFF2-40B4-BE49-F238E27FC236}">
                  <a16:creationId xmlns:a16="http://schemas.microsoft.com/office/drawing/2014/main" id="{F810B5E7-803B-468A-8B91-836D7CE8DCCB}"/>
                </a:ext>
              </a:extLst>
            </p:cNvPr>
            <p:cNvSpPr/>
            <p:nvPr/>
          </p:nvSpPr>
          <p:spPr>
            <a:xfrm>
              <a:off x="9883407" y="6094329"/>
              <a:ext cx="215537" cy="215537"/>
            </a:xfrm>
            <a:custGeom>
              <a:avLst/>
              <a:gdLst>
                <a:gd name="connsiteX0" fmla="*/ 7348 w 215537"/>
                <a:gd name="connsiteY0" fmla="*/ 7348 h 215537"/>
                <a:gd name="connsiteX1" fmla="*/ 209835 w 215537"/>
                <a:gd name="connsiteY1" fmla="*/ 7348 h 215537"/>
                <a:gd name="connsiteX2" fmla="*/ 209835 w 215537"/>
                <a:gd name="connsiteY2" fmla="*/ 209835 h 215537"/>
                <a:gd name="connsiteX3" fmla="*/ 7348 w 215537"/>
                <a:gd name="connsiteY3" fmla="*/ 209835 h 215537"/>
              </a:gdLst>
              <a:ahLst/>
              <a:cxnLst>
                <a:cxn ang="0">
                  <a:pos x="connsiteX0" y="connsiteY0"/>
                </a:cxn>
                <a:cxn ang="0">
                  <a:pos x="connsiteX1" y="connsiteY1"/>
                </a:cxn>
                <a:cxn ang="0">
                  <a:pos x="connsiteX2" y="connsiteY2"/>
                </a:cxn>
                <a:cxn ang="0">
                  <a:pos x="connsiteX3" y="connsiteY3"/>
                </a:cxn>
              </a:cxnLst>
              <a:rect l="l" t="t" r="r" b="b"/>
              <a:pathLst>
                <a:path w="215537" h="215537">
                  <a:moveTo>
                    <a:pt x="7348" y="7348"/>
                  </a:moveTo>
                  <a:lnTo>
                    <a:pt x="209835" y="7348"/>
                  </a:lnTo>
                  <a:lnTo>
                    <a:pt x="209835" y="209835"/>
                  </a:lnTo>
                  <a:lnTo>
                    <a:pt x="7348" y="209835"/>
                  </a:lnTo>
                  <a:close/>
                </a:path>
              </a:pathLst>
            </a:custGeom>
            <a:grpFill/>
            <a:ln w="9525" cap="flat">
              <a:noFill/>
              <a:prstDash val="solid"/>
              <a:miter/>
            </a:ln>
          </p:spPr>
          <p:txBody>
            <a:bodyPr rtlCol="0" anchor="ctr"/>
            <a:lstStyle/>
            <a:p>
              <a:endParaRPr lang="en-IN"/>
            </a:p>
          </p:txBody>
        </p:sp>
        <p:sp>
          <p:nvSpPr>
            <p:cNvPr id="327" name="Freeform: Shape 326">
              <a:extLst>
                <a:ext uri="{FF2B5EF4-FFF2-40B4-BE49-F238E27FC236}">
                  <a16:creationId xmlns:a16="http://schemas.microsoft.com/office/drawing/2014/main" id="{0F947C70-9BEE-4913-BEAC-75093822954E}"/>
                </a:ext>
              </a:extLst>
            </p:cNvPr>
            <p:cNvSpPr/>
            <p:nvPr/>
          </p:nvSpPr>
          <p:spPr>
            <a:xfrm>
              <a:off x="9934058" y="4569051"/>
              <a:ext cx="1018903" cy="107769"/>
            </a:xfrm>
            <a:custGeom>
              <a:avLst/>
              <a:gdLst>
                <a:gd name="connsiteX0" fmla="*/ 969231 w 1018902"/>
                <a:gd name="connsiteY0" fmla="*/ 108611 h 107768"/>
                <a:gd name="connsiteX1" fmla="*/ 57979 w 1018902"/>
                <a:gd name="connsiteY1" fmla="*/ 108611 h 107768"/>
                <a:gd name="connsiteX2" fmla="*/ 7348 w 1018902"/>
                <a:gd name="connsiteY2" fmla="*/ 57979 h 107768"/>
                <a:gd name="connsiteX3" fmla="*/ 57979 w 1018902"/>
                <a:gd name="connsiteY3" fmla="*/ 7348 h 107768"/>
                <a:gd name="connsiteX4" fmla="*/ 969231 w 1018902"/>
                <a:gd name="connsiteY4" fmla="*/ 7348 h 107768"/>
                <a:gd name="connsiteX5" fmla="*/ 1019863 w 1018902"/>
                <a:gd name="connsiteY5" fmla="*/ 57979 h 107768"/>
                <a:gd name="connsiteX6" fmla="*/ 969231 w 1018902"/>
                <a:gd name="connsiteY6" fmla="*/ 108611 h 10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902" h="107768">
                  <a:moveTo>
                    <a:pt x="969231" y="108611"/>
                  </a:moveTo>
                  <a:lnTo>
                    <a:pt x="57979" y="108611"/>
                  </a:lnTo>
                  <a:cubicBezTo>
                    <a:pt x="30004" y="108611"/>
                    <a:pt x="7348" y="85955"/>
                    <a:pt x="7348" y="57979"/>
                  </a:cubicBezTo>
                  <a:cubicBezTo>
                    <a:pt x="7348" y="30004"/>
                    <a:pt x="30004" y="7348"/>
                    <a:pt x="57979" y="7348"/>
                  </a:cubicBezTo>
                  <a:lnTo>
                    <a:pt x="969231" y="7348"/>
                  </a:lnTo>
                  <a:cubicBezTo>
                    <a:pt x="997207" y="7348"/>
                    <a:pt x="1019863" y="30004"/>
                    <a:pt x="1019863" y="57979"/>
                  </a:cubicBezTo>
                  <a:cubicBezTo>
                    <a:pt x="1019863" y="85917"/>
                    <a:pt x="997207" y="108611"/>
                    <a:pt x="969231" y="108611"/>
                  </a:cubicBezTo>
                  <a:close/>
                </a:path>
              </a:pathLst>
            </a:custGeom>
            <a:grpFill/>
            <a:ln w="9525" cap="flat">
              <a:noFill/>
              <a:prstDash val="solid"/>
              <a:miter/>
            </a:ln>
          </p:spPr>
          <p:txBody>
            <a:bodyPr rtlCol="0" anchor="ctr"/>
            <a:lstStyle/>
            <a:p>
              <a:endParaRPr lang="en-IN"/>
            </a:p>
          </p:txBody>
        </p:sp>
        <p:sp>
          <p:nvSpPr>
            <p:cNvPr id="328" name="Freeform: Shape 327">
              <a:extLst>
                <a:ext uri="{FF2B5EF4-FFF2-40B4-BE49-F238E27FC236}">
                  <a16:creationId xmlns:a16="http://schemas.microsoft.com/office/drawing/2014/main" id="{9CBBA6E9-C315-4CF4-A273-6146B05FF4E0}"/>
                </a:ext>
              </a:extLst>
            </p:cNvPr>
            <p:cNvSpPr/>
            <p:nvPr/>
          </p:nvSpPr>
          <p:spPr>
            <a:xfrm>
              <a:off x="9934077" y="4872762"/>
              <a:ext cx="1528354" cy="107769"/>
            </a:xfrm>
            <a:custGeom>
              <a:avLst/>
              <a:gdLst>
                <a:gd name="connsiteX0" fmla="*/ 1475430 w 1528354"/>
                <a:gd name="connsiteY0" fmla="*/ 108611 h 107768"/>
                <a:gd name="connsiteX1" fmla="*/ 57979 w 1528354"/>
                <a:gd name="connsiteY1" fmla="*/ 108611 h 107768"/>
                <a:gd name="connsiteX2" fmla="*/ 7348 w 1528354"/>
                <a:gd name="connsiteY2" fmla="*/ 57979 h 107768"/>
                <a:gd name="connsiteX3" fmla="*/ 57979 w 1528354"/>
                <a:gd name="connsiteY3" fmla="*/ 7348 h 107768"/>
                <a:gd name="connsiteX4" fmla="*/ 1475528 w 1528354"/>
                <a:gd name="connsiteY4" fmla="*/ 7348 h 107768"/>
                <a:gd name="connsiteX5" fmla="*/ 1526160 w 1528354"/>
                <a:gd name="connsiteY5" fmla="*/ 57979 h 107768"/>
                <a:gd name="connsiteX6" fmla="*/ 1475490 w 1528354"/>
                <a:gd name="connsiteY6" fmla="*/ 108611 h 10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354" h="107768">
                  <a:moveTo>
                    <a:pt x="1475430" y="108611"/>
                  </a:moveTo>
                  <a:lnTo>
                    <a:pt x="57979" y="108611"/>
                  </a:lnTo>
                  <a:cubicBezTo>
                    <a:pt x="30004" y="108611"/>
                    <a:pt x="7348" y="85955"/>
                    <a:pt x="7348" y="57979"/>
                  </a:cubicBezTo>
                  <a:cubicBezTo>
                    <a:pt x="7348" y="30004"/>
                    <a:pt x="30004" y="7348"/>
                    <a:pt x="57979" y="7348"/>
                  </a:cubicBezTo>
                  <a:lnTo>
                    <a:pt x="1475528" y="7348"/>
                  </a:lnTo>
                  <a:cubicBezTo>
                    <a:pt x="1503504" y="7348"/>
                    <a:pt x="1526160" y="30004"/>
                    <a:pt x="1526160" y="57979"/>
                  </a:cubicBezTo>
                  <a:cubicBezTo>
                    <a:pt x="1526122" y="85955"/>
                    <a:pt x="1503466" y="108611"/>
                    <a:pt x="1475490" y="108611"/>
                  </a:cubicBezTo>
                  <a:close/>
                </a:path>
              </a:pathLst>
            </a:custGeom>
            <a:grpFill/>
            <a:ln w="9525" cap="flat">
              <a:noFill/>
              <a:prstDash val="solid"/>
              <a:miter/>
            </a:ln>
          </p:spPr>
          <p:txBody>
            <a:bodyPr rtlCol="0" anchor="ctr"/>
            <a:lstStyle/>
            <a:p>
              <a:endParaRPr lang="en-IN"/>
            </a:p>
          </p:txBody>
        </p:sp>
        <p:sp>
          <p:nvSpPr>
            <p:cNvPr id="329" name="Freeform: Shape 328">
              <a:extLst>
                <a:ext uri="{FF2B5EF4-FFF2-40B4-BE49-F238E27FC236}">
                  <a16:creationId xmlns:a16="http://schemas.microsoft.com/office/drawing/2014/main" id="{B0FAA792-D621-4D5D-A90B-CFFB05C502B9}"/>
                </a:ext>
              </a:extLst>
            </p:cNvPr>
            <p:cNvSpPr/>
            <p:nvPr/>
          </p:nvSpPr>
          <p:spPr>
            <a:xfrm>
              <a:off x="9934077" y="5176572"/>
              <a:ext cx="1528354" cy="107769"/>
            </a:xfrm>
            <a:custGeom>
              <a:avLst/>
              <a:gdLst>
                <a:gd name="connsiteX0" fmla="*/ 1475430 w 1528354"/>
                <a:gd name="connsiteY0" fmla="*/ 108611 h 107768"/>
                <a:gd name="connsiteX1" fmla="*/ 57979 w 1528354"/>
                <a:gd name="connsiteY1" fmla="*/ 108611 h 107768"/>
                <a:gd name="connsiteX2" fmla="*/ 7348 w 1528354"/>
                <a:gd name="connsiteY2" fmla="*/ 57979 h 107768"/>
                <a:gd name="connsiteX3" fmla="*/ 57979 w 1528354"/>
                <a:gd name="connsiteY3" fmla="*/ 7348 h 107768"/>
                <a:gd name="connsiteX4" fmla="*/ 1475528 w 1528354"/>
                <a:gd name="connsiteY4" fmla="*/ 7348 h 107768"/>
                <a:gd name="connsiteX5" fmla="*/ 1526160 w 1528354"/>
                <a:gd name="connsiteY5" fmla="*/ 57979 h 107768"/>
                <a:gd name="connsiteX6" fmla="*/ 1475490 w 1528354"/>
                <a:gd name="connsiteY6" fmla="*/ 108611 h 10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354" h="107768">
                  <a:moveTo>
                    <a:pt x="1475430" y="108611"/>
                  </a:moveTo>
                  <a:lnTo>
                    <a:pt x="57979" y="108611"/>
                  </a:lnTo>
                  <a:cubicBezTo>
                    <a:pt x="30004" y="108611"/>
                    <a:pt x="7348" y="85955"/>
                    <a:pt x="7348" y="57979"/>
                  </a:cubicBezTo>
                  <a:cubicBezTo>
                    <a:pt x="7348" y="30004"/>
                    <a:pt x="30004" y="7348"/>
                    <a:pt x="57979" y="7348"/>
                  </a:cubicBezTo>
                  <a:lnTo>
                    <a:pt x="1475528" y="7348"/>
                  </a:lnTo>
                  <a:cubicBezTo>
                    <a:pt x="1503504" y="7348"/>
                    <a:pt x="1526160" y="30004"/>
                    <a:pt x="1526160" y="57979"/>
                  </a:cubicBezTo>
                  <a:cubicBezTo>
                    <a:pt x="1526160" y="85917"/>
                    <a:pt x="1503466" y="108611"/>
                    <a:pt x="1475490" y="108611"/>
                  </a:cubicBezTo>
                  <a:close/>
                </a:path>
              </a:pathLst>
            </a:custGeom>
            <a:grpFill/>
            <a:ln w="9525" cap="flat">
              <a:noFill/>
              <a:prstDash val="solid"/>
              <a:miter/>
            </a:ln>
          </p:spPr>
          <p:txBody>
            <a:bodyPr rtlCol="0" anchor="ctr"/>
            <a:lstStyle/>
            <a:p>
              <a:endParaRPr lang="en-IN"/>
            </a:p>
          </p:txBody>
        </p:sp>
      </p:grpSp>
      <p:cxnSp>
        <p:nvCxnSpPr>
          <p:cNvPr id="13" name="Straight Connector 12">
            <a:extLst>
              <a:ext uri="{FF2B5EF4-FFF2-40B4-BE49-F238E27FC236}">
                <a16:creationId xmlns:a16="http://schemas.microsoft.com/office/drawing/2014/main" id="{6EF10455-8D64-87DF-2E42-923B2438416E}"/>
              </a:ext>
            </a:extLst>
          </p:cNvPr>
          <p:cNvCxnSpPr>
            <a:cxnSpLocks/>
            <a:stCxn id="4" idx="0"/>
            <a:endCxn id="4" idx="2"/>
          </p:cNvCxnSpPr>
          <p:nvPr/>
        </p:nvCxnSpPr>
        <p:spPr>
          <a:xfrm>
            <a:off x="3429000" y="0"/>
            <a:ext cx="0" cy="15346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475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315</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Ramya Muthukrishnan</dc:creator>
  <cp:lastModifiedBy>Ramya Muthukrishnan</cp:lastModifiedBy>
  <cp:revision>7</cp:revision>
  <dcterms:created xsi:type="dcterms:W3CDTF">2023-03-04T11:37:56Z</dcterms:created>
  <dcterms:modified xsi:type="dcterms:W3CDTF">2023-03-29T12:10:36Z</dcterms:modified>
</cp:coreProperties>
</file>