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17E"/>
    <a:srgbClr val="495ABF"/>
    <a:srgbClr val="5AACEC"/>
    <a:srgbClr val="5DB0EE"/>
    <a:srgbClr val="143667"/>
    <a:srgbClr val="EAF4FD"/>
    <a:srgbClr val="1F4CB9"/>
    <a:srgbClr val="E1EBF8"/>
    <a:srgbClr val="E6F0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744315-8E0D-425C-A1A4-637C7195D20A}" v="48" dt="2023-03-29T12:05:42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0" autoAdjust="0"/>
    <p:restoredTop sz="94660"/>
  </p:normalViewPr>
  <p:slideViewPr>
    <p:cSldViewPr snapToGrid="0">
      <p:cViewPr>
        <p:scale>
          <a:sx n="100" d="100"/>
          <a:sy n="100" d="100"/>
        </p:scale>
        <p:origin x="3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ya Muthukrishnan" userId="b537101c-71db-48f5-9a07-607ebb71d678" providerId="ADAL" clId="{00744315-8E0D-425C-A1A4-637C7195D20A}"/>
    <pc:docChg chg="undo custSel addSld delSld modSld">
      <pc:chgData name="Ramya Muthukrishnan" userId="b537101c-71db-48f5-9a07-607ebb71d678" providerId="ADAL" clId="{00744315-8E0D-425C-A1A4-637C7195D20A}" dt="2023-03-29T12:07:07.060" v="409" actId="1076"/>
      <pc:docMkLst>
        <pc:docMk/>
      </pc:docMkLst>
      <pc:sldChg chg="addSp delSp modSp del mod setBg">
        <pc:chgData name="Ramya Muthukrishnan" userId="b537101c-71db-48f5-9a07-607ebb71d678" providerId="ADAL" clId="{00744315-8E0D-425C-A1A4-637C7195D20A}" dt="2023-03-28T17:03:08.697" v="116" actId="47"/>
        <pc:sldMkLst>
          <pc:docMk/>
          <pc:sldMk cId="3741707304" sldId="258"/>
        </pc:sldMkLst>
        <pc:spChg chg="add mod">
          <ac:chgData name="Ramya Muthukrishnan" userId="b537101c-71db-48f5-9a07-607ebb71d678" providerId="ADAL" clId="{00744315-8E0D-425C-A1A4-637C7195D20A}" dt="2023-03-25T12:51:57.546" v="6" actId="207"/>
          <ac:spMkLst>
            <pc:docMk/>
            <pc:sldMk cId="3741707304" sldId="258"/>
            <ac:spMk id="3" creationId="{D6AE1CAF-5F3D-99A5-5E0A-5EA8A0577714}"/>
          </ac:spMkLst>
        </pc:spChg>
        <pc:spChg chg="add mod">
          <ac:chgData name="Ramya Muthukrishnan" userId="b537101c-71db-48f5-9a07-607ebb71d678" providerId="ADAL" clId="{00744315-8E0D-425C-A1A4-637C7195D20A}" dt="2023-03-28T15:34:39.883" v="114" actId="207"/>
          <ac:spMkLst>
            <pc:docMk/>
            <pc:sldMk cId="3741707304" sldId="258"/>
            <ac:spMk id="4" creationId="{3D2EF31C-D055-CBA1-FB71-27894A250CC1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5" creationId="{97748F44-57B9-0647-716E-2085AC714A81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7" creationId="{E252F350-CE00-5C16-DD1A-A332B1045068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8" creationId="{27DF2F44-1320-257F-E4EA-80DBD772EA45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10" creationId="{B08FB630-B01C-77BC-64E8-A1E15212B624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11" creationId="{8756994A-B281-CBE0-CF76-9EEC22C43514}"/>
          </ac:spMkLst>
        </pc:spChg>
        <pc:spChg chg="mod">
          <ac:chgData name="Ramya Muthukrishnan" userId="b537101c-71db-48f5-9a07-607ebb71d678" providerId="ADAL" clId="{00744315-8E0D-425C-A1A4-637C7195D20A}" dt="2023-03-25T12:57:41.814" v="94" actId="207"/>
          <ac:spMkLst>
            <pc:docMk/>
            <pc:sldMk cId="3741707304" sldId="258"/>
            <ac:spMk id="12" creationId="{89519269-B500-09CB-15D4-7A2F9BE50580}"/>
          </ac:spMkLst>
        </pc:spChg>
        <pc:spChg chg="mod">
          <ac:chgData name="Ramya Muthukrishnan" userId="b537101c-71db-48f5-9a07-607ebb71d678" providerId="ADAL" clId="{00744315-8E0D-425C-A1A4-637C7195D20A}" dt="2023-03-25T12:57:41.814" v="94" actId="207"/>
          <ac:spMkLst>
            <pc:docMk/>
            <pc:sldMk cId="3741707304" sldId="258"/>
            <ac:spMk id="13" creationId="{201D0D43-5DB0-8C84-AF12-E4DBA281DAF2}"/>
          </ac:spMkLst>
        </pc:spChg>
        <pc:spChg chg="mod">
          <ac:chgData name="Ramya Muthukrishnan" userId="b537101c-71db-48f5-9a07-607ebb71d678" providerId="ADAL" clId="{00744315-8E0D-425C-A1A4-637C7195D20A}" dt="2023-03-25T12:57:41.814" v="94" actId="207"/>
          <ac:spMkLst>
            <pc:docMk/>
            <pc:sldMk cId="3741707304" sldId="258"/>
            <ac:spMk id="14" creationId="{21482D6F-7129-E001-BCD7-C353C831B2C9}"/>
          </ac:spMkLst>
        </pc:spChg>
        <pc:spChg chg="add mod">
          <ac:chgData name="Ramya Muthukrishnan" userId="b537101c-71db-48f5-9a07-607ebb71d678" providerId="ADAL" clId="{00744315-8E0D-425C-A1A4-637C7195D20A}" dt="2023-03-28T15:34:39.883" v="114" actId="207"/>
          <ac:spMkLst>
            <pc:docMk/>
            <pc:sldMk cId="3741707304" sldId="258"/>
            <ac:spMk id="17" creationId="{9A9E9F16-E686-E0A2-11DA-1B9129C1AE14}"/>
          </ac:spMkLst>
        </pc:spChg>
        <pc:spChg chg="add mod">
          <ac:chgData name="Ramya Muthukrishnan" userId="b537101c-71db-48f5-9a07-607ebb71d678" providerId="ADAL" clId="{00744315-8E0D-425C-A1A4-637C7195D20A}" dt="2023-03-28T15:34:39.883" v="114" actId="207"/>
          <ac:spMkLst>
            <pc:docMk/>
            <pc:sldMk cId="3741707304" sldId="258"/>
            <ac:spMk id="19" creationId="{758DBA37-37C1-ED0D-6201-E8111EF111EE}"/>
          </ac:spMkLst>
        </pc:spChg>
        <pc:spChg chg="add mod">
          <ac:chgData name="Ramya Muthukrishnan" userId="b537101c-71db-48f5-9a07-607ebb71d678" providerId="ADAL" clId="{00744315-8E0D-425C-A1A4-637C7195D20A}" dt="2023-03-28T15:34:39.883" v="114" actId="207"/>
          <ac:spMkLst>
            <pc:docMk/>
            <pc:sldMk cId="3741707304" sldId="258"/>
            <ac:spMk id="20" creationId="{5AA65316-3C5F-C7EF-6CFE-6C4FC676A3C5}"/>
          </ac:spMkLst>
        </pc:spChg>
        <pc:spChg chg="add mod">
          <ac:chgData name="Ramya Muthukrishnan" userId="b537101c-71db-48f5-9a07-607ebb71d678" providerId="ADAL" clId="{00744315-8E0D-425C-A1A4-637C7195D20A}" dt="2023-03-28T15:34:39.883" v="114" actId="207"/>
          <ac:spMkLst>
            <pc:docMk/>
            <pc:sldMk cId="3741707304" sldId="258"/>
            <ac:spMk id="21" creationId="{53B746C1-098C-EDB9-39D3-ED1760D4F026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2" creationId="{DB65765E-D129-ED39-42EC-27D0AD6A7E53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3" creationId="{63F283C6-A5FA-8F13-7EFD-CD61CA315CEF}"/>
          </ac:spMkLst>
        </pc:spChg>
        <pc:spChg chg="add mod">
          <ac:chgData name="Ramya Muthukrishnan" userId="b537101c-71db-48f5-9a07-607ebb71d678" providerId="ADAL" clId="{00744315-8E0D-425C-A1A4-637C7195D20A}" dt="2023-03-28T15:34:39.883" v="114" actId="207"/>
          <ac:spMkLst>
            <pc:docMk/>
            <pc:sldMk cId="3741707304" sldId="258"/>
            <ac:spMk id="24" creationId="{50A6F189-ACAA-A49E-2713-B6B74E9272E1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5" creationId="{10CF63FA-982C-5625-5A52-4590FB372592}"/>
          </ac:spMkLst>
        </pc:spChg>
        <pc:spChg chg="add mod">
          <ac:chgData name="Ramya Muthukrishnan" userId="b537101c-71db-48f5-9a07-607ebb71d678" providerId="ADAL" clId="{00744315-8E0D-425C-A1A4-637C7195D20A}" dt="2023-03-28T15:34:39.883" v="114" actId="207"/>
          <ac:spMkLst>
            <pc:docMk/>
            <pc:sldMk cId="3741707304" sldId="258"/>
            <ac:spMk id="26" creationId="{C15929A9-3961-907E-457D-962C27E03310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27" creationId="{A0A3267E-FCA7-4CF3-B3FD-40C905F0A04F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28" creationId="{7EC11886-2424-4355-A5BD-AC861124D203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9" creationId="{D4F4E1EC-3D61-CBD3-E868-543B5F678E8E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30" creationId="{602EDACE-457E-4536-A017-68A60CAC2B07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31" creationId="{FCD34912-E8D1-4049-BAC7-9A5AE19F4459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35" creationId="{79F2DA56-750B-4E72-BD39-F2C2DB130B26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37" creationId="{71888298-7DC3-4BD3-AF13-B778D5831F43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38" creationId="{E22B1479-E0AC-4DCE-BE2E-A5E4B0E2B717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39" creationId="{89107077-5C35-4D99-9BD1-999651EBF038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40" creationId="{E37D28C7-DE72-4DC5-AC28-D4B54310B9B0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41" creationId="{2C53125A-4388-49C4-BC5C-C3645A04FF7E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42" creationId="{0C224271-6A2B-4E3D-81BE-00917BA2B7DF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43" creationId="{7D533585-46D7-4244-8A85-5365B1E63C1E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44" creationId="{ECD3C003-1B29-48F1-8B9B-4FE703BE9633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45" creationId="{B012576B-32A9-48D4-8BB8-A77BA0B7E538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46" creationId="{40080CF5-DA1D-42CF-A086-F2C880077909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47" creationId="{B5E2DB31-B7C8-4F6E-BE43-4AB284F6E7D2}"/>
          </ac:spMkLst>
        </pc:spChg>
        <pc:spChg chg="add mod">
          <ac:chgData name="Ramya Muthukrishnan" userId="b537101c-71db-48f5-9a07-607ebb71d678" providerId="ADAL" clId="{00744315-8E0D-425C-A1A4-637C7195D20A}" dt="2023-03-28T15:34:39.883" v="114" actId="207"/>
          <ac:spMkLst>
            <pc:docMk/>
            <pc:sldMk cId="3741707304" sldId="258"/>
            <ac:spMk id="51" creationId="{950F19D0-6A5C-F3F4-9149-704194D57DF2}"/>
          </ac:spMkLst>
        </pc:spChg>
        <pc:spChg chg="add mod">
          <ac:chgData name="Ramya Muthukrishnan" userId="b537101c-71db-48f5-9a07-607ebb71d678" providerId="ADAL" clId="{00744315-8E0D-425C-A1A4-637C7195D20A}" dt="2023-03-25T12:52:17.758" v="12" actId="692"/>
          <ac:spMkLst>
            <pc:docMk/>
            <pc:sldMk cId="3741707304" sldId="258"/>
            <ac:spMk id="86" creationId="{CAA24957-054C-09BB-6FC3-043DA599149B}"/>
          </ac:spMkLst>
        </pc:spChg>
        <pc:spChg chg="add mod">
          <ac:chgData name="Ramya Muthukrishnan" userId="b537101c-71db-48f5-9a07-607ebb71d678" providerId="ADAL" clId="{00744315-8E0D-425C-A1A4-637C7195D20A}" dt="2023-03-25T12:51:50.458" v="4" actId="207"/>
          <ac:spMkLst>
            <pc:docMk/>
            <pc:sldMk cId="3741707304" sldId="258"/>
            <ac:spMk id="87" creationId="{E4EBEAA2-FD95-7835-6B3F-BE4AD76FA99D}"/>
          </ac:spMkLst>
        </pc:spChg>
        <pc:spChg chg="add mod">
          <ac:chgData name="Ramya Muthukrishnan" userId="b537101c-71db-48f5-9a07-607ebb71d678" providerId="ADAL" clId="{00744315-8E0D-425C-A1A4-637C7195D20A}" dt="2023-03-25T12:52:20.871" v="13" actId="692"/>
          <ac:spMkLst>
            <pc:docMk/>
            <pc:sldMk cId="3741707304" sldId="258"/>
            <ac:spMk id="88" creationId="{AA575726-0E8D-516D-B212-98F48178B2EA}"/>
          </ac:spMkLst>
        </pc:spChg>
        <pc:spChg chg="add mod">
          <ac:chgData name="Ramya Muthukrishnan" userId="b537101c-71db-48f5-9a07-607ebb71d678" providerId="ADAL" clId="{00744315-8E0D-425C-A1A4-637C7195D20A}" dt="2023-03-25T12:51:50.458" v="4" actId="207"/>
          <ac:spMkLst>
            <pc:docMk/>
            <pc:sldMk cId="3741707304" sldId="258"/>
            <ac:spMk id="89" creationId="{5B768272-23FF-C666-1A4F-43D978853ED9}"/>
          </ac:spMkLst>
        </pc:spChg>
        <pc:spChg chg="add mod">
          <ac:chgData name="Ramya Muthukrishnan" userId="b537101c-71db-48f5-9a07-607ebb71d678" providerId="ADAL" clId="{00744315-8E0D-425C-A1A4-637C7195D20A}" dt="2023-03-25T12:52:22.292" v="14" actId="692"/>
          <ac:spMkLst>
            <pc:docMk/>
            <pc:sldMk cId="3741707304" sldId="258"/>
            <ac:spMk id="90" creationId="{17F21925-F3BB-4A0C-1DAB-BF4FD4C948B6}"/>
          </ac:spMkLst>
        </pc:spChg>
        <pc:spChg chg="add mod">
          <ac:chgData name="Ramya Muthukrishnan" userId="b537101c-71db-48f5-9a07-607ebb71d678" providerId="ADAL" clId="{00744315-8E0D-425C-A1A4-637C7195D20A}" dt="2023-03-25T12:51:50.458" v="4" actId="207"/>
          <ac:spMkLst>
            <pc:docMk/>
            <pc:sldMk cId="3741707304" sldId="258"/>
            <ac:spMk id="91" creationId="{82B08851-757D-7B3D-B354-4F34C9C82B2D}"/>
          </ac:spMkLst>
        </pc:spChg>
        <pc:spChg chg="add mod">
          <ac:chgData name="Ramya Muthukrishnan" userId="b537101c-71db-48f5-9a07-607ebb71d678" providerId="ADAL" clId="{00744315-8E0D-425C-A1A4-637C7195D20A}" dt="2023-03-25T12:52:23.934" v="15" actId="692"/>
          <ac:spMkLst>
            <pc:docMk/>
            <pc:sldMk cId="3741707304" sldId="258"/>
            <ac:spMk id="92" creationId="{940139D3-C792-F7C3-00EA-9D2DB47728AF}"/>
          </ac:spMkLst>
        </pc:spChg>
        <pc:spChg chg="add mod">
          <ac:chgData name="Ramya Muthukrishnan" userId="b537101c-71db-48f5-9a07-607ebb71d678" providerId="ADAL" clId="{00744315-8E0D-425C-A1A4-637C7195D20A}" dt="2023-03-25T12:51:50.458" v="4" actId="207"/>
          <ac:spMkLst>
            <pc:docMk/>
            <pc:sldMk cId="3741707304" sldId="258"/>
            <ac:spMk id="98" creationId="{24C2DCBB-C9DC-42D1-A391-EF6A47E485DA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117" creationId="{000CCC30-C6A0-E2CE-497E-7D6E1D0EAC16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132" creationId="{67C94E09-4772-1865-E08E-68F1C937B9DF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134" creationId="{3CCCB5BA-39A4-C53D-D79E-03A744AEECEE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145" creationId="{52DC4AD5-8DAD-FBF5-40D9-93AAE332C057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146" creationId="{47C1FBAB-E990-B57B-9234-CB7318B1C234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147" creationId="{5A3AE12D-7D10-4A10-145C-ED846E8462C2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163" creationId="{9CAEF58A-5693-AE7A-5E57-3DE9E0C95B44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164" creationId="{011DB402-582D-5995-DB15-0EC8323100C5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184" creationId="{C2E49127-21EA-15FC-2366-8204D00BCFC1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185" creationId="{2B847CB1-23C0-001F-8A6B-36F0B15CA0F3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186" creationId="{1D8AEF07-C849-24B6-7926-89C260A39D8B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06" creationId="{3513608A-EA94-AD90-3A0A-8704150B484A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07" creationId="{3603E03B-3ACA-079F-6439-F01A5514EA13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08" creationId="{D6AD0003-B7FD-5DFC-E2AD-D12C0DA04839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214" creationId="{A1A343D3-9802-4039-B519-0BE2856D3081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215" creationId="{5487E47D-DABE-4B01-B1EF-B3699194CA80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216" creationId="{EC26EB25-CFD8-401A-8E1D-68ED12CE0540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217" creationId="{403F6BD1-F2AF-4EE7-849B-E7E221CD8006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218" creationId="{41D22459-6DC7-457D-9A25-560947EF66A6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219" creationId="{1EA5F4E5-A0D0-4929-9242-722A298B474B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220" creationId="{19D52791-FE13-4691-B9A2-3A292D8D75C9}"/>
          </ac:spMkLst>
        </pc:spChg>
        <pc:spChg chg="del">
          <ac:chgData name="Ramya Muthukrishnan" userId="b537101c-71db-48f5-9a07-607ebb71d678" providerId="ADAL" clId="{00744315-8E0D-425C-A1A4-637C7195D20A}" dt="2023-03-25T12:51:44.217" v="2" actId="478"/>
          <ac:spMkLst>
            <pc:docMk/>
            <pc:sldMk cId="3741707304" sldId="258"/>
            <ac:spMk id="221" creationId="{F6A8A14D-A36F-47CF-ADBA-5C8BB9C118EF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22" creationId="{197A15E2-938F-CAEB-C2D6-3E8EF0429DF6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23" creationId="{BD40DCCA-7699-3A7A-D783-344F4B609E3F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24" creationId="{68A27664-7FD8-264F-281C-38917C1616BE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25" creationId="{C37CB6B7-2FB7-141D-E57B-A5AAD6587618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26" creationId="{2AEBFDDA-C776-4734-23CF-8C712447C3F8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27" creationId="{A8C4AAF9-1125-237A-176C-1FA93F279EB0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28" creationId="{B8BBDAF8-F072-1B97-6D0B-104F4284605B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29" creationId="{19661377-F7C3-E995-874F-7C5776C415CE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30" creationId="{18BC46D8-1AC5-9308-DB52-6C23B29EBFE4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31" creationId="{80DCF1F5-9839-C8D1-D364-08E97918114A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32" creationId="{AF4C337E-E97F-56C9-C36C-738DF03C80C7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33" creationId="{9468E910-3773-B650-1143-4E23E95E7025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34" creationId="{036F78C6-B6DD-194A-BB66-C4339B6F2293}"/>
          </ac:spMkLst>
        </pc:spChg>
        <pc:spChg chg="mod">
          <ac:chgData name="Ramya Muthukrishnan" userId="b537101c-71db-48f5-9a07-607ebb71d678" providerId="ADAL" clId="{00744315-8E0D-425C-A1A4-637C7195D20A}" dt="2023-03-25T12:51:44.650" v="3"/>
          <ac:spMkLst>
            <pc:docMk/>
            <pc:sldMk cId="3741707304" sldId="258"/>
            <ac:spMk id="235" creationId="{D47C80FC-E38E-18CD-855B-E393ED6D7152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36" creationId="{2BAF6C8A-5C7C-279D-6620-9D507E28B315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38" creationId="{BF7305B2-B473-384A-613A-D286A7861269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39" creationId="{ECDB308F-D1B4-91DE-40D0-4B84D1B0ABE3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40" creationId="{494EBD76-2BC0-4536-DF99-5CD4FD53B974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41" creationId="{8B7461BA-2A6A-EC9C-2AAA-EAD75A0095A9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42" creationId="{3FB720C9-F171-5703-5FB4-B01A982A0FEF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44" creationId="{AF5B6CE2-24BB-99E4-C9A7-5013C30218BE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45" creationId="{F9A3C82F-DC74-92FA-2863-2285787AC42C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46" creationId="{F8DA732C-83A1-B143-1F6E-685FEBE179D3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47" creationId="{B336D46C-F1EE-B010-6196-C2F44F32188F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48" creationId="{63C08C0F-7492-384C-6377-84435A8CEA92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49" creationId="{1176E1B0-66DA-C437-5696-03076CB4A7C5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50" creationId="{3CBECE66-FC0F-CCDC-6943-35EC3922F6EC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51" creationId="{DCA867B6-7B24-BD8D-5527-435B182EED6F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52" creationId="{1CE495CF-3C44-2B62-D1AB-693CEBF37AD8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53" creationId="{2836CD4F-D9ED-FF2C-5B6B-6482174FBBB8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54" creationId="{6D430F73-E05A-1989-2927-3C3A0B5C106A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55" creationId="{1F57843E-FB5C-2643-228C-E9F4B28464C9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56" creationId="{8E184DA6-FAE2-0614-9C7F-6FABDC08C3BE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57" creationId="{E7422088-EA18-D498-0D69-2613BC90D260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59" creationId="{4DDFC176-7DF8-D035-DBCC-B7699F093F0E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60" creationId="{4706384A-1A99-7538-AB1B-BEE977D32F37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61" creationId="{E46F0CFC-FEFB-1A92-0AE6-75A227ADBC1C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62" creationId="{B148D56C-CF89-511B-602A-963EA50FD150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63" creationId="{71954D12-2BD3-F951-7DB1-FD86D953629B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64" creationId="{C83EB3A4-B062-6DF1-2110-1327D2919E0E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65" creationId="{88F62C6D-DC66-0A29-DA4A-63DF355AE20A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66" creationId="{E48D6E76-3B09-0C06-6979-B437BAE38D58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67" creationId="{08CF5EA9-104F-C2EB-B534-1B167EF3DA34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68" creationId="{CDC4897B-BB39-6FFD-4F92-BE0D58BA12CF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69" creationId="{4CE73089-8760-6114-EF9B-4B5EDCD4BFE4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70" creationId="{293F0005-9DD0-2177-C393-574FF55E83D9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71" creationId="{8321B37B-9CFE-52FF-A45A-831192E060BD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72" creationId="{610E201C-A3CB-90AF-D6F7-C7C45A7626F8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74" creationId="{B84897CA-873F-EB57-19EF-5EBB3D42B843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75" creationId="{601F22D5-3D4D-E798-D560-13077400AAE5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76" creationId="{0ECAD407-8ED9-05AB-0CE6-DD549E86A3AD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77" creationId="{C7C9F78C-225E-1254-00B0-AD845BC6B200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78" creationId="{830BA7D5-39D8-A71F-5C57-A81936E5314E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79" creationId="{0D2B90E5-14C3-CF34-7DAA-1D59481D0495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80" creationId="{A0F00B71-F6B0-2B7A-ECCB-422BEA808E56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81" creationId="{FC6EA6B0-7D47-C829-E873-83AB6F566E0C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82" creationId="{BAD20B6B-6054-A9B0-7423-1EC3384E73EF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83" creationId="{C41E6958-3D6F-DE5A-0C8B-090280F4806B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85" creationId="{207F4A23-156B-CC10-07B2-249F44BD0F96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86" creationId="{D5FD4E4E-4F65-7A70-DC3D-62D3D19DA8EA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87" creationId="{881F7F21-EA0F-6AB7-7FB0-3E9351FFC227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88" creationId="{E377C078-EEF5-2254-0AA2-83E558BFB38F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89" creationId="{3EF28A6B-5AAD-2379-1672-5D642DC6589A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90" creationId="{2E2E21A4-0CFC-26A3-8B5D-A12F080ABE6D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91" creationId="{E68C1EA8-670C-B0E7-C3C2-02AD3F354118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92" creationId="{776821D6-6E53-4C08-E37B-B7083AAE3939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93" creationId="{7AFF2115-763F-851C-C4B9-074C38A9E616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94" creationId="{9D38FE14-DB31-9FE0-5952-31C66786D0E5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95" creationId="{754A0BEC-D4AD-8392-5B7D-6E90876B3343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96" creationId="{B3B7C5AE-2AE5-3E79-660E-2E83CE4B1279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97" creationId="{F568AD60-8C3A-4C32-E87C-27139E721FC8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98" creationId="{EB0A1B43-03E3-B36F-5126-17CCB06F2586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299" creationId="{A4181579-427A-FE5D-4BFF-A0FF0DC133F7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01" creationId="{67C4A066-0ADE-D12F-89CB-8CCB0C6EDCF2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02" creationId="{9568A669-09AC-4257-CC43-C31E6CC00107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03" creationId="{A7B28D56-684D-45BF-1F69-106BBCCFA701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04" creationId="{7F5719D6-3647-AC27-02CD-6DB90DDD4DF1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05" creationId="{DEFBF622-6263-AE43-4319-7DD44CADFF03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06" creationId="{E922A85F-6EA7-2ABD-AA40-FF72EC279F82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07" creationId="{F81BC266-D919-B34F-4452-19A364C631E7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08" creationId="{91EF17AE-4F91-1603-3560-6BF4CB5488E7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09" creationId="{7F5747FA-C4F7-A8A9-88BA-D11310116CCE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10" creationId="{7C7866E4-2625-A964-C41A-102AA9867528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11" creationId="{FB8FA468-2CBC-D2AB-6814-14D1E3CECD04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12" creationId="{1AEEDDCC-FC22-5067-FEC3-E1226CAD9A8C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13" creationId="{0B0FD46A-E492-7208-2057-D6256D11148F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14" creationId="{E9427D9C-EB7B-8170-3E96-4D238E858CA9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15" creationId="{23D6590F-249C-3715-8D18-5CBD86252459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16" creationId="{31B15BEE-125A-86DC-7FA4-EECD32CFDEC5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17" creationId="{4032AD87-868E-1073-AC4D-595F08A8429B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18" creationId="{219E815B-B20A-0684-1F0C-26D09B2D05A7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19" creationId="{03F8C0BB-3EC2-76A6-3357-F0579DF67B80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21" creationId="{1EC5C416-3361-C40D-1027-367D0BBFCBF6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22" creationId="{A9CB9555-3B2E-9DFA-1D10-50A2F48DF475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23" creationId="{90F95B12-1958-FFBA-9D4B-B847F595569C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24" creationId="{36A7CADC-8481-D512-27D4-0A1CC888C286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25" creationId="{643F5DBB-3942-D88A-2F80-05D7AEAE80BA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26" creationId="{48BCD254-1A00-31EC-5753-498F67898695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27" creationId="{A7208A06-A67D-B668-23DE-80129C753232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28" creationId="{C325976A-3872-484A-36AE-7128CD2A4CB7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29" creationId="{8955FE7E-E951-C034-5748-7D5A4F3AE025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30" creationId="{1C10124A-C7DD-3B39-7999-13A97EB93648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31" creationId="{7C900528-A1E8-AF84-D440-CA7410B02D8F}"/>
          </ac:spMkLst>
        </pc:spChg>
        <pc:spChg chg="add 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32" creationId="{D009F7EF-162D-76EF-B4E4-E86631D337EB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34" creationId="{DEA0FDA9-6696-FE24-185C-F166982E4341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35" creationId="{0A432411-D00B-CB10-29C5-7CC2251E3CE0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36" creationId="{1B4DD00F-8AB5-31FF-178C-3D8C39EAA642}"/>
          </ac:spMkLst>
        </pc:spChg>
        <pc:spChg chg="mod">
          <ac:chgData name="Ramya Muthukrishnan" userId="b537101c-71db-48f5-9a07-607ebb71d678" providerId="ADAL" clId="{00744315-8E0D-425C-A1A4-637C7195D20A}" dt="2023-03-25T12:51:53.376" v="5" actId="207"/>
          <ac:spMkLst>
            <pc:docMk/>
            <pc:sldMk cId="3741707304" sldId="258"/>
            <ac:spMk id="337" creationId="{4510DC13-0E08-7FED-2BC7-97AC9879FDF1}"/>
          </ac:spMkLst>
        </pc:spChg>
        <pc:grpChg chg="mod">
          <ac:chgData name="Ramya Muthukrishnan" userId="b537101c-71db-48f5-9a07-607ebb71d678" providerId="ADAL" clId="{00744315-8E0D-425C-A1A4-637C7195D20A}" dt="2023-03-25T12:57:41.814" v="94" actId="207"/>
          <ac:grpSpMkLst>
            <pc:docMk/>
            <pc:sldMk cId="3741707304" sldId="258"/>
            <ac:grpSpMk id="15" creationId="{367DB492-1CE2-6EC0-4BBC-C032E57C5925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32" creationId="{8FB98660-BD27-4CC5-A14F-D540F712241E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97" creationId="{843A4761-BBCC-4333-AC06-8C9CFEB024EF}"/>
          </ac:grpSpMkLst>
        </pc:grpChg>
        <pc:grpChg chg="add 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99" creationId="{A6FE039B-F8FD-3FAA-13A1-ACCF008061D0}"/>
          </ac:grpSpMkLst>
        </pc:grpChg>
        <pc:grpChg chg="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100" creationId="{85EDA4E7-C72D-2525-B114-5E06FFFF919A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114" creationId="{4C553F3F-9DAA-4F32-B706-3B0560933D7F}"/>
          </ac:grpSpMkLst>
        </pc:grpChg>
        <pc:grpChg chg="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115" creationId="{5FDBB84D-0BC6-9656-E059-285932151F3D}"/>
          </ac:grpSpMkLst>
        </pc:grpChg>
        <pc:grpChg chg="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116" creationId="{FFD43134-B2CB-5D36-2814-BF46EA768DAF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131" creationId="{3BB71C85-563E-463A-8282-8A93F80612B9}"/>
          </ac:grpSpMkLst>
        </pc:grpChg>
        <pc:grpChg chg="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133" creationId="{54FD6DA0-8401-3356-0142-AE7333F09417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144" creationId="{79F9551D-93D7-4AD3-9CD6-EA2C7B193361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162" creationId="{6C8BC5C3-B87F-47B4-B774-1A1BCA1B15AA}"/>
          </ac:grpSpMkLst>
        </pc:grpChg>
        <pc:grpChg chg="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165" creationId="{BD4B8C5A-F16D-4B6D-0D4E-D3F2A54CAACB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177" creationId="{98A42151-F193-4192-A0EF-4C979ED27DE9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180" creationId="{CB8FFEEF-D2B3-4D50-B795-6B3C04BF9E71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181" creationId="{A62A6ECA-1690-4959-A184-4F0414E51C97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182" creationId="{05043735-C37F-4BE4-B875-19B6EC3B030F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183" creationId="{3DE285C6-EE23-4ED3-8012-7B7D5E379232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205" creationId="{218406BE-8820-4812-B210-122E598D0779}"/>
          </ac:grpSpMkLst>
        </pc:grpChg>
        <pc:grpChg chg="del">
          <ac:chgData name="Ramya Muthukrishnan" userId="b537101c-71db-48f5-9a07-607ebb71d678" providerId="ADAL" clId="{00744315-8E0D-425C-A1A4-637C7195D20A}" dt="2023-03-25T12:51:44.217" v="2" actId="478"/>
          <ac:grpSpMkLst>
            <pc:docMk/>
            <pc:sldMk cId="3741707304" sldId="258"/>
            <ac:grpSpMk id="213" creationId="{4FE45AF9-9FC7-4B9D-B23D-73BF1D17A149}"/>
          </ac:grpSpMkLst>
        </pc:grpChg>
        <pc:grpChg chg="add 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237" creationId="{3EA87528-ED40-7BC4-F06B-925303339585}"/>
          </ac:grpSpMkLst>
        </pc:grpChg>
        <pc:grpChg chg="add 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243" creationId="{44A3627A-1B52-62E3-78F9-C422F02BF064}"/>
          </ac:grpSpMkLst>
        </pc:grpChg>
        <pc:grpChg chg="add 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258" creationId="{B89CC92F-2B8E-82CC-D0CA-A18D8E489D79}"/>
          </ac:grpSpMkLst>
        </pc:grpChg>
        <pc:grpChg chg="add 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273" creationId="{58342386-8EC2-35B3-22FB-AEBCB851DC99}"/>
          </ac:grpSpMkLst>
        </pc:grpChg>
        <pc:grpChg chg="add 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284" creationId="{F2FBC984-F693-6342-3ED8-25F69B28E91E}"/>
          </ac:grpSpMkLst>
        </pc:grpChg>
        <pc:grpChg chg="add 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300" creationId="{78829A60-437C-F213-69A4-2D122C2BC7FE}"/>
          </ac:grpSpMkLst>
        </pc:grpChg>
        <pc:grpChg chg="add 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320" creationId="{071B777B-C72E-8689-9A6C-BB8EFF32CDCC}"/>
          </ac:grpSpMkLst>
        </pc:grpChg>
        <pc:grpChg chg="add mod">
          <ac:chgData name="Ramya Muthukrishnan" userId="b537101c-71db-48f5-9a07-607ebb71d678" providerId="ADAL" clId="{00744315-8E0D-425C-A1A4-637C7195D20A}" dt="2023-03-25T12:51:44.650" v="3"/>
          <ac:grpSpMkLst>
            <pc:docMk/>
            <pc:sldMk cId="3741707304" sldId="258"/>
            <ac:grpSpMk id="333" creationId="{9FB627CC-D510-81CF-B403-3FBF6B73FDA1}"/>
          </ac:grpSpMkLst>
        </pc:grpChg>
        <pc:picChg chg="del">
          <ac:chgData name="Ramya Muthukrishnan" userId="b537101c-71db-48f5-9a07-607ebb71d678" providerId="ADAL" clId="{00744315-8E0D-425C-A1A4-637C7195D20A}" dt="2023-03-25T12:51:59.377" v="7" actId="478"/>
          <ac:picMkLst>
            <pc:docMk/>
            <pc:sldMk cId="3741707304" sldId="258"/>
            <ac:picMk id="2" creationId="{199F27D4-A011-D8B8-0547-A456DBB2A9CA}"/>
          </ac:picMkLst>
        </pc:picChg>
        <pc:picChg chg="mod">
          <ac:chgData name="Ramya Muthukrishnan" userId="b537101c-71db-48f5-9a07-607ebb71d678" providerId="ADAL" clId="{00744315-8E0D-425C-A1A4-637C7195D20A}" dt="2023-03-25T12:57:41.814" v="94" actId="207"/>
          <ac:picMkLst>
            <pc:docMk/>
            <pc:sldMk cId="3741707304" sldId="258"/>
            <ac:picMk id="16" creationId="{94E46BD1-2BEC-49A1-B22A-A9A6F8F48355}"/>
          </ac:picMkLst>
        </pc:picChg>
        <pc:picChg chg="mod">
          <ac:chgData name="Ramya Muthukrishnan" userId="b537101c-71db-48f5-9a07-607ebb71d678" providerId="ADAL" clId="{00744315-8E0D-425C-A1A4-637C7195D20A}" dt="2023-03-25T12:57:41.814" v="94" actId="207"/>
          <ac:picMkLst>
            <pc:docMk/>
            <pc:sldMk cId="3741707304" sldId="258"/>
            <ac:picMk id="18" creationId="{2893D8CD-BA46-4810-B5DD-A2C3CE6ED7FF}"/>
          </ac:picMkLst>
        </pc:picChg>
        <pc:picChg chg="mod">
          <ac:chgData name="Ramya Muthukrishnan" userId="b537101c-71db-48f5-9a07-607ebb71d678" providerId="ADAL" clId="{00744315-8E0D-425C-A1A4-637C7195D20A}" dt="2023-03-25T12:57:41.814" v="94" actId="207"/>
          <ac:picMkLst>
            <pc:docMk/>
            <pc:sldMk cId="3741707304" sldId="258"/>
            <ac:picMk id="50" creationId="{3872006B-16BA-497F-BF84-EDAB63B99EE1}"/>
          </ac:picMkLst>
        </pc:picChg>
      </pc:sldChg>
      <pc:sldChg chg="addSp delSp modSp mod">
        <pc:chgData name="Ramya Muthukrishnan" userId="b537101c-71db-48f5-9a07-607ebb71d678" providerId="ADAL" clId="{00744315-8E0D-425C-A1A4-637C7195D20A}" dt="2023-03-28T17:04:43.797" v="168" actId="478"/>
        <pc:sldMkLst>
          <pc:docMk/>
          <pc:sldMk cId="2578406945" sldId="259"/>
        </pc:sldMkLst>
        <pc:spChg chg="mod">
          <ac:chgData name="Ramya Muthukrishnan" userId="b537101c-71db-48f5-9a07-607ebb71d678" providerId="ADAL" clId="{00744315-8E0D-425C-A1A4-637C7195D20A}" dt="2023-03-28T17:03:20.146" v="121" actId="207"/>
          <ac:spMkLst>
            <pc:docMk/>
            <pc:sldMk cId="2578406945" sldId="259"/>
            <ac:spMk id="27" creationId="{A0A3267E-FCA7-4CF3-B3FD-40C905F0A04F}"/>
          </ac:spMkLst>
        </pc:spChg>
        <pc:spChg chg="mod">
          <ac:chgData name="Ramya Muthukrishnan" userId="b537101c-71db-48f5-9a07-607ebb71d678" providerId="ADAL" clId="{00744315-8E0D-425C-A1A4-637C7195D20A}" dt="2023-03-28T17:03:29.782" v="130" actId="207"/>
          <ac:spMkLst>
            <pc:docMk/>
            <pc:sldMk cId="2578406945" sldId="259"/>
            <ac:spMk id="37" creationId="{71888298-7DC3-4BD3-AF13-B778D5831F43}"/>
          </ac:spMkLst>
        </pc:spChg>
        <pc:spChg chg="mod">
          <ac:chgData name="Ramya Muthukrishnan" userId="b537101c-71db-48f5-9a07-607ebb71d678" providerId="ADAL" clId="{00744315-8E0D-425C-A1A4-637C7195D20A}" dt="2023-03-28T17:03:38.291" v="136" actId="207"/>
          <ac:spMkLst>
            <pc:docMk/>
            <pc:sldMk cId="2578406945" sldId="259"/>
            <ac:spMk id="38" creationId="{E22B1479-E0AC-4DCE-BE2E-A5E4B0E2B717}"/>
          </ac:spMkLst>
        </pc:spChg>
        <pc:spChg chg="mod">
          <ac:chgData name="Ramya Muthukrishnan" userId="b537101c-71db-48f5-9a07-607ebb71d678" providerId="ADAL" clId="{00744315-8E0D-425C-A1A4-637C7195D20A}" dt="2023-03-28T17:03:46.013" v="143" actId="207"/>
          <ac:spMkLst>
            <pc:docMk/>
            <pc:sldMk cId="2578406945" sldId="259"/>
            <ac:spMk id="39" creationId="{89107077-5C35-4D99-9BD1-999651EBF038}"/>
          </ac:spMkLst>
        </pc:spChg>
        <pc:spChg chg="mod">
          <ac:chgData name="Ramya Muthukrishnan" userId="b537101c-71db-48f5-9a07-607ebb71d678" providerId="ADAL" clId="{00744315-8E0D-425C-A1A4-637C7195D20A}" dt="2023-03-28T17:03:52.432" v="150" actId="207"/>
          <ac:spMkLst>
            <pc:docMk/>
            <pc:sldMk cId="2578406945" sldId="259"/>
            <ac:spMk id="40" creationId="{E37D28C7-DE72-4DC5-AC28-D4B54310B9B0}"/>
          </ac:spMkLst>
        </pc:spChg>
        <pc:spChg chg="mod">
          <ac:chgData name="Ramya Muthukrishnan" userId="b537101c-71db-48f5-9a07-607ebb71d678" providerId="ADAL" clId="{00744315-8E0D-425C-A1A4-637C7195D20A}" dt="2023-03-28T17:03:57.820" v="157" actId="207"/>
          <ac:spMkLst>
            <pc:docMk/>
            <pc:sldMk cId="2578406945" sldId="259"/>
            <ac:spMk id="43" creationId="{7D533585-46D7-4244-8A85-5365B1E63C1E}"/>
          </ac:spMkLst>
        </pc:spChg>
        <pc:spChg chg="mod">
          <ac:chgData name="Ramya Muthukrishnan" userId="b537101c-71db-48f5-9a07-607ebb71d678" providerId="ADAL" clId="{00744315-8E0D-425C-A1A4-637C7195D20A}" dt="2023-03-28T17:04:11.178" v="159" actId="207"/>
          <ac:spMkLst>
            <pc:docMk/>
            <pc:sldMk cId="2578406945" sldId="259"/>
            <ac:spMk id="45" creationId="{B012576B-32A9-48D4-8BB8-A77BA0B7E538}"/>
          </ac:spMkLst>
        </pc:spChg>
        <pc:spChg chg="mod">
          <ac:chgData name="Ramya Muthukrishnan" userId="b537101c-71db-48f5-9a07-607ebb71d678" providerId="ADAL" clId="{00744315-8E0D-425C-A1A4-637C7195D20A}" dt="2023-03-28T17:04:24.938" v="165" actId="207"/>
          <ac:spMkLst>
            <pc:docMk/>
            <pc:sldMk cId="2578406945" sldId="259"/>
            <ac:spMk id="47" creationId="{B5E2DB31-B7C8-4F6E-BE43-4AB284F6E7D2}"/>
          </ac:spMkLst>
        </pc:spChg>
        <pc:spChg chg="mod">
          <ac:chgData name="Ramya Muthukrishnan" userId="b537101c-71db-48f5-9a07-607ebb71d678" providerId="ADAL" clId="{00744315-8E0D-425C-A1A4-637C7195D20A}" dt="2023-03-28T17:03:22.939" v="122" actId="207"/>
          <ac:spMkLst>
            <pc:docMk/>
            <pc:sldMk cId="2578406945" sldId="259"/>
            <ac:spMk id="214" creationId="{A1A343D3-9802-4039-B519-0BE2856D3081}"/>
          </ac:spMkLst>
        </pc:spChg>
        <pc:spChg chg="mod">
          <ac:chgData name="Ramya Muthukrishnan" userId="b537101c-71db-48f5-9a07-607ebb71d678" providerId="ADAL" clId="{00744315-8E0D-425C-A1A4-637C7195D20A}" dt="2023-03-28T17:03:32.737" v="131" actId="207"/>
          <ac:spMkLst>
            <pc:docMk/>
            <pc:sldMk cId="2578406945" sldId="259"/>
            <ac:spMk id="215" creationId="{5487E47D-DABE-4B01-B1EF-B3699194CA80}"/>
          </ac:spMkLst>
        </pc:spChg>
        <pc:spChg chg="mod">
          <ac:chgData name="Ramya Muthukrishnan" userId="b537101c-71db-48f5-9a07-607ebb71d678" providerId="ADAL" clId="{00744315-8E0D-425C-A1A4-637C7195D20A}" dt="2023-03-28T17:03:40.381" v="137" actId="207"/>
          <ac:spMkLst>
            <pc:docMk/>
            <pc:sldMk cId="2578406945" sldId="259"/>
            <ac:spMk id="216" creationId="{EC26EB25-CFD8-401A-8E1D-68ED12CE0540}"/>
          </ac:spMkLst>
        </pc:spChg>
        <pc:spChg chg="mod">
          <ac:chgData name="Ramya Muthukrishnan" userId="b537101c-71db-48f5-9a07-607ebb71d678" providerId="ADAL" clId="{00744315-8E0D-425C-A1A4-637C7195D20A}" dt="2023-03-28T17:03:47.787" v="144" actId="207"/>
          <ac:spMkLst>
            <pc:docMk/>
            <pc:sldMk cId="2578406945" sldId="259"/>
            <ac:spMk id="217" creationId="{403F6BD1-F2AF-4EE7-849B-E7E221CD8006}"/>
          </ac:spMkLst>
        </pc:spChg>
        <pc:spChg chg="mod">
          <ac:chgData name="Ramya Muthukrishnan" userId="b537101c-71db-48f5-9a07-607ebb71d678" providerId="ADAL" clId="{00744315-8E0D-425C-A1A4-637C7195D20A}" dt="2023-03-28T17:03:53.856" v="151" actId="207"/>
          <ac:spMkLst>
            <pc:docMk/>
            <pc:sldMk cId="2578406945" sldId="259"/>
            <ac:spMk id="218" creationId="{41D22459-6DC7-457D-9A25-560947EF66A6}"/>
          </ac:spMkLst>
        </pc:spChg>
        <pc:spChg chg="mod">
          <ac:chgData name="Ramya Muthukrishnan" userId="b537101c-71db-48f5-9a07-607ebb71d678" providerId="ADAL" clId="{00744315-8E0D-425C-A1A4-637C7195D20A}" dt="2023-03-28T17:04:15.710" v="160" actId="207"/>
          <ac:spMkLst>
            <pc:docMk/>
            <pc:sldMk cId="2578406945" sldId="259"/>
            <ac:spMk id="220" creationId="{19D52791-FE13-4691-B9A2-3A292D8D75C9}"/>
          </ac:spMkLst>
        </pc:spChg>
        <pc:spChg chg="mod">
          <ac:chgData name="Ramya Muthukrishnan" userId="b537101c-71db-48f5-9a07-607ebb71d678" providerId="ADAL" clId="{00744315-8E0D-425C-A1A4-637C7195D20A}" dt="2023-03-28T17:04:27.984" v="166" actId="207"/>
          <ac:spMkLst>
            <pc:docMk/>
            <pc:sldMk cId="2578406945" sldId="259"/>
            <ac:spMk id="221" creationId="{F6A8A14D-A36F-47CF-ADBA-5C8BB9C118EF}"/>
          </ac:spMkLst>
        </pc:spChg>
        <pc:grpChg chg="add del">
          <ac:chgData name="Ramya Muthukrishnan" userId="b537101c-71db-48f5-9a07-607ebb71d678" providerId="ADAL" clId="{00744315-8E0D-425C-A1A4-637C7195D20A}" dt="2023-03-28T17:04:43.797" v="168" actId="478"/>
          <ac:grpSpMkLst>
            <pc:docMk/>
            <pc:sldMk cId="2578406945" sldId="259"/>
            <ac:grpSpMk id="32" creationId="{8FB98660-BD27-4CC5-A14F-D540F712241E}"/>
          </ac:grpSpMkLst>
        </pc:grpChg>
      </pc:sldChg>
      <pc:sldChg chg="addSp delSp modSp add mod setBg">
        <pc:chgData name="Ramya Muthukrishnan" userId="b537101c-71db-48f5-9a07-607ebb71d678" providerId="ADAL" clId="{00744315-8E0D-425C-A1A4-637C7195D20A}" dt="2023-03-28T17:17:45.997" v="326" actId="14100"/>
        <pc:sldMkLst>
          <pc:docMk/>
          <pc:sldMk cId="2112207261" sldId="260"/>
        </pc:sldMkLst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5" creationId="{990F5FD0-9745-EF40-3BBD-403887440784}"/>
          </ac:spMkLst>
        </pc:spChg>
        <pc:spChg chg="mod">
          <ac:chgData name="Ramya Muthukrishnan" userId="b537101c-71db-48f5-9a07-607ebb71d678" providerId="ADAL" clId="{00744315-8E0D-425C-A1A4-637C7195D20A}" dt="2023-03-28T17:14:07.605" v="236" actId="12788"/>
          <ac:spMkLst>
            <pc:docMk/>
            <pc:sldMk cId="2112207261" sldId="260"/>
            <ac:spMk id="6" creationId="{797917CC-5114-0E41-B86C-BBBF35ABC652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7" creationId="{31E9DA66-C191-02CD-260F-9869CD31DC93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8" creationId="{A27D639A-8047-F811-0B48-59A1DCB2836D}"/>
          </ac:spMkLst>
        </pc:spChg>
        <pc:spChg chg="mod">
          <ac:chgData name="Ramya Muthukrishnan" userId="b537101c-71db-48f5-9a07-607ebb71d678" providerId="ADAL" clId="{00744315-8E0D-425C-A1A4-637C7195D20A}" dt="2023-03-28T17:15:27.491" v="273" actId="1076"/>
          <ac:spMkLst>
            <pc:docMk/>
            <pc:sldMk cId="2112207261" sldId="260"/>
            <ac:spMk id="10" creationId="{B08FB630-B01C-77BC-64E8-A1E15212B624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1" creationId="{DAF9D89F-50F1-4E37-6372-37C388BBF2F9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7" creationId="{3814DF5D-2B4D-D609-CFC8-B95B1DB4FEB4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9" creationId="{D1F1E6FD-670E-14BC-8AA9-22D8B8CD6236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0" creationId="{6DA618D4-BEEA-60FD-38D7-8401C711682F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1" creationId="{615A7AAD-CFE1-2BB1-C753-CAF454B80082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2" creationId="{A92F960E-9FD1-58AD-933E-6A327BEA0DE3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3" creationId="{AFA42A48-9AA1-822B-2DD4-84DB85BD9009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4" creationId="{A172B299-FE95-F00D-912E-A290E1B4073F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5" creationId="{7FB45EB3-6B5D-9C77-2949-7AAAB9BDC3A0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6" creationId="{731128F1-52EC-4438-4EAB-3C5DFFE01FDC}"/>
          </ac:spMkLst>
        </pc:spChg>
        <pc:spChg chg="mod">
          <ac:chgData name="Ramya Muthukrishnan" userId="b537101c-71db-48f5-9a07-607ebb71d678" providerId="ADAL" clId="{00744315-8E0D-425C-A1A4-637C7195D20A}" dt="2023-03-28T17:14:27.479" v="240" actId="164"/>
          <ac:spMkLst>
            <pc:docMk/>
            <pc:sldMk cId="2112207261" sldId="260"/>
            <ac:spMk id="27" creationId="{A0A3267E-FCA7-4CF3-B3FD-40C905F0A04F}"/>
          </ac:spMkLst>
        </pc:spChg>
        <pc:spChg chg="mod">
          <ac:chgData name="Ramya Muthukrishnan" userId="b537101c-71db-48f5-9a07-607ebb71d678" providerId="ADAL" clId="{00744315-8E0D-425C-A1A4-637C7195D20A}" dt="2023-03-28T17:14:27.479" v="240" actId="164"/>
          <ac:spMkLst>
            <pc:docMk/>
            <pc:sldMk cId="2112207261" sldId="260"/>
            <ac:spMk id="28" creationId="{7EC11886-2424-4355-A5BD-AC861124D203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9" creationId="{D948DC1C-BF33-8589-78B4-BB17B1FDEA4E}"/>
          </ac:spMkLst>
        </pc:spChg>
        <pc:spChg chg="mod">
          <ac:chgData name="Ramya Muthukrishnan" userId="b537101c-71db-48f5-9a07-607ebb71d678" providerId="ADAL" clId="{00744315-8E0D-425C-A1A4-637C7195D20A}" dt="2023-03-28T17:14:31.336" v="242" actId="164"/>
          <ac:spMkLst>
            <pc:docMk/>
            <pc:sldMk cId="2112207261" sldId="260"/>
            <ac:spMk id="30" creationId="{602EDACE-457E-4536-A017-68A60CAC2B07}"/>
          </ac:spMkLst>
        </pc:spChg>
        <pc:spChg chg="mod">
          <ac:chgData name="Ramya Muthukrishnan" userId="b537101c-71db-48f5-9a07-607ebb71d678" providerId="ADAL" clId="{00744315-8E0D-425C-A1A4-637C7195D20A}" dt="2023-03-28T17:14:29.632" v="241" actId="164"/>
          <ac:spMkLst>
            <pc:docMk/>
            <pc:sldMk cId="2112207261" sldId="260"/>
            <ac:spMk id="31" creationId="{FCD34912-E8D1-4049-BAC7-9A5AE19F4459}"/>
          </ac:spMkLst>
        </pc:spChg>
        <pc:spChg chg="mod">
          <ac:chgData name="Ramya Muthukrishnan" userId="b537101c-71db-48f5-9a07-607ebb71d678" providerId="ADAL" clId="{00744315-8E0D-425C-A1A4-637C7195D20A}" dt="2023-03-28T17:14:35.226" v="244" actId="164"/>
          <ac:spMkLst>
            <pc:docMk/>
            <pc:sldMk cId="2112207261" sldId="260"/>
            <ac:spMk id="35" creationId="{79F2DA56-750B-4E72-BD39-F2C2DB130B26}"/>
          </ac:spMkLst>
        </pc:spChg>
        <pc:spChg chg="mod">
          <ac:chgData name="Ramya Muthukrishnan" userId="b537101c-71db-48f5-9a07-607ebb71d678" providerId="ADAL" clId="{00744315-8E0D-425C-A1A4-637C7195D20A}" dt="2023-03-28T17:14:29.632" v="241" actId="164"/>
          <ac:spMkLst>
            <pc:docMk/>
            <pc:sldMk cId="2112207261" sldId="260"/>
            <ac:spMk id="37" creationId="{71888298-7DC3-4BD3-AF13-B778D5831F43}"/>
          </ac:spMkLst>
        </pc:spChg>
        <pc:spChg chg="mod">
          <ac:chgData name="Ramya Muthukrishnan" userId="b537101c-71db-48f5-9a07-607ebb71d678" providerId="ADAL" clId="{00744315-8E0D-425C-A1A4-637C7195D20A}" dt="2023-03-28T17:14:31.336" v="242" actId="164"/>
          <ac:spMkLst>
            <pc:docMk/>
            <pc:sldMk cId="2112207261" sldId="260"/>
            <ac:spMk id="38" creationId="{E22B1479-E0AC-4DCE-BE2E-A5E4B0E2B717}"/>
          </ac:spMkLst>
        </pc:spChg>
        <pc:spChg chg="mod">
          <ac:chgData name="Ramya Muthukrishnan" userId="b537101c-71db-48f5-9a07-607ebb71d678" providerId="ADAL" clId="{00744315-8E0D-425C-A1A4-637C7195D20A}" dt="2023-03-28T17:14:35.226" v="244" actId="164"/>
          <ac:spMkLst>
            <pc:docMk/>
            <pc:sldMk cId="2112207261" sldId="260"/>
            <ac:spMk id="39" creationId="{89107077-5C35-4D99-9BD1-999651EBF038}"/>
          </ac:spMkLst>
        </pc:spChg>
        <pc:spChg chg="mod topLvl">
          <ac:chgData name="Ramya Muthukrishnan" userId="b537101c-71db-48f5-9a07-607ebb71d678" providerId="ADAL" clId="{00744315-8E0D-425C-A1A4-637C7195D20A}" dt="2023-03-28T17:15:20.131" v="270" actId="164"/>
          <ac:spMkLst>
            <pc:docMk/>
            <pc:sldMk cId="2112207261" sldId="260"/>
            <ac:spMk id="40" creationId="{E37D28C7-DE72-4DC5-AC28-D4B54310B9B0}"/>
          </ac:spMkLst>
        </pc:spChg>
        <pc:spChg chg="mod topLvl">
          <ac:chgData name="Ramya Muthukrishnan" userId="b537101c-71db-48f5-9a07-607ebb71d678" providerId="ADAL" clId="{00744315-8E0D-425C-A1A4-637C7195D20A}" dt="2023-03-28T17:15:20.131" v="270" actId="164"/>
          <ac:spMkLst>
            <pc:docMk/>
            <pc:sldMk cId="2112207261" sldId="260"/>
            <ac:spMk id="41" creationId="{2C53125A-4388-49C4-BC5C-C3645A04FF7E}"/>
          </ac:spMkLst>
        </pc:spChg>
        <pc:spChg chg="mod topLvl">
          <ac:chgData name="Ramya Muthukrishnan" userId="b537101c-71db-48f5-9a07-607ebb71d678" providerId="ADAL" clId="{00744315-8E0D-425C-A1A4-637C7195D20A}" dt="2023-03-28T17:14:55.484" v="255" actId="164"/>
          <ac:spMkLst>
            <pc:docMk/>
            <pc:sldMk cId="2112207261" sldId="260"/>
            <ac:spMk id="42" creationId="{0C224271-6A2B-4E3D-81BE-00917BA2B7DF}"/>
          </ac:spMkLst>
        </pc:spChg>
        <pc:spChg chg="mod topLvl">
          <ac:chgData name="Ramya Muthukrishnan" userId="b537101c-71db-48f5-9a07-607ebb71d678" providerId="ADAL" clId="{00744315-8E0D-425C-A1A4-637C7195D20A}" dt="2023-03-28T17:14:55.484" v="255" actId="164"/>
          <ac:spMkLst>
            <pc:docMk/>
            <pc:sldMk cId="2112207261" sldId="260"/>
            <ac:spMk id="43" creationId="{7D533585-46D7-4244-8A85-5365B1E63C1E}"/>
          </ac:spMkLst>
        </pc:spChg>
        <pc:spChg chg="mod">
          <ac:chgData name="Ramya Muthukrishnan" userId="b537101c-71db-48f5-9a07-607ebb71d678" providerId="ADAL" clId="{00744315-8E0D-425C-A1A4-637C7195D20A}" dt="2023-03-28T17:14:38.463" v="246" actId="164"/>
          <ac:spMkLst>
            <pc:docMk/>
            <pc:sldMk cId="2112207261" sldId="260"/>
            <ac:spMk id="44" creationId="{ECD3C003-1B29-48F1-8B9B-4FE703BE9633}"/>
          </ac:spMkLst>
        </pc:spChg>
        <pc:spChg chg="mod">
          <ac:chgData name="Ramya Muthukrishnan" userId="b537101c-71db-48f5-9a07-607ebb71d678" providerId="ADAL" clId="{00744315-8E0D-425C-A1A4-637C7195D20A}" dt="2023-03-28T17:14:38.463" v="246" actId="164"/>
          <ac:spMkLst>
            <pc:docMk/>
            <pc:sldMk cId="2112207261" sldId="260"/>
            <ac:spMk id="45" creationId="{B012576B-32A9-48D4-8BB8-A77BA0B7E538}"/>
          </ac:spMkLst>
        </pc:spChg>
        <pc:spChg chg="mod">
          <ac:chgData name="Ramya Muthukrishnan" userId="b537101c-71db-48f5-9a07-607ebb71d678" providerId="ADAL" clId="{00744315-8E0D-425C-A1A4-637C7195D20A}" dt="2023-03-28T17:14:37.029" v="245" actId="164"/>
          <ac:spMkLst>
            <pc:docMk/>
            <pc:sldMk cId="2112207261" sldId="260"/>
            <ac:spMk id="46" creationId="{40080CF5-DA1D-42CF-A086-F2C880077909}"/>
          </ac:spMkLst>
        </pc:spChg>
        <pc:spChg chg="mod">
          <ac:chgData name="Ramya Muthukrishnan" userId="b537101c-71db-48f5-9a07-607ebb71d678" providerId="ADAL" clId="{00744315-8E0D-425C-A1A4-637C7195D20A}" dt="2023-03-28T17:14:37.029" v="245" actId="164"/>
          <ac:spMkLst>
            <pc:docMk/>
            <pc:sldMk cId="2112207261" sldId="260"/>
            <ac:spMk id="47" creationId="{B5E2DB31-B7C8-4F6E-BE43-4AB284F6E7D2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51" creationId="{12C84194-E05F-552B-63E3-AE9EEF01F9C0}"/>
          </ac:spMkLst>
        </pc:spChg>
        <pc:spChg chg="del">
          <ac:chgData name="Ramya Muthukrishnan" userId="b537101c-71db-48f5-9a07-607ebb71d678" providerId="ADAL" clId="{00744315-8E0D-425C-A1A4-637C7195D20A}" dt="2023-03-28T17:10:12.636" v="171" actId="478"/>
          <ac:spMkLst>
            <pc:docMk/>
            <pc:sldMk cId="2112207261" sldId="260"/>
            <ac:spMk id="80" creationId="{BEE8B4BA-8B68-4E42-8BC4-23610EA8567F}"/>
          </ac:spMkLst>
        </pc:spChg>
        <pc:spChg chg="del">
          <ac:chgData name="Ramya Muthukrishnan" userId="b537101c-71db-48f5-9a07-607ebb71d678" providerId="ADAL" clId="{00744315-8E0D-425C-A1A4-637C7195D20A}" dt="2023-03-28T17:10:12.636" v="171" actId="478"/>
          <ac:spMkLst>
            <pc:docMk/>
            <pc:sldMk cId="2112207261" sldId="260"/>
            <ac:spMk id="81" creationId="{32D62A4A-A701-4F53-A3D5-7DEB27D0DAE6}"/>
          </ac:spMkLst>
        </pc:spChg>
        <pc:spChg chg="del">
          <ac:chgData name="Ramya Muthukrishnan" userId="b537101c-71db-48f5-9a07-607ebb71d678" providerId="ADAL" clId="{00744315-8E0D-425C-A1A4-637C7195D20A}" dt="2023-03-28T17:10:12.636" v="171" actId="478"/>
          <ac:spMkLst>
            <pc:docMk/>
            <pc:sldMk cId="2112207261" sldId="260"/>
            <ac:spMk id="82" creationId="{C2C3D92D-6B9A-49B7-95CB-9CBED35F8925}"/>
          </ac:spMkLst>
        </pc:spChg>
        <pc:spChg chg="del">
          <ac:chgData name="Ramya Muthukrishnan" userId="b537101c-71db-48f5-9a07-607ebb71d678" providerId="ADAL" clId="{00744315-8E0D-425C-A1A4-637C7195D20A}" dt="2023-03-28T17:10:12.636" v="171" actId="478"/>
          <ac:spMkLst>
            <pc:docMk/>
            <pc:sldMk cId="2112207261" sldId="260"/>
            <ac:spMk id="83" creationId="{C92F0BD8-0DF6-4CD1-9C5A-14F753B16E41}"/>
          </ac:spMkLst>
        </pc:spChg>
        <pc:spChg chg="del">
          <ac:chgData name="Ramya Muthukrishnan" userId="b537101c-71db-48f5-9a07-607ebb71d678" providerId="ADAL" clId="{00744315-8E0D-425C-A1A4-637C7195D20A}" dt="2023-03-28T17:10:12.636" v="171" actId="478"/>
          <ac:spMkLst>
            <pc:docMk/>
            <pc:sldMk cId="2112207261" sldId="260"/>
            <ac:spMk id="84" creationId="{B952D73D-4789-445A-8409-B37DA36645D3}"/>
          </ac:spMkLst>
        </pc:spChg>
        <pc:spChg chg="del mod">
          <ac:chgData name="Ramya Muthukrishnan" userId="b537101c-71db-48f5-9a07-607ebb71d678" providerId="ADAL" clId="{00744315-8E0D-425C-A1A4-637C7195D20A}" dt="2023-03-28T17:10:12.636" v="171" actId="478"/>
          <ac:spMkLst>
            <pc:docMk/>
            <pc:sldMk cId="2112207261" sldId="260"/>
            <ac:spMk id="85" creationId="{21F02238-CF04-44F1-9EEA-7AE9E99A3CC7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86" creationId="{5BDA2720-BFD8-6561-9EA9-77DD524E7288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87" creationId="{20286653-1195-AB36-7579-9C63605BE5E7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88" creationId="{FAA6F78D-59CB-2348-3CA1-1FAA70696199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89" creationId="{6DFED0CA-AA5F-E541-B5E7-AD2EF9DD2CB8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90" creationId="{C8193FC0-B25E-DACA-F653-D366D472C1D3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91" creationId="{8474ED67-6B30-B127-EE07-013C1F20EE74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92" creationId="{349471BD-445C-62F9-9E6D-4A02BCFFD5C8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93" creationId="{B061953C-0C0F-4B28-95B0-571420F80A5A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94" creationId="{BAF76EA3-0B04-44E9-B494-05A417D58103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95" creationId="{8850FBB5-6993-4115-9E6C-49EC9CFE3BFA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96" creationId="{82F9F255-7BB5-4054-A1DF-48D7F3C0B880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98" creationId="{28008C49-BE68-899B-5A17-13BD318EDC77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99" creationId="{4C9B455C-CF58-DD42-3831-06EFC6FAE934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00" creationId="{56DA5656-C08C-10E5-17F1-3A4B5DF60EE5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01" creationId="{6DB0E7A0-A310-4806-98AE-6949D4E6A07D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02" creationId="{6A0872FB-269F-4E1F-8EC3-11BCD50B859D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03" creationId="{A112D450-4191-4C98-A4F8-1EFECBBBF46D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04" creationId="{7CA87886-A872-499A-8EB8-5EF46F5A0A88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05" creationId="{E61E872D-9A7D-48EE-AA39-6B4E49C0273B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06" creationId="{4C7125B2-2AED-4CFF-9925-DCA209FBA0D8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07" creationId="{4697F497-1744-45C5-9460-1D758AE9373D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08" creationId="{811CF247-7D2D-4E6F-88BC-762ADB165ACC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09" creationId="{E0E5C5F1-EBCA-4D88-9E9C-BBE19C6CFDCF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10" creationId="{37F2BE79-E326-4557-8B65-4DFEFC479046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11" creationId="{5B84745B-4D10-48BD-9B37-7585AD5B0ACD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12" creationId="{7A93AFBE-4068-4B25-AF29-DA52933356DF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13" creationId="{2ABC60A0-4FBC-4EA0-B11D-F1B843621131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15" creationId="{39577B76-4104-38CC-7976-3CDDC964C267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16" creationId="{03AAB98F-808A-9244-EEBB-54084064025E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17" creationId="{2F84B36A-70D8-E41C-297D-9142E7B59516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18" creationId="{305BBDA4-3B77-4EC0-86EB-B0D9BCF832CF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19" creationId="{A145413F-2FA3-4994-AE69-51829DBFA0F7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20" creationId="{CBB321F4-4F99-471D-938E-7C94E8A32838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21" creationId="{BFDE324C-5534-4289-B9B5-2C1026884302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22" creationId="{23629E06-02C2-4687-A14B-9230FFEFC2F9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23" creationId="{5BA6BC7D-66CC-484D-9979-1A62ACFBB20D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24" creationId="{CCBFD57B-743D-4F0E-8CD4-A481D2B7505A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25" creationId="{1CE6C875-DC3B-4766-BEB8-7D06822FECF5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26" creationId="{3942727B-621C-472B-AF7E-0D604147557A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27" creationId="{F8490F27-F863-4566-A610-9209F324D468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28" creationId="{4C618AC2-5E12-4A70-89E1-18725BAB86AD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29" creationId="{0DC67550-9177-49B9-BF69-44DA88DC4534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30" creationId="{43B61CB8-9BA3-40DA-BCA1-B3402BE142C0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32" creationId="{B55E8561-9430-7350-7906-6235FA308E13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33" creationId="{6D6D25D2-73B6-A7D3-D4E2-011916513E79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34" creationId="{12A6D957-D3A1-2549-F904-C1BC1535FD41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35" creationId="{E398E387-B58C-4334-AAB0-8716210F0CA9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36" creationId="{8B39BDE8-B734-4801-802C-4144C8529F42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37" creationId="{78700DE0-E4B2-4C3D-81DC-8E14B7185577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38" creationId="{509DEA28-10B5-48AC-96DB-F99A17D89445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39" creationId="{6DC1722F-4EA5-4D91-8C7A-5D9F5DCCBBD5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40" creationId="{83EF7FEB-1572-48B1-BCF1-5634C836D3D2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41" creationId="{C9034BD7-DDA9-4629-A53F-6B5FE62EC059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42" creationId="{A9F3673D-971A-4D15-B7EE-456CEE0D84A3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43" creationId="{3648CBD1-503B-4948-BBA2-24E72A3D80FC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45" creationId="{8A28D165-76B1-86C5-8E5B-713AA73CC7DA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46" creationId="{D6A782CF-9776-4AB9-7260-8FDE2B08FB12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47" creationId="{5E0D94E4-8ED5-4A3E-0702-84890A905B89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48" creationId="{B5D61009-71BF-415F-85FE-224B44062E4C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49" creationId="{993FEBD0-257D-48A4-B399-B8DC28B5DAC0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50" creationId="{97C1B103-4E28-4E79-A65E-3693F20A4C69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51" creationId="{5EB352EA-CBC0-4B81-849B-0AB0F244D7E6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52" creationId="{F4D69908-322B-4A5F-8ECA-947D0BDA4BD2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53" creationId="{FD41E8B2-B3E2-4C96-8D97-6D5D07BF4717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54" creationId="{2B9DB834-D3B8-444C-89AD-C9A8BB2984B4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55" creationId="{F743523E-E470-42BD-AD70-43B03A5B7D59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56" creationId="{D05AC4DB-B5EB-4C6D-B9B6-337EE5CC9658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57" creationId="{1F0746EF-2533-4A19-8202-20D817BAFFF9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58" creationId="{734BB923-F071-496F-BBE8-6E2B945EAA49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59" creationId="{49A7E313-219D-4442-B5BD-FEA7A9AA0CCC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60" creationId="{DCC62DB7-623D-4122-B283-454AC9AD01BB}"/>
          </ac:spMkLst>
        </pc:spChg>
        <pc:spChg chg="mod">
          <ac:chgData name="Ramya Muthukrishnan" userId="b537101c-71db-48f5-9a07-607ebb71d678" providerId="ADAL" clId="{00744315-8E0D-425C-A1A4-637C7195D20A}" dt="2023-03-28T17:15:14.200" v="266" actId="165"/>
          <ac:spMkLst>
            <pc:docMk/>
            <pc:sldMk cId="2112207261" sldId="260"/>
            <ac:spMk id="161" creationId="{C2E32C17-BAA5-47F9-9EBA-EA1005F7E3E3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63" creationId="{B21B4206-4736-D58F-BBE4-C8F263CE5422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64" creationId="{E722BE04-1858-1A97-1885-FE5CFF0F4576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65" creationId="{B8E1A126-37D1-340A-D5B2-50499F8773E6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66" creationId="{7C5652CF-D694-46C6-83CA-4E783D5740A6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67" creationId="{5232C025-98C2-4E24-AE5E-401BD9C38013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68" creationId="{BE79D30A-A2C3-4772-A7AC-3832D8AA5A16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69" creationId="{D8D2E4E3-8872-4A05-B6A0-C5EED7457690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70" creationId="{753ABE6A-9580-49ED-B343-7027728544CF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71" creationId="{AD04F420-7A4E-40CE-9C0F-E84A993AD3D5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72" creationId="{62FBE8BE-1940-4064-BF1B-792E67B7E5C3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73" creationId="{E8B5E277-54C5-4782-A360-CC2911152D1D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74" creationId="{79F95ACE-67A4-496A-963D-EBD8C3F59603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75" creationId="{0473DA95-3461-4809-93F7-F2559BF8B1DF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176" creationId="{B536D554-1ACC-49E2-899E-6CEC53538674}"/>
          </ac:spMkLst>
        </pc:spChg>
        <pc:spChg chg="del">
          <ac:chgData name="Ramya Muthukrishnan" userId="b537101c-71db-48f5-9a07-607ebb71d678" providerId="ADAL" clId="{00744315-8E0D-425C-A1A4-637C7195D20A}" dt="2023-03-28T17:10:12.636" v="171" actId="478"/>
          <ac:spMkLst>
            <pc:docMk/>
            <pc:sldMk cId="2112207261" sldId="260"/>
            <ac:spMk id="178" creationId="{A3E164E4-8A2B-4658-BCAB-832D365929CA}"/>
          </ac:spMkLst>
        </pc:spChg>
        <pc:spChg chg="del mod">
          <ac:chgData name="Ramya Muthukrishnan" userId="b537101c-71db-48f5-9a07-607ebb71d678" providerId="ADAL" clId="{00744315-8E0D-425C-A1A4-637C7195D20A}" dt="2023-03-28T17:10:12.636" v="171" actId="478"/>
          <ac:spMkLst>
            <pc:docMk/>
            <pc:sldMk cId="2112207261" sldId="260"/>
            <ac:spMk id="179" creationId="{BD8534C3-C870-4597-A16C-87F89EAFCFBD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80" creationId="{465E8D4F-B484-C1B9-9D17-6EC6A07F7E57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81" creationId="{C366A3E9-34AC-E4F8-DD4F-25D959FFAA9B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82" creationId="{1F09376E-87C0-3ADD-96B8-BAD1570E5F1C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83" creationId="{1B74BA56-70B7-79A2-4E97-F8539DCB1F29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84" creationId="{185A63B0-2104-9B4D-1B45-4F77FE494FF5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85" creationId="{D733CE87-3BA8-0684-1CE4-84D1AE5043A3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186" creationId="{5E295612-4434-0452-AD1B-0A9B2F5738AD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87" creationId="{FBEC8BC8-73B3-4985-8425-DCBB9EBAC606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88" creationId="{13B9F4F3-5442-4912-8F65-AF01993B7147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89" creationId="{A19579DC-67F0-43AB-B867-1D75FC22FA9B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90" creationId="{1AE247AA-7BE1-45DF-9A9F-AECE0FA3AEB2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91" creationId="{19AA5B72-A21A-48EC-A5C7-35A156AF5061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92" creationId="{7839CFE7-C842-49E3-ABA0-81E43560F046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93" creationId="{C4FCECD5-03B0-400A-8ED2-CA4A7443C16A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94" creationId="{1632DC26-6EBB-498E-9B9D-FDEB0BD4FA35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95" creationId="{1AB4F831-353E-4F61-9AD9-2C291B70ED76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96" creationId="{DA0CAA4A-1220-4A98-B693-3B0A32DC883E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97" creationId="{2E283C40-B4AC-4956-8287-EF561F94030C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98" creationId="{E54DAD33-6677-4AD3-8D3E-E81591FC97E1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199" creationId="{97801060-AB82-4DBD-A140-C23E658A313E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200" creationId="{900092F9-E7FB-4B24-B5C1-C8B6298366FD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201" creationId="{CF29DCEC-48AC-435F-A04D-25BC86BFD88B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202" creationId="{D9F942B9-DB8F-48D8-B998-CE272402B75E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203" creationId="{A8C0EA1A-45A1-4806-A4AC-80A6A56EAE2D}"/>
          </ac:spMkLst>
        </pc:spChg>
        <pc:spChg chg="mod">
          <ac:chgData name="Ramya Muthukrishnan" userId="b537101c-71db-48f5-9a07-607ebb71d678" providerId="ADAL" clId="{00744315-8E0D-425C-A1A4-637C7195D20A}" dt="2023-03-28T17:14:49.924" v="252" actId="165"/>
          <ac:spMkLst>
            <pc:docMk/>
            <pc:sldMk cId="2112207261" sldId="260"/>
            <ac:spMk id="204" creationId="{FD9FE97A-7560-4397-8CBF-8B056A0BFB91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06" creationId="{AC3535D1-0943-CCD4-FC44-FAD098237915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07" creationId="{1E56192C-8F5C-D690-5582-18B4454D8599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08" creationId="{8FD22D9C-2754-5D0F-124B-AB3A46C422E0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209" creationId="{E9C5E662-B55C-4F61-B120-6F0F9E5D2742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210" creationId="{B649FF4F-05C1-47AE-AA99-2918D3E26766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211" creationId="{319A057B-5CD3-46E8-897B-BC5887018606}"/>
          </ac:spMkLst>
        </pc:spChg>
        <pc:spChg chg="mod">
          <ac:chgData name="Ramya Muthukrishnan" userId="b537101c-71db-48f5-9a07-607ebb71d678" providerId="ADAL" clId="{00744315-8E0D-425C-A1A4-637C7195D20A}" dt="2023-03-28T17:13:41.771" v="210" actId="2710"/>
          <ac:spMkLst>
            <pc:docMk/>
            <pc:sldMk cId="2112207261" sldId="260"/>
            <ac:spMk id="212" creationId="{885A9BFD-A30E-4303-A88A-CF0864388F7D}"/>
          </ac:spMkLst>
        </pc:spChg>
        <pc:spChg chg="mod">
          <ac:chgData name="Ramya Muthukrishnan" userId="b537101c-71db-48f5-9a07-607ebb71d678" providerId="ADAL" clId="{00744315-8E0D-425C-A1A4-637C7195D20A}" dt="2023-03-28T17:14:27.479" v="240" actId="164"/>
          <ac:spMkLst>
            <pc:docMk/>
            <pc:sldMk cId="2112207261" sldId="260"/>
            <ac:spMk id="214" creationId="{A1A343D3-9802-4039-B519-0BE2856D3081}"/>
          </ac:spMkLst>
        </pc:spChg>
        <pc:spChg chg="mod">
          <ac:chgData name="Ramya Muthukrishnan" userId="b537101c-71db-48f5-9a07-607ebb71d678" providerId="ADAL" clId="{00744315-8E0D-425C-A1A4-637C7195D20A}" dt="2023-03-28T17:14:29.632" v="241" actId="164"/>
          <ac:spMkLst>
            <pc:docMk/>
            <pc:sldMk cId="2112207261" sldId="260"/>
            <ac:spMk id="215" creationId="{5487E47D-DABE-4B01-B1EF-B3699194CA80}"/>
          </ac:spMkLst>
        </pc:spChg>
        <pc:spChg chg="mod">
          <ac:chgData name="Ramya Muthukrishnan" userId="b537101c-71db-48f5-9a07-607ebb71d678" providerId="ADAL" clId="{00744315-8E0D-425C-A1A4-637C7195D20A}" dt="2023-03-28T17:14:31.336" v="242" actId="164"/>
          <ac:spMkLst>
            <pc:docMk/>
            <pc:sldMk cId="2112207261" sldId="260"/>
            <ac:spMk id="216" creationId="{EC26EB25-CFD8-401A-8E1D-68ED12CE0540}"/>
          </ac:spMkLst>
        </pc:spChg>
        <pc:spChg chg="mod">
          <ac:chgData name="Ramya Muthukrishnan" userId="b537101c-71db-48f5-9a07-607ebb71d678" providerId="ADAL" clId="{00744315-8E0D-425C-A1A4-637C7195D20A}" dt="2023-03-28T17:14:35.226" v="244" actId="164"/>
          <ac:spMkLst>
            <pc:docMk/>
            <pc:sldMk cId="2112207261" sldId="260"/>
            <ac:spMk id="217" creationId="{403F6BD1-F2AF-4EE7-849B-E7E221CD8006}"/>
          </ac:spMkLst>
        </pc:spChg>
        <pc:spChg chg="mod topLvl">
          <ac:chgData name="Ramya Muthukrishnan" userId="b537101c-71db-48f5-9a07-607ebb71d678" providerId="ADAL" clId="{00744315-8E0D-425C-A1A4-637C7195D20A}" dt="2023-03-28T17:15:15.333" v="267" actId="164"/>
          <ac:spMkLst>
            <pc:docMk/>
            <pc:sldMk cId="2112207261" sldId="260"/>
            <ac:spMk id="218" creationId="{41D22459-6DC7-457D-9A25-560947EF66A6}"/>
          </ac:spMkLst>
        </pc:spChg>
        <pc:spChg chg="mod topLvl">
          <ac:chgData name="Ramya Muthukrishnan" userId="b537101c-71db-48f5-9a07-607ebb71d678" providerId="ADAL" clId="{00744315-8E0D-425C-A1A4-637C7195D20A}" dt="2023-03-28T17:14:51.744" v="253" actId="164"/>
          <ac:spMkLst>
            <pc:docMk/>
            <pc:sldMk cId="2112207261" sldId="260"/>
            <ac:spMk id="219" creationId="{1EA5F4E5-A0D0-4929-9242-722A298B474B}"/>
          </ac:spMkLst>
        </pc:spChg>
        <pc:spChg chg="mod">
          <ac:chgData name="Ramya Muthukrishnan" userId="b537101c-71db-48f5-9a07-607ebb71d678" providerId="ADAL" clId="{00744315-8E0D-425C-A1A4-637C7195D20A}" dt="2023-03-28T17:14:38.463" v="246" actId="164"/>
          <ac:spMkLst>
            <pc:docMk/>
            <pc:sldMk cId="2112207261" sldId="260"/>
            <ac:spMk id="220" creationId="{19D52791-FE13-4691-B9A2-3A292D8D75C9}"/>
          </ac:spMkLst>
        </pc:spChg>
        <pc:spChg chg="mod">
          <ac:chgData name="Ramya Muthukrishnan" userId="b537101c-71db-48f5-9a07-607ebb71d678" providerId="ADAL" clId="{00744315-8E0D-425C-A1A4-637C7195D20A}" dt="2023-03-28T17:14:37.029" v="245" actId="164"/>
          <ac:spMkLst>
            <pc:docMk/>
            <pc:sldMk cId="2112207261" sldId="260"/>
            <ac:spMk id="221" creationId="{F6A8A14D-A36F-47CF-ADBA-5C8BB9C118EF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22" creationId="{B97286F5-7243-F48E-CBE8-FBA7A39C6932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23" creationId="{AA6BB608-2143-A847-B556-BDEB766633A2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24" creationId="{410C87DF-4613-C9E2-8DCD-AC2D6DDFD7D6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25" creationId="{0A0FA843-CD7F-8AEF-118B-7129BAECD40B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26" creationId="{E1FDE1C6-8CB2-5ED0-CBF7-DFCB15840573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27" creationId="{7A518078-046A-B357-A01C-9DAA8B89EACA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28" creationId="{CBA0B659-4041-7256-6313-EBA31F64A866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29" creationId="{F4F1239A-B74E-44C0-B213-1EF81E77062E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30" creationId="{56A3AEB3-5035-9673-3E39-6CCFDC10494A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31" creationId="{5EECD99E-BFF9-D1BD-F741-BA12C1D1AA6D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32" creationId="{054951F9-32D7-8757-A30C-8140311C03AD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33" creationId="{3A056BAE-30D7-82E0-68CC-88C7B1722AAD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34" creationId="{2EC34135-A77C-B097-32E7-E52C9A5B38D0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35" creationId="{25309D5C-D193-4D86-F894-1CDE225F1E29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36" creationId="{964A028A-0D8D-7FC5-D6A1-217FEC7FD3BA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37" creationId="{24559D1B-C3CD-3D6D-908A-7D3F8F72B4E0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38" creationId="{44073BBF-43D3-6FBF-CB43-55DDED78AD33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39" creationId="{1A7D916D-9873-2AF6-35C1-36F766A46B76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40" creationId="{1EF3367C-3F1C-2FE5-2484-D4E660809EC3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41" creationId="{A927E459-49A4-77DE-9073-BCBF2927020C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42" creationId="{425E7405-4642-8FA1-2020-0D26BF191D57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43" creationId="{9738D58C-5876-CBBC-0D18-00687F9CF418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44" creationId="{A80FDBFC-D7E7-9A74-B1AE-1CC9B76EBE2C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45" creationId="{A82BD317-3751-902A-6578-256CECF8AB07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46" creationId="{F269BF5C-F823-1951-9C06-D7B06FC292B3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47" creationId="{E9B4C55C-E611-202C-5ADE-BF5D1DC4ECCA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48" creationId="{91F04F8A-74AC-E3E2-B4EC-2B5AAFC45DA9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49" creationId="{4535657C-E2CB-1FEE-BECA-31AEE12CCC4A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50" creationId="{CAC2508D-EEA1-A75D-2C00-030C72C6D0FE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51" creationId="{4BB6E8F0-2F54-F6D5-2A44-637ABD093E10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52" creationId="{178EAEC8-2E52-4AD4-56FB-893888F32235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53" creationId="{88D6A87A-FEA1-6B27-428F-87E4151915B4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54" creationId="{E3DB488F-E5DB-17BF-1F1A-E1AAF9BCB42F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55" creationId="{3732D03E-5C89-E8AC-F0BF-F67950B841FE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56" creationId="{4BD01FEB-21CF-CF4A-46C9-4E5B055E5FE6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58" creationId="{BC6D9D84-DE6D-1FFF-7CA4-D0A0144089BD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59" creationId="{00ACBFB2-8B6C-FFDC-B032-91111F85D261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60" creationId="{53515BC8-EB3D-0008-A02F-465911C044A5}"/>
          </ac:spMkLst>
        </pc:spChg>
        <pc:spChg chg="del mod topLvl">
          <ac:chgData name="Ramya Muthukrishnan" userId="b537101c-71db-48f5-9a07-607ebb71d678" providerId="ADAL" clId="{00744315-8E0D-425C-A1A4-637C7195D20A}" dt="2023-03-28T17:13:11.239" v="206" actId="478"/>
          <ac:spMkLst>
            <pc:docMk/>
            <pc:sldMk cId="2112207261" sldId="260"/>
            <ac:spMk id="261" creationId="{A2CB5B29-7443-18F0-60ED-81D2D2980C4E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67" creationId="{55BA5686-0097-F6E8-F475-54F2D028237A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68" creationId="{02FABC04-77CF-5C04-AE82-C432ABBC7DB9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69" creationId="{B95688DC-3D2B-1D0D-FF9E-0362BFCE0B94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70" creationId="{0A737049-E2DC-E439-145F-3D97F5617370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71" creationId="{2F55C4E5-5F63-2D3A-C332-AF1887E67641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72" creationId="{1055FD10-823D-4324-D78C-E7B5D5666E3F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73" creationId="{ADB05017-8E86-B74A-AB3D-4E062AC9FA15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74" creationId="{42DEA907-EEAD-A7F7-9B2D-70BA8B2027F5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75" creationId="{1530D045-201E-61FC-9B2A-F1CC88003B30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76" creationId="{939D319D-D272-F5CB-2B9F-C70937929299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77" creationId="{5A87DEFB-44C2-86E5-A5DF-225CF59C1D35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78" creationId="{EAE67BF1-371A-83D8-B817-3A41A80CECEC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79" creationId="{9A5482BB-04B2-B7CE-B4BD-3A54308262CD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80" creationId="{3C7C470A-24CC-7711-6AD5-C704D8D84592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81" creationId="{1B12E0E9-0A6B-815D-935F-55E12CBEA79E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82" creationId="{7F693FCD-4B99-2206-5D06-B42DD525DE1B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83" creationId="{9C5A7348-4DF0-665D-3072-EAD18D3B59CD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84" creationId="{78CE2555-08FA-E82D-E64B-64DBA5A0F2AC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85" creationId="{389BF12F-75D6-6ED0-854E-046FB22873C2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86" creationId="{A20EA7B9-C956-CB62-D6DD-C0C8CF6B633A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87" creationId="{725A0E84-883F-BBED-8897-1CF997C08224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88" creationId="{966A69EA-0A8B-577F-0962-F0B2DDF59579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89" creationId="{3DB004F7-83F4-F4ED-B353-71252D2FF5D1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90" creationId="{AC0A5F8E-9132-5D06-801E-73F0DA77404D}"/>
          </ac:spMkLst>
        </pc:spChg>
        <pc:spChg chg="mod">
          <ac:chgData name="Ramya Muthukrishnan" userId="b537101c-71db-48f5-9a07-607ebb71d678" providerId="ADAL" clId="{00744315-8E0D-425C-A1A4-637C7195D20A}" dt="2023-03-28T17:11:58.138" v="190" actId="165"/>
          <ac:spMkLst>
            <pc:docMk/>
            <pc:sldMk cId="2112207261" sldId="260"/>
            <ac:spMk id="291" creationId="{A58A27E5-5958-FD0E-4909-BD6A73FC9EFA}"/>
          </ac:spMkLst>
        </pc:spChg>
        <pc:spChg chg="add del mod">
          <ac:chgData name="Ramya Muthukrishnan" userId="b537101c-71db-48f5-9a07-607ebb71d678" providerId="ADAL" clId="{00744315-8E0D-425C-A1A4-637C7195D20A}" dt="2023-03-28T17:13:14.412" v="207" actId="478"/>
          <ac:spMkLst>
            <pc:docMk/>
            <pc:sldMk cId="2112207261" sldId="260"/>
            <ac:spMk id="294" creationId="{2283BACF-949C-3E1B-FB60-E4FF185C6D97}"/>
          </ac:spMkLst>
        </pc:spChg>
        <pc:spChg chg="add del mod">
          <ac:chgData name="Ramya Muthukrishnan" userId="b537101c-71db-48f5-9a07-607ebb71d678" providerId="ADAL" clId="{00744315-8E0D-425C-A1A4-637C7195D20A}" dt="2023-03-28T17:13:14.412" v="207" actId="478"/>
          <ac:spMkLst>
            <pc:docMk/>
            <pc:sldMk cId="2112207261" sldId="260"/>
            <ac:spMk id="295" creationId="{A39C8170-9395-F46C-F089-93F8F241F031}"/>
          </ac:spMkLst>
        </pc:spChg>
        <pc:spChg chg="add del mod">
          <ac:chgData name="Ramya Muthukrishnan" userId="b537101c-71db-48f5-9a07-607ebb71d678" providerId="ADAL" clId="{00744315-8E0D-425C-A1A4-637C7195D20A}" dt="2023-03-28T17:13:14.412" v="207" actId="478"/>
          <ac:spMkLst>
            <pc:docMk/>
            <pc:sldMk cId="2112207261" sldId="260"/>
            <ac:spMk id="296" creationId="{DC80E240-356B-6AE3-FF6A-C794C5C5AF55}"/>
          </ac:spMkLst>
        </pc:spChg>
        <pc:spChg chg="add del mod">
          <ac:chgData name="Ramya Muthukrishnan" userId="b537101c-71db-48f5-9a07-607ebb71d678" providerId="ADAL" clId="{00744315-8E0D-425C-A1A4-637C7195D20A}" dt="2023-03-28T17:13:14.412" v="207" actId="478"/>
          <ac:spMkLst>
            <pc:docMk/>
            <pc:sldMk cId="2112207261" sldId="260"/>
            <ac:spMk id="297" creationId="{54006E25-97B4-8837-E1C8-1289A67FEB0F}"/>
          </ac:spMkLst>
        </pc:spChg>
        <pc:spChg chg="add mod">
          <ac:chgData name="Ramya Muthukrishnan" userId="b537101c-71db-48f5-9a07-607ebb71d678" providerId="ADAL" clId="{00744315-8E0D-425C-A1A4-637C7195D20A}" dt="2023-03-28T17:16:15.934" v="290" actId="3064"/>
          <ac:spMkLst>
            <pc:docMk/>
            <pc:sldMk cId="2112207261" sldId="260"/>
            <ac:spMk id="311" creationId="{B95E82B8-E019-161E-09C0-1148A863EE67}"/>
          </ac:spMkLst>
        </pc:spChg>
        <pc:spChg chg="add mod">
          <ac:chgData name="Ramya Muthukrishnan" userId="b537101c-71db-48f5-9a07-607ebb71d678" providerId="ADAL" clId="{00744315-8E0D-425C-A1A4-637C7195D20A}" dt="2023-03-28T17:16:15.934" v="290" actId="3064"/>
          <ac:spMkLst>
            <pc:docMk/>
            <pc:sldMk cId="2112207261" sldId="260"/>
            <ac:spMk id="312" creationId="{8E91C86F-F0FA-D5BD-04E3-59BB42C08FC9}"/>
          </ac:spMkLst>
        </pc:spChg>
        <pc:spChg chg="add mod">
          <ac:chgData name="Ramya Muthukrishnan" userId="b537101c-71db-48f5-9a07-607ebb71d678" providerId="ADAL" clId="{00744315-8E0D-425C-A1A4-637C7195D20A}" dt="2023-03-28T17:16:15.934" v="290" actId="3064"/>
          <ac:spMkLst>
            <pc:docMk/>
            <pc:sldMk cId="2112207261" sldId="260"/>
            <ac:spMk id="313" creationId="{6835DCA6-7325-7B5A-F3AE-18224E2740ED}"/>
          </ac:spMkLst>
        </pc:spChg>
        <pc:spChg chg="add mod">
          <ac:chgData name="Ramya Muthukrishnan" userId="b537101c-71db-48f5-9a07-607ebb71d678" providerId="ADAL" clId="{00744315-8E0D-425C-A1A4-637C7195D20A}" dt="2023-03-28T17:16:15.934" v="290" actId="3064"/>
          <ac:spMkLst>
            <pc:docMk/>
            <pc:sldMk cId="2112207261" sldId="260"/>
            <ac:spMk id="314" creationId="{6C339811-20B2-CD4A-2852-1370E8902125}"/>
          </ac:spMkLst>
        </pc:spChg>
        <pc:spChg chg="add del">
          <ac:chgData name="Ramya Muthukrishnan" userId="b537101c-71db-48f5-9a07-607ebb71d678" providerId="ADAL" clId="{00744315-8E0D-425C-A1A4-637C7195D20A}" dt="2023-03-28T17:16:25.838" v="293" actId="478"/>
          <ac:spMkLst>
            <pc:docMk/>
            <pc:sldMk cId="2112207261" sldId="260"/>
            <ac:spMk id="316" creationId="{345BE58F-8566-72D5-92D0-69049778E736}"/>
          </ac:spMkLst>
        </pc:spChg>
        <pc:grpChg chg="add del mod">
          <ac:chgData name="Ramya Muthukrishnan" userId="b537101c-71db-48f5-9a07-607ebb71d678" providerId="ADAL" clId="{00744315-8E0D-425C-A1A4-637C7195D20A}" dt="2023-03-28T17:11:58.138" v="190" actId="165"/>
          <ac:grpSpMkLst>
            <pc:docMk/>
            <pc:sldMk cId="2112207261" sldId="260"/>
            <ac:grpSpMk id="4" creationId="{0F206684-7686-1B34-42EC-89C5F4F0E16F}"/>
          </ac:grpSpMkLst>
        </pc:grpChg>
        <pc:grpChg chg="del mod">
          <ac:chgData name="Ramya Muthukrishnan" userId="b537101c-71db-48f5-9a07-607ebb71d678" providerId="ADAL" clId="{00744315-8E0D-425C-A1A4-637C7195D20A}" dt="2023-03-28T17:10:12.636" v="171" actId="478"/>
          <ac:grpSpMkLst>
            <pc:docMk/>
            <pc:sldMk cId="2112207261" sldId="260"/>
            <ac:grpSpMk id="32" creationId="{8FB98660-BD27-4CC5-A14F-D540F712241E}"/>
          </ac:grpSpMkLst>
        </pc:grpChg>
        <pc:grpChg chg="mod">
          <ac:chgData name="Ramya Muthukrishnan" userId="b537101c-71db-48f5-9a07-607ebb71d678" providerId="ADAL" clId="{00744315-8E0D-425C-A1A4-637C7195D20A}" dt="2023-03-28T17:14:27.479" v="240" actId="164"/>
          <ac:grpSpMkLst>
            <pc:docMk/>
            <pc:sldMk cId="2112207261" sldId="260"/>
            <ac:grpSpMk id="97" creationId="{843A4761-BBCC-4333-AC06-8C9CFEB024EF}"/>
          </ac:grpSpMkLst>
        </pc:grpChg>
        <pc:grpChg chg="mod">
          <ac:chgData name="Ramya Muthukrishnan" userId="b537101c-71db-48f5-9a07-607ebb71d678" providerId="ADAL" clId="{00744315-8E0D-425C-A1A4-637C7195D20A}" dt="2023-03-28T17:14:29.632" v="241" actId="164"/>
          <ac:grpSpMkLst>
            <pc:docMk/>
            <pc:sldMk cId="2112207261" sldId="260"/>
            <ac:grpSpMk id="114" creationId="{4C553F3F-9DAA-4F32-B706-3B0560933D7F}"/>
          </ac:grpSpMkLst>
        </pc:grpChg>
        <pc:grpChg chg="mod">
          <ac:chgData name="Ramya Muthukrishnan" userId="b537101c-71db-48f5-9a07-607ebb71d678" providerId="ADAL" clId="{00744315-8E0D-425C-A1A4-637C7195D20A}" dt="2023-03-28T17:14:31.336" v="242" actId="164"/>
          <ac:grpSpMkLst>
            <pc:docMk/>
            <pc:sldMk cId="2112207261" sldId="260"/>
            <ac:grpSpMk id="131" creationId="{3BB71C85-563E-463A-8282-8A93F80612B9}"/>
          </ac:grpSpMkLst>
        </pc:grpChg>
        <pc:grpChg chg="mod">
          <ac:chgData name="Ramya Muthukrishnan" userId="b537101c-71db-48f5-9a07-607ebb71d678" providerId="ADAL" clId="{00744315-8E0D-425C-A1A4-637C7195D20A}" dt="2023-03-28T17:14:35.226" v="244" actId="164"/>
          <ac:grpSpMkLst>
            <pc:docMk/>
            <pc:sldMk cId="2112207261" sldId="260"/>
            <ac:grpSpMk id="144" creationId="{79F9551D-93D7-4AD3-9CD6-EA2C7B193361}"/>
          </ac:grpSpMkLst>
        </pc:grpChg>
        <pc:grpChg chg="mod topLvl">
          <ac:chgData name="Ramya Muthukrishnan" userId="b537101c-71db-48f5-9a07-607ebb71d678" providerId="ADAL" clId="{00744315-8E0D-425C-A1A4-637C7195D20A}" dt="2023-03-28T17:15:15.333" v="267" actId="164"/>
          <ac:grpSpMkLst>
            <pc:docMk/>
            <pc:sldMk cId="2112207261" sldId="260"/>
            <ac:grpSpMk id="162" creationId="{6C8BC5C3-B87F-47B4-B774-1A1BCA1B15AA}"/>
          </ac:grpSpMkLst>
        </pc:grpChg>
        <pc:grpChg chg="mod">
          <ac:chgData name="Ramya Muthukrishnan" userId="b537101c-71db-48f5-9a07-607ebb71d678" providerId="ADAL" clId="{00744315-8E0D-425C-A1A4-637C7195D20A}" dt="2023-03-28T17:14:38.463" v="246" actId="164"/>
          <ac:grpSpMkLst>
            <pc:docMk/>
            <pc:sldMk cId="2112207261" sldId="260"/>
            <ac:grpSpMk id="177" creationId="{98A42151-F193-4192-A0EF-4C979ED27DE9}"/>
          </ac:grpSpMkLst>
        </pc:grpChg>
        <pc:grpChg chg="mod topLvl">
          <ac:chgData name="Ramya Muthukrishnan" userId="b537101c-71db-48f5-9a07-607ebb71d678" providerId="ADAL" clId="{00744315-8E0D-425C-A1A4-637C7195D20A}" dt="2023-03-28T17:14:51.744" v="253" actId="164"/>
          <ac:grpSpMkLst>
            <pc:docMk/>
            <pc:sldMk cId="2112207261" sldId="260"/>
            <ac:grpSpMk id="205" creationId="{218406BE-8820-4812-B210-122E598D0779}"/>
          </ac:grpSpMkLst>
        </pc:grpChg>
        <pc:grpChg chg="mod">
          <ac:chgData name="Ramya Muthukrishnan" userId="b537101c-71db-48f5-9a07-607ebb71d678" providerId="ADAL" clId="{00744315-8E0D-425C-A1A4-637C7195D20A}" dt="2023-03-28T17:14:37.029" v="245" actId="164"/>
          <ac:grpSpMkLst>
            <pc:docMk/>
            <pc:sldMk cId="2112207261" sldId="260"/>
            <ac:grpSpMk id="213" creationId="{4FE45AF9-9FC7-4B9D-B23D-73BF1D17A149}"/>
          </ac:grpSpMkLst>
        </pc:grpChg>
        <pc:grpChg chg="del mod topLvl">
          <ac:chgData name="Ramya Muthukrishnan" userId="b537101c-71db-48f5-9a07-607ebb71d678" providerId="ADAL" clId="{00744315-8E0D-425C-A1A4-637C7195D20A}" dt="2023-03-28T17:12:01.819" v="193" actId="478"/>
          <ac:grpSpMkLst>
            <pc:docMk/>
            <pc:sldMk cId="2112207261" sldId="260"/>
            <ac:grpSpMk id="262" creationId="{DB43C350-114A-410B-B75C-448DE4C79FE5}"/>
          </ac:grpSpMkLst>
        </pc:grpChg>
        <pc:grpChg chg="del mod topLvl">
          <ac:chgData name="Ramya Muthukrishnan" userId="b537101c-71db-48f5-9a07-607ebb71d678" providerId="ADAL" clId="{00744315-8E0D-425C-A1A4-637C7195D20A}" dt="2023-03-28T17:12:03.286" v="194" actId="478"/>
          <ac:grpSpMkLst>
            <pc:docMk/>
            <pc:sldMk cId="2112207261" sldId="260"/>
            <ac:grpSpMk id="263" creationId="{CF210922-DD47-06BE-B125-B27D15370ACD}"/>
          </ac:grpSpMkLst>
        </pc:grpChg>
        <pc:grpChg chg="del mod topLvl">
          <ac:chgData name="Ramya Muthukrishnan" userId="b537101c-71db-48f5-9a07-607ebb71d678" providerId="ADAL" clId="{00744315-8E0D-425C-A1A4-637C7195D20A}" dt="2023-03-28T17:12:00.512" v="192" actId="478"/>
          <ac:grpSpMkLst>
            <pc:docMk/>
            <pc:sldMk cId="2112207261" sldId="260"/>
            <ac:grpSpMk id="264" creationId="{629EB5C3-3487-2931-8A2E-282D8FB254C2}"/>
          </ac:grpSpMkLst>
        </pc:grpChg>
        <pc:grpChg chg="del mod topLvl">
          <ac:chgData name="Ramya Muthukrishnan" userId="b537101c-71db-48f5-9a07-607ebb71d678" providerId="ADAL" clId="{00744315-8E0D-425C-A1A4-637C7195D20A}" dt="2023-03-28T17:11:59.664" v="191" actId="478"/>
          <ac:grpSpMkLst>
            <pc:docMk/>
            <pc:sldMk cId="2112207261" sldId="260"/>
            <ac:grpSpMk id="265" creationId="{4BD954BE-0BAB-7E70-B00F-424A67B4601F}"/>
          </ac:grpSpMkLst>
        </pc:grpChg>
        <pc:grpChg chg="del mod topLvl">
          <ac:chgData name="Ramya Muthukrishnan" userId="b537101c-71db-48f5-9a07-607ebb71d678" providerId="ADAL" clId="{00744315-8E0D-425C-A1A4-637C7195D20A}" dt="2023-03-28T17:12:05.538" v="195" actId="478"/>
          <ac:grpSpMkLst>
            <pc:docMk/>
            <pc:sldMk cId="2112207261" sldId="260"/>
            <ac:grpSpMk id="266" creationId="{FC0AEE8C-F49F-B9C2-6FD9-D9285428FDF7}"/>
          </ac:grpSpMkLst>
        </pc:grpChg>
        <pc:grpChg chg="add del mod">
          <ac:chgData name="Ramya Muthukrishnan" userId="b537101c-71db-48f5-9a07-607ebb71d678" providerId="ADAL" clId="{00744315-8E0D-425C-A1A4-637C7195D20A}" dt="2023-03-28T17:14:49.924" v="252" actId="165"/>
          <ac:grpSpMkLst>
            <pc:docMk/>
            <pc:sldMk cId="2112207261" sldId="260"/>
            <ac:grpSpMk id="298" creationId="{ACF04DAD-8C68-9813-F5C4-6AA81658C093}"/>
          </ac:grpSpMkLst>
        </pc:grpChg>
        <pc:grpChg chg="add mod">
          <ac:chgData name="Ramya Muthukrishnan" userId="b537101c-71db-48f5-9a07-607ebb71d678" providerId="ADAL" clId="{00744315-8E0D-425C-A1A4-637C7195D20A}" dt="2023-03-28T17:14:59.582" v="257" actId="1076"/>
          <ac:grpSpMkLst>
            <pc:docMk/>
            <pc:sldMk cId="2112207261" sldId="260"/>
            <ac:grpSpMk id="299" creationId="{ECBECC31-DF5E-B4C0-F60E-08B1837E0D7E}"/>
          </ac:grpSpMkLst>
        </pc:grpChg>
        <pc:grpChg chg="add mod">
          <ac:chgData name="Ramya Muthukrishnan" userId="b537101c-71db-48f5-9a07-607ebb71d678" providerId="ADAL" clId="{00744315-8E0D-425C-A1A4-637C7195D20A}" dt="2023-03-28T17:15:01.245" v="258" actId="1076"/>
          <ac:grpSpMkLst>
            <pc:docMk/>
            <pc:sldMk cId="2112207261" sldId="260"/>
            <ac:grpSpMk id="300" creationId="{216634F3-2563-C5FA-08D2-B95B94640C9B}"/>
          </ac:grpSpMkLst>
        </pc:grpChg>
        <pc:grpChg chg="add mod">
          <ac:chgData name="Ramya Muthukrishnan" userId="b537101c-71db-48f5-9a07-607ebb71d678" providerId="ADAL" clId="{00744315-8E0D-425C-A1A4-637C7195D20A}" dt="2023-03-28T17:15:25.452" v="272" actId="1076"/>
          <ac:grpSpMkLst>
            <pc:docMk/>
            <pc:sldMk cId="2112207261" sldId="260"/>
            <ac:grpSpMk id="301" creationId="{C4F52BDE-418E-FD36-B30C-8E210025891A}"/>
          </ac:grpSpMkLst>
        </pc:grpChg>
        <pc:grpChg chg="add del mod">
          <ac:chgData name="Ramya Muthukrishnan" userId="b537101c-71db-48f5-9a07-607ebb71d678" providerId="ADAL" clId="{00744315-8E0D-425C-A1A4-637C7195D20A}" dt="2023-03-28T17:15:11.912" v="264" actId="165"/>
          <ac:grpSpMkLst>
            <pc:docMk/>
            <pc:sldMk cId="2112207261" sldId="260"/>
            <ac:grpSpMk id="302" creationId="{8E44D0F6-497C-D1F7-8DDC-2667950C96A2}"/>
          </ac:grpSpMkLst>
        </pc:grpChg>
        <pc:grpChg chg="add mod">
          <ac:chgData name="Ramya Muthukrishnan" userId="b537101c-71db-48f5-9a07-607ebb71d678" providerId="ADAL" clId="{00744315-8E0D-425C-A1A4-637C7195D20A}" dt="2023-03-28T17:15:08.437" v="262" actId="1076"/>
          <ac:grpSpMkLst>
            <pc:docMk/>
            <pc:sldMk cId="2112207261" sldId="260"/>
            <ac:grpSpMk id="303" creationId="{1640A7D6-8B61-76EC-2AD6-6CD3F2926D05}"/>
          </ac:grpSpMkLst>
        </pc:grpChg>
        <pc:grpChg chg="add mod">
          <ac:chgData name="Ramya Muthukrishnan" userId="b537101c-71db-48f5-9a07-607ebb71d678" providerId="ADAL" clId="{00744315-8E0D-425C-A1A4-637C7195D20A}" dt="2023-03-28T17:15:05.540" v="261" actId="1076"/>
          <ac:grpSpMkLst>
            <pc:docMk/>
            <pc:sldMk cId="2112207261" sldId="260"/>
            <ac:grpSpMk id="304" creationId="{62EE1847-7768-7AD6-CCA7-DC6EB08EA87B}"/>
          </ac:grpSpMkLst>
        </pc:grpChg>
        <pc:grpChg chg="add mod">
          <ac:chgData name="Ramya Muthukrishnan" userId="b537101c-71db-48f5-9a07-607ebb71d678" providerId="ADAL" clId="{00744315-8E0D-425C-A1A4-637C7195D20A}" dt="2023-03-28T17:15:04.365" v="260" actId="1076"/>
          <ac:grpSpMkLst>
            <pc:docMk/>
            <pc:sldMk cId="2112207261" sldId="260"/>
            <ac:grpSpMk id="305" creationId="{926B9873-2FB9-B711-CAB4-72BE35F95F7A}"/>
          </ac:grpSpMkLst>
        </pc:grpChg>
        <pc:grpChg chg="add mod">
          <ac:chgData name="Ramya Muthukrishnan" userId="b537101c-71db-48f5-9a07-607ebb71d678" providerId="ADAL" clId="{00744315-8E0D-425C-A1A4-637C7195D20A}" dt="2023-03-28T17:14:55.484" v="255" actId="164"/>
          <ac:grpSpMkLst>
            <pc:docMk/>
            <pc:sldMk cId="2112207261" sldId="260"/>
            <ac:grpSpMk id="306" creationId="{08E49A93-F8FA-7A2A-AAF7-B0BB3AF18921}"/>
          </ac:grpSpMkLst>
        </pc:grpChg>
        <pc:grpChg chg="add mod">
          <ac:chgData name="Ramya Muthukrishnan" userId="b537101c-71db-48f5-9a07-607ebb71d678" providerId="ADAL" clId="{00744315-8E0D-425C-A1A4-637C7195D20A}" dt="2023-03-28T17:14:56.412" v="256" actId="1076"/>
          <ac:grpSpMkLst>
            <pc:docMk/>
            <pc:sldMk cId="2112207261" sldId="260"/>
            <ac:grpSpMk id="307" creationId="{845CEA8D-FEAE-C2A2-7C38-4D967CC0E7AA}"/>
          </ac:grpSpMkLst>
        </pc:grpChg>
        <pc:grpChg chg="add del mod">
          <ac:chgData name="Ramya Muthukrishnan" userId="b537101c-71db-48f5-9a07-607ebb71d678" providerId="ADAL" clId="{00744315-8E0D-425C-A1A4-637C7195D20A}" dt="2023-03-28T17:15:14.200" v="266" actId="165"/>
          <ac:grpSpMkLst>
            <pc:docMk/>
            <pc:sldMk cId="2112207261" sldId="260"/>
            <ac:grpSpMk id="308" creationId="{5ADFCF23-571C-9A3D-C822-8CD3FA1FB8A6}"/>
          </ac:grpSpMkLst>
        </pc:grpChg>
        <pc:grpChg chg="add mod">
          <ac:chgData name="Ramya Muthukrishnan" userId="b537101c-71db-48f5-9a07-607ebb71d678" providerId="ADAL" clId="{00744315-8E0D-425C-A1A4-637C7195D20A}" dt="2023-03-28T17:15:20.131" v="270" actId="164"/>
          <ac:grpSpMkLst>
            <pc:docMk/>
            <pc:sldMk cId="2112207261" sldId="260"/>
            <ac:grpSpMk id="309" creationId="{11AB2DAF-D752-8251-191E-BFD5F8DEDDED}"/>
          </ac:grpSpMkLst>
        </pc:grpChg>
        <pc:grpChg chg="add mod">
          <ac:chgData name="Ramya Muthukrishnan" userId="b537101c-71db-48f5-9a07-607ebb71d678" providerId="ADAL" clId="{00744315-8E0D-425C-A1A4-637C7195D20A}" dt="2023-03-28T17:15:22.853" v="271" actId="1076"/>
          <ac:grpSpMkLst>
            <pc:docMk/>
            <pc:sldMk cId="2112207261" sldId="260"/>
            <ac:grpSpMk id="310" creationId="{5C164243-082B-6AD1-4281-EFACC239DA2F}"/>
          </ac:grpSpMkLst>
        </pc:grpChg>
        <pc:grpChg chg="add mod">
          <ac:chgData name="Ramya Muthukrishnan" userId="b537101c-71db-48f5-9a07-607ebb71d678" providerId="ADAL" clId="{00744315-8E0D-425C-A1A4-637C7195D20A}" dt="2023-03-28T17:16:17.868" v="291" actId="1076"/>
          <ac:grpSpMkLst>
            <pc:docMk/>
            <pc:sldMk cId="2112207261" sldId="260"/>
            <ac:grpSpMk id="315" creationId="{ED272D55-B3EC-2A5A-1084-E0B478A9B5DA}"/>
          </ac:grpSpMkLst>
        </pc:grpChg>
        <pc:grpChg chg="add mod">
          <ac:chgData name="Ramya Muthukrishnan" userId="b537101c-71db-48f5-9a07-607ebb71d678" providerId="ADAL" clId="{00744315-8E0D-425C-A1A4-637C7195D20A}" dt="2023-03-28T17:16:59.171" v="307" actId="164"/>
          <ac:grpSpMkLst>
            <pc:docMk/>
            <pc:sldMk cId="2112207261" sldId="260"/>
            <ac:grpSpMk id="322" creationId="{BA7E0CB8-01E2-56F0-9B23-1D1410D37D4C}"/>
          </ac:grpSpMkLst>
        </pc:grpChg>
        <pc:picChg chg="add mod">
          <ac:chgData name="Ramya Muthukrishnan" userId="b537101c-71db-48f5-9a07-607ebb71d678" providerId="ADAL" clId="{00744315-8E0D-425C-A1A4-637C7195D20A}" dt="2023-03-28T17:17:10.652" v="310" actId="1076"/>
          <ac:picMkLst>
            <pc:docMk/>
            <pc:sldMk cId="2112207261" sldId="260"/>
            <ac:picMk id="3" creationId="{021ECD13-B6FF-33B7-B68E-345E24A58549}"/>
          </ac:picMkLst>
        </pc:picChg>
        <pc:picChg chg="del mod topLvl">
          <ac:chgData name="Ramya Muthukrishnan" userId="b537101c-71db-48f5-9a07-607ebb71d678" providerId="ADAL" clId="{00744315-8E0D-425C-A1A4-637C7195D20A}" dt="2023-03-28T17:13:11.239" v="206" actId="478"/>
          <ac:picMkLst>
            <pc:docMk/>
            <pc:sldMk cId="2112207261" sldId="260"/>
            <ac:picMk id="257" creationId="{5778EA4D-4ED4-F074-5D08-48F7C139CA04}"/>
          </ac:picMkLst>
        </pc:picChg>
        <pc:picChg chg="add del mod">
          <ac:chgData name="Ramya Muthukrishnan" userId="b537101c-71db-48f5-9a07-607ebb71d678" providerId="ADAL" clId="{00744315-8E0D-425C-A1A4-637C7195D20A}" dt="2023-03-28T17:13:11.239" v="206" actId="478"/>
          <ac:picMkLst>
            <pc:docMk/>
            <pc:sldMk cId="2112207261" sldId="260"/>
            <ac:picMk id="293" creationId="{49CF52EC-B068-009B-0DB1-1F2F4D1F1215}"/>
          </ac:picMkLst>
        </pc:picChg>
        <pc:picChg chg="add mod">
          <ac:chgData name="Ramya Muthukrishnan" userId="b537101c-71db-48f5-9a07-607ebb71d678" providerId="ADAL" clId="{00744315-8E0D-425C-A1A4-637C7195D20A}" dt="2023-03-28T17:16:27.438" v="295" actId="571"/>
          <ac:picMkLst>
            <pc:docMk/>
            <pc:sldMk cId="2112207261" sldId="260"/>
            <ac:picMk id="317" creationId="{D9F20A82-7424-5DAA-D919-2C7E8AD9D32C}"/>
          </ac:picMkLst>
        </pc:picChg>
        <pc:picChg chg="add mod ord">
          <ac:chgData name="Ramya Muthukrishnan" userId="b537101c-71db-48f5-9a07-607ebb71d678" providerId="ADAL" clId="{00744315-8E0D-425C-A1A4-637C7195D20A}" dt="2023-03-28T17:16:59.171" v="307" actId="164"/>
          <ac:picMkLst>
            <pc:docMk/>
            <pc:sldMk cId="2112207261" sldId="260"/>
            <ac:picMk id="318" creationId="{D34149A9-2A27-0F10-B0D4-F93D8797403F}"/>
          </ac:picMkLst>
        </pc:picChg>
        <pc:picChg chg="add mod ord">
          <ac:chgData name="Ramya Muthukrishnan" userId="b537101c-71db-48f5-9a07-607ebb71d678" providerId="ADAL" clId="{00744315-8E0D-425C-A1A4-637C7195D20A}" dt="2023-03-28T17:16:59.171" v="307" actId="164"/>
          <ac:picMkLst>
            <pc:docMk/>
            <pc:sldMk cId="2112207261" sldId="260"/>
            <ac:picMk id="319" creationId="{22810814-99E6-EE21-7C0C-26BA52B7E74B}"/>
          </ac:picMkLst>
        </pc:picChg>
        <pc:picChg chg="add mod ord">
          <ac:chgData name="Ramya Muthukrishnan" userId="b537101c-71db-48f5-9a07-607ebb71d678" providerId="ADAL" clId="{00744315-8E0D-425C-A1A4-637C7195D20A}" dt="2023-03-28T17:16:59.171" v="307" actId="164"/>
          <ac:picMkLst>
            <pc:docMk/>
            <pc:sldMk cId="2112207261" sldId="260"/>
            <ac:picMk id="320" creationId="{F822D172-DC75-CCD1-AD83-4DD706BA8306}"/>
          </ac:picMkLst>
        </pc:picChg>
        <pc:picChg chg="add mod ord">
          <ac:chgData name="Ramya Muthukrishnan" userId="b537101c-71db-48f5-9a07-607ebb71d678" providerId="ADAL" clId="{00744315-8E0D-425C-A1A4-637C7195D20A}" dt="2023-03-28T17:16:59.171" v="307" actId="164"/>
          <ac:picMkLst>
            <pc:docMk/>
            <pc:sldMk cId="2112207261" sldId="260"/>
            <ac:picMk id="321" creationId="{93BD37CE-A985-160D-F289-F888899664A4}"/>
          </ac:picMkLst>
        </pc:picChg>
        <pc:cxnChg chg="add mod">
          <ac:chgData name="Ramya Muthukrishnan" userId="b537101c-71db-48f5-9a07-607ebb71d678" providerId="ADAL" clId="{00744315-8E0D-425C-A1A4-637C7195D20A}" dt="2023-03-28T17:17:38.729" v="324" actId="692"/>
          <ac:cxnSpMkLst>
            <pc:docMk/>
            <pc:sldMk cId="2112207261" sldId="260"/>
            <ac:cxnSpMk id="324" creationId="{635EA958-E719-DAF1-DEB6-0AF76EB1EE04}"/>
          </ac:cxnSpMkLst>
        </pc:cxnChg>
        <pc:cxnChg chg="add mod">
          <ac:chgData name="Ramya Muthukrishnan" userId="b537101c-71db-48f5-9a07-607ebb71d678" providerId="ADAL" clId="{00744315-8E0D-425C-A1A4-637C7195D20A}" dt="2023-03-28T17:17:45.997" v="326" actId="14100"/>
          <ac:cxnSpMkLst>
            <pc:docMk/>
            <pc:sldMk cId="2112207261" sldId="260"/>
            <ac:cxnSpMk id="325" creationId="{1ABF39D8-6629-3A27-F69B-1867007BBE77}"/>
          </ac:cxnSpMkLst>
        </pc:cxnChg>
      </pc:sldChg>
      <pc:sldChg chg="addSp delSp modSp add mod">
        <pc:chgData name="Ramya Muthukrishnan" userId="b537101c-71db-48f5-9a07-607ebb71d678" providerId="ADAL" clId="{00744315-8E0D-425C-A1A4-637C7195D20A}" dt="2023-03-29T12:07:07.060" v="409" actId="1076"/>
        <pc:sldMkLst>
          <pc:docMk/>
          <pc:sldMk cId="3473015398" sldId="261"/>
        </pc:sldMkLst>
        <pc:spChg chg="add mod ord topLvl">
          <ac:chgData name="Ramya Muthukrishnan" userId="b537101c-71db-48f5-9a07-607ebb71d678" providerId="ADAL" clId="{00744315-8E0D-425C-A1A4-637C7195D20A}" dt="2023-03-29T12:07:00.882" v="407" actId="1076"/>
          <ac:spMkLst>
            <pc:docMk/>
            <pc:sldMk cId="3473015398" sldId="261"/>
            <ac:spMk id="2" creationId="{03388957-6929-7815-66DB-72B344D44231}"/>
          </ac:spMkLst>
        </pc:spChg>
        <pc:spChg chg="add mod ord topLvl">
          <ac:chgData name="Ramya Muthukrishnan" userId="b537101c-71db-48f5-9a07-607ebb71d678" providerId="ADAL" clId="{00744315-8E0D-425C-A1A4-637C7195D20A}" dt="2023-03-29T12:07:00.882" v="407" actId="1076"/>
          <ac:spMkLst>
            <pc:docMk/>
            <pc:sldMk cId="3473015398" sldId="261"/>
            <ac:spMk id="3" creationId="{9A8664BB-21A3-0E4F-2DFB-2EA685CE4E25}"/>
          </ac:spMkLst>
        </pc:spChg>
        <pc:spChg chg="add mod ord topLvl">
          <ac:chgData name="Ramya Muthukrishnan" userId="b537101c-71db-48f5-9a07-607ebb71d678" providerId="ADAL" clId="{00744315-8E0D-425C-A1A4-637C7195D20A}" dt="2023-03-29T12:07:00.882" v="407" actId="1076"/>
          <ac:spMkLst>
            <pc:docMk/>
            <pc:sldMk cId="3473015398" sldId="261"/>
            <ac:spMk id="4" creationId="{F1A4E0FA-0DB5-1212-94AA-A1FDBF00A899}"/>
          </ac:spMkLst>
        </pc:spChg>
        <pc:spChg chg="add mod ord topLvl">
          <ac:chgData name="Ramya Muthukrishnan" userId="b537101c-71db-48f5-9a07-607ebb71d678" providerId="ADAL" clId="{00744315-8E0D-425C-A1A4-637C7195D20A}" dt="2023-03-29T12:07:00.882" v="407" actId="1076"/>
          <ac:spMkLst>
            <pc:docMk/>
            <pc:sldMk cId="3473015398" sldId="261"/>
            <ac:spMk id="5" creationId="{BFF13F39-3868-10B2-E670-85E884A5BC4D}"/>
          </ac:spMkLst>
        </pc:spChg>
        <pc:spChg chg="mod">
          <ac:chgData name="Ramya Muthukrishnan" userId="b537101c-71db-48f5-9a07-607ebb71d678" providerId="ADAL" clId="{00744315-8E0D-425C-A1A4-637C7195D20A}" dt="2023-03-29T12:06:56.990" v="406" actId="1076"/>
          <ac:spMkLst>
            <pc:docMk/>
            <pc:sldMk cId="3473015398" sldId="261"/>
            <ac:spMk id="6" creationId="{797917CC-5114-0E41-B86C-BBBF35ABC652}"/>
          </ac:spMkLst>
        </pc:spChg>
        <pc:spChg chg="add del mod">
          <ac:chgData name="Ramya Muthukrishnan" userId="b537101c-71db-48f5-9a07-607ebb71d678" providerId="ADAL" clId="{00744315-8E0D-425C-A1A4-637C7195D20A}" dt="2023-03-29T12:05:44.269" v="380" actId="478"/>
          <ac:spMkLst>
            <pc:docMk/>
            <pc:sldMk cId="3473015398" sldId="261"/>
            <ac:spMk id="8" creationId="{D6F6D2D0-74A6-3C78-809F-F61D50D64BCF}"/>
          </ac:spMkLst>
        </pc:spChg>
        <pc:spChg chg="del mod">
          <ac:chgData name="Ramya Muthukrishnan" userId="b537101c-71db-48f5-9a07-607ebb71d678" providerId="ADAL" clId="{00744315-8E0D-425C-A1A4-637C7195D20A}" dt="2023-03-29T12:04:29.313" v="369" actId="478"/>
          <ac:spMkLst>
            <pc:docMk/>
            <pc:sldMk cId="3473015398" sldId="261"/>
            <ac:spMk id="10" creationId="{B08FB630-B01C-77BC-64E8-A1E15212B624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11" creationId="{C7A9A9B4-B12C-8DFD-353F-3858BED03EDC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17" creationId="{CE7742E9-E204-96BD-6302-11FF65BBDA4D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19" creationId="{D8527C49-51BD-BE43-F312-564AADF3D4C4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20" creationId="{F91721C8-63F0-2808-6317-E5CDE4D1AB60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21" creationId="{5320CE4E-6C1A-7603-5D38-CA7A1E30B529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22" creationId="{07686C24-C407-A624-9AE3-99CB1747566D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23" creationId="{3F8C8ECD-88DD-6A51-CC13-47D26FE9C2BD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24" creationId="{C1DAEA03-5B8E-554F-8E84-0E97F95E56B3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25" creationId="{ACB5E452-3179-1D29-26A0-CD0150C6538B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26" creationId="{18147404-A91C-4C83-7CA1-4F1FF554BD5B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29" creationId="{EBD913A9-BFD9-C3E6-EF93-C920EE44F749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32" creationId="{CD9D573A-6776-AD64-2CAF-4BD6100E4181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33" creationId="{2C51835C-917E-26EC-3268-2A20905B1F7E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34" creationId="{C208D455-B44B-B328-E203-D5DDC164153F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36" creationId="{15F07C91-EE84-E608-958A-0BBE6110C018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48" creationId="{F31E2ED6-755F-6A01-A6CA-7B05FDAE9A7A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49" creationId="{0CBAEDEE-F8AC-F416-4D8F-54F88FF4938F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52" creationId="{139FA3CF-7859-4B42-699E-937C0C71921B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53" creationId="{CCF30A92-1F68-7F71-E197-63B6D47E2430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54" creationId="{746BB12F-0CA5-B240-FD79-7E7B70D9F1B1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55" creationId="{5BC40814-00FE-C334-2EB9-408E82F8F210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56" creationId="{DE792B25-6D0A-9583-4726-9C464C6CA123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58" creationId="{46096B08-0C64-7C08-132A-391D80387F83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59" creationId="{89DF25FF-6C2A-3D77-5AFC-C83EF4178B1C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60" creationId="{A9DAA117-0BE8-39E6-4641-90BC3FBBD4B1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61" creationId="{7B5E0491-D25C-9DF3-EF67-EC8ED620594D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62" creationId="{8371FCE5-8E82-CBF6-5ED8-F811F0CEA881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63" creationId="{879CDC44-4605-30F6-E991-22C018826742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64" creationId="{C6930FFF-AA97-DEF3-FA8D-08D64D4484A0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65" creationId="{CC71BD42-17DC-6CF4-B4D8-FDA9B9E5000D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66" creationId="{4EC08D57-FC75-783B-D052-8BBB9FDD4725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67" creationId="{B84D3A0B-D5CE-C99F-9D10-C6A10A11B885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68" creationId="{A64AAAE0-9BAD-77AE-FBD8-45A6B7A80201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69" creationId="{3E1B85A4-D9B2-35B6-7AF3-8E42FAF36161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70" creationId="{18EB58DC-2316-4DAA-3373-87C2A83602DA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72" creationId="{182C89FC-4159-EDE9-F1D8-A7244D0C3B19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73" creationId="{FEF02500-546A-5931-1987-87FC29274619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74" creationId="{284526E3-E515-8E9F-5C09-F2E3E66B3D59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75" creationId="{666C438E-00F9-055A-902C-B912AFD1829F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76" creationId="{7B78F902-9A2B-1F47-2A57-D0EB0DA5EE14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77" creationId="{8E0A0DDF-A1CE-31B8-7955-4F897DF4E425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78" creationId="{BEA9BCE3-A0C7-3757-D2BF-F376D49DA86B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79" creationId="{74CB74D4-5808-238B-B553-5345D8F4F6F4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80" creationId="{4CC060BB-BA54-8680-D989-93EEDCA72785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81" creationId="{425A5C5E-ED11-DA1B-DA12-15FE94A13CA2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83" creationId="{D00F8994-69F1-7B91-9570-C128C00F649C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84" creationId="{FB872B22-E0A4-C4D0-F68A-03C416C4C80F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85" creationId="{FFC27192-A61B-4151-E333-F333E2258AFF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86" creationId="{9B70FA11-4B6C-6170-53D0-0D6F078410D0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87" creationId="{CFC6DD94-442C-6208-58E6-DB97A04D2441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88" creationId="{46B7A2BE-1C75-B600-9C9E-F6AC105BA454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89" creationId="{208097CB-C24B-0816-2200-72032400985C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90" creationId="{7FA066B4-D759-60A2-5AEB-42C6F3EB4CDA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91" creationId="{14A62511-8434-115D-C984-291D5B05B3D5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92" creationId="{AAC271A8-0AD6-EE32-0B64-EBB91A4C7748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98" creationId="{098220DD-016C-9FF8-2847-5724698FAAAF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99" creationId="{60C2006E-8613-F270-F170-885DED51CF85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100" creationId="{895C88EC-D536-23B2-EA9B-062058BDC10E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115" creationId="{E640D390-AD9E-AB59-D78C-A2C4158EE7A0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116" creationId="{390DF9BC-A0B4-E999-E528-B41B819649BE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117" creationId="{92D5C875-23D6-A95E-5A00-34DE07412074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132" creationId="{0EDE0EF8-8B2D-D1D2-E766-934FFECD1FC7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133" creationId="{1CC9C97A-DAF1-262B-88D9-647F40F4EEE6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134" creationId="{41AB3A01-E23C-2DA2-95F0-15EB9A6573B7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146" creationId="{963B64BB-2E2E-E426-652B-27919FC89223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147" creationId="{65C8D6A6-2EE4-4210-4016-869D783D438C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163" creationId="{BCC42B74-5F02-C695-B584-268480DB66CE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164" creationId="{B8486F26-96E1-72E7-5E46-CFE47C32FFBA}"/>
          </ac:spMkLst>
        </pc:spChg>
        <pc:spChg chg="add mod">
          <ac:chgData name="Ramya Muthukrishnan" userId="b537101c-71db-48f5-9a07-607ebb71d678" providerId="ADAL" clId="{00744315-8E0D-425C-A1A4-637C7195D20A}" dt="2023-03-29T12:07:03.651" v="408" actId="1076"/>
          <ac:spMkLst>
            <pc:docMk/>
            <pc:sldMk cId="3473015398" sldId="261"/>
            <ac:spMk id="183" creationId="{0E56D9A8-820C-E6E5-1306-1C46E4964D2E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186" creationId="{1816EB8C-DB77-BDD8-1765-0E97E5230BCD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206" creationId="{B93781C4-737C-FE92-58AB-9D99CDE6200B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207" creationId="{E68FC6EE-F169-2DD2-B5A5-BF0F73F20713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222" creationId="{70B1954B-F455-2AED-C46E-FD586AB0D0C7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223" creationId="{B6882A9E-E77F-2171-259C-DEEBDA226E5D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288" creationId="{70A637F6-2655-6DBD-65E3-511E9A50B597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289" creationId="{E82596B5-6C32-42DB-4441-4D65FC50B0FD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290" creationId="{314C1E36-185F-493B-CC8C-1A2015E17BC9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291" creationId="{0E77F75A-F4B3-4CD6-83CE-09D49BF7FBD2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292" creationId="{A7EF5513-0901-9AAA-0B00-E8770528A48E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293" creationId="{871ED6C4-3576-C3B7-4810-4D16BC698CED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294" creationId="{21D2D1F2-92E2-6CDB-C573-E12390057E8E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295" creationId="{EC4BB925-BA21-E652-59A7-569856490BC5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297" creationId="{AE34FE1B-B68A-B6FF-163A-2CF8841F1A9B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298" creationId="{F51509B3-07BD-B7FD-813A-7CBD2ED66C53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02" creationId="{5D754EAD-04B8-82C0-D9A0-2D6EEB1C3631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08" creationId="{6D5A227A-DAD9-5911-F4A5-5914D5B0093F}"/>
          </ac:spMkLst>
        </pc:spChg>
        <pc:spChg chg="mod topLvl">
          <ac:chgData name="Ramya Muthukrishnan" userId="b537101c-71db-48f5-9a07-607ebb71d678" providerId="ADAL" clId="{00744315-8E0D-425C-A1A4-637C7195D20A}" dt="2023-03-29T12:07:00.882" v="407" actId="1076"/>
          <ac:spMkLst>
            <pc:docMk/>
            <pc:sldMk cId="3473015398" sldId="261"/>
            <ac:spMk id="311" creationId="{B95E82B8-E019-161E-09C0-1148A863EE67}"/>
          </ac:spMkLst>
        </pc:spChg>
        <pc:spChg chg="mod topLvl">
          <ac:chgData name="Ramya Muthukrishnan" userId="b537101c-71db-48f5-9a07-607ebb71d678" providerId="ADAL" clId="{00744315-8E0D-425C-A1A4-637C7195D20A}" dt="2023-03-29T12:07:00.882" v="407" actId="1076"/>
          <ac:spMkLst>
            <pc:docMk/>
            <pc:sldMk cId="3473015398" sldId="261"/>
            <ac:spMk id="312" creationId="{8E91C86F-F0FA-D5BD-04E3-59BB42C08FC9}"/>
          </ac:spMkLst>
        </pc:spChg>
        <pc:spChg chg="mod topLvl">
          <ac:chgData name="Ramya Muthukrishnan" userId="b537101c-71db-48f5-9a07-607ebb71d678" providerId="ADAL" clId="{00744315-8E0D-425C-A1A4-637C7195D20A}" dt="2023-03-29T12:07:00.882" v="407" actId="1076"/>
          <ac:spMkLst>
            <pc:docMk/>
            <pc:sldMk cId="3473015398" sldId="261"/>
            <ac:spMk id="313" creationId="{6835DCA6-7325-7B5A-F3AE-18224E2740ED}"/>
          </ac:spMkLst>
        </pc:spChg>
        <pc:spChg chg="mod topLvl">
          <ac:chgData name="Ramya Muthukrishnan" userId="b537101c-71db-48f5-9a07-607ebb71d678" providerId="ADAL" clId="{00744315-8E0D-425C-A1A4-637C7195D20A}" dt="2023-03-29T12:07:00.882" v="407" actId="1076"/>
          <ac:spMkLst>
            <pc:docMk/>
            <pc:sldMk cId="3473015398" sldId="261"/>
            <ac:spMk id="314" creationId="{6C339811-20B2-CD4A-2852-1370E8902125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15" creationId="{9702A27D-C65F-315E-2EDB-F2CB87A1DAEE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16" creationId="{F0D3CDB8-9E3F-B0AD-D2F4-2439B5330B9C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17" creationId="{D591CBD8-0DA8-8612-B59C-3140975E81EB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23" creationId="{C92AA16C-D689-8586-C494-E2DE12933972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24" creationId="{DCEB27CA-1F5D-F51E-4266-5C81BE333BFE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25" creationId="{16D2553D-8C8E-F128-59CB-270347025653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26" creationId="{114A286A-9915-EA88-5314-5A484AC706A3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327" creationId="{4AB19896-E67E-E5E3-23CB-20DDEB2A9C5C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29" creationId="{798DDE44-5B91-DF33-DD71-5300F0A940D4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30" creationId="{83F69814-3224-720C-2D38-C3D7FCF703A7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31" creationId="{D1FD90B0-F3BD-BBEF-18AC-C549E90236F3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32" creationId="{3D077238-A164-013E-A9EB-C0F464AE269E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33" creationId="{60CA745C-ADD6-5D71-4671-BCDC80D3FE66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34" creationId="{8A6A3C49-58DA-DDEC-63EC-DE05E56F89CD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35" creationId="{F9D4464C-C92D-0667-AC04-6C0D88BC083B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36" creationId="{000C14A5-0ACE-0180-415C-D5FCFA2D87F4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37" creationId="{56A2FAFB-DA37-1C4C-1F2E-C4CFDDBD7E50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38" creationId="{84ECBAAD-4532-34A9-34B9-400E49587738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39" creationId="{EDAB6183-D489-0DAB-D6FE-00E04DD38AFD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40" creationId="{3F5F347E-1E7C-77D7-873A-190F7E7FD4EA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41" creationId="{A90C0197-4825-67DB-F985-80BCFB4F61A1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42" creationId="{7C1B106A-7C2E-CE12-7904-CE9ED4EECA99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43" creationId="{99C33ECD-75C7-2E13-6C8A-3BA54955465B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44" creationId="{300FA585-93FA-B190-FFCB-1DA692449979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45" creationId="{8FE6F173-3E32-4128-F136-BFBCF8530B7E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46" creationId="{8C46B8D0-0A8A-68E8-EF78-EF0514AA3103}"/>
          </ac:spMkLst>
        </pc:spChg>
        <pc:spChg chg="add del mod">
          <ac:chgData name="Ramya Muthukrishnan" userId="b537101c-71db-48f5-9a07-607ebb71d678" providerId="ADAL" clId="{00744315-8E0D-425C-A1A4-637C7195D20A}" dt="2023-03-29T12:05:41.841" v="378" actId="478"/>
          <ac:spMkLst>
            <pc:docMk/>
            <pc:sldMk cId="3473015398" sldId="261"/>
            <ac:spMk id="347" creationId="{CC90482B-5476-D8D4-EA1B-76F96FE48C5E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49" creationId="{F268B178-8C1A-A500-18F2-E45CC4D6FE29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50" creationId="{8287AD87-B2D9-5015-D34E-6B4E5B00BA7C}"/>
          </ac:spMkLst>
        </pc:spChg>
        <pc:spChg chg="mod">
          <ac:chgData name="Ramya Muthukrishnan" userId="b537101c-71db-48f5-9a07-607ebb71d678" providerId="ADAL" clId="{00744315-8E0D-425C-A1A4-637C7195D20A}" dt="2023-03-29T12:04:31.825" v="371"/>
          <ac:spMkLst>
            <pc:docMk/>
            <pc:sldMk cId="3473015398" sldId="261"/>
            <ac:spMk id="351" creationId="{ED3FAC8B-CE48-19F3-03F9-6DDC7D678BA6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52" creationId="{CD143221-47A1-7693-ECF8-329161B78A92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53" creationId="{1D30A05A-1B79-164B-351F-545F12EC3CD0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55" creationId="{F5A4D661-1729-7041-0E8B-1635FE54B122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56" creationId="{1E2E611F-E9B5-A7CB-BED8-08C496558728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57" creationId="{DDAD1143-FA83-BB7C-7330-D279603E3F65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59" creationId="{91521C39-A9DD-4F6D-0B09-132334C7B06F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60" creationId="{314B0947-5723-B1BA-0ED6-1BF1B868D3CE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61" creationId="{75E7DE15-6B65-0097-A404-9ECAB485E982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62" creationId="{ED14F045-7641-E8E9-EC10-C576069A7057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63" creationId="{9BBE2CAB-4D3D-668C-69FB-2220775844F4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64" creationId="{77C0F950-0857-B489-9794-BECF7492ECAF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65" creationId="{A4E1D13A-D2BE-E621-E1FD-D9B4037A3E53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66" creationId="{72B52CB1-3C2B-D231-D2B4-01FC47187128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67" creationId="{535DF246-353A-C084-847C-4CA17C9F21F0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68" creationId="{4FF1F104-B53E-A879-FCC1-F1C7615A4025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69" creationId="{5D714561-6565-A4FE-8908-0406FB46E08E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70" creationId="{772D6293-B9E8-CEF6-E74D-FCE47777C3AB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71" creationId="{352AE4E4-A52F-C500-660B-C87776EF90A8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73" creationId="{EDC72394-2327-7412-424E-A3A51C3E7B19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74" creationId="{629602A3-465F-75BE-51C9-991AE1836397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75" creationId="{D21BBAB8-EA03-8A88-D81B-5F0BBFBBFD54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77" creationId="{A3C46E3B-7454-5CCD-5AFF-16130EBBEE2C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78" creationId="{31E2BF35-4B6D-549F-1705-82DCB2AC704D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79" creationId="{127FF05C-009A-152F-C77F-1DED0A79E17E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80" creationId="{DAC0C082-633F-07FC-ACC0-85C29EC80011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81" creationId="{ABF7084D-EF39-B3A5-ED5E-C5EA8D2C9386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82" creationId="{C06AB510-9B5B-7941-AC0F-FBE8129DB9D5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83" creationId="{87F97618-1F0F-DAD9-AC26-7EDE042D4883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84" creationId="{47CC9FAD-15C3-C77C-F23A-9BC5DD5DD71D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85" creationId="{3A59CE67-68D7-1F8F-016C-69D45E887485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86" creationId="{68E8BABC-60DE-F52C-A7CB-0E30DBD6AA52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87" creationId="{55D484AB-D8C1-400E-3F67-D4E686B105C6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88" creationId="{85A1DDF7-F9CF-671B-1F4B-6EEA3474A120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89" creationId="{259B6983-FF0E-6085-B434-2EB6BD725361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91" creationId="{DD282918-7455-A943-3F3B-FB7260A444A3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92" creationId="{724B83D7-0872-E618-9609-44E2911C2110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93" creationId="{BD4699B2-5DEA-D7EB-97B1-63B38EB0DC29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95" creationId="{758E54DB-069F-9D1E-29FE-0DD090AD0FE8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96" creationId="{2207C4E4-6E99-3A8A-3BCE-3DB66EA977E3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97" creationId="{74313FB0-3724-30DD-B9BD-596D92FF9584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98" creationId="{7AC9F7FF-0E87-BD5A-ECDF-62BCB8221DF6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399" creationId="{8DF895C3-48B9-2D3B-4975-87EF50383E5C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00" creationId="{A2E17BB3-4FDC-0A93-F77A-FEB34B4DE60F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01" creationId="{E45DE966-562F-2307-44B6-663F315462E9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02" creationId="{66AF537B-13FA-DA13-F804-54A8361C4AB3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03" creationId="{B2116F6D-8C01-A408-C2B3-72F7AE23F1DC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05" creationId="{57063293-1916-95E6-6FDC-B218113B915C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06" creationId="{B49B49B0-5F78-A7B7-AF56-EA7F7AFD8D89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08" creationId="{B0562A3B-2162-5866-597A-1246BD156293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10" creationId="{20731EB7-AC53-2C7F-F1E1-65ACB9C0B16D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11" creationId="{3B596CDF-6852-CAF4-A264-0597146FCA1A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12" creationId="{DAFDE22D-D9F1-E205-2CA2-04167C041A04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13" creationId="{5CC86480-7694-2C08-9E57-C0E53F8D5897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14" creationId="{4B12A8F5-D3CD-5F56-F287-C6F0AC210355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15" creationId="{2F862609-8B73-8B14-04D8-F8ED48A5A3B1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16" creationId="{43A0AB86-B7EB-51FD-EEB8-A8D1C4E140EA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17" creationId="{8C4245C0-E68F-34E0-AA87-86A03A3AABD4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18" creationId="{8A0BE12B-9F30-4E16-B054-95E5BD6D5E6B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19" creationId="{BE72B3DF-CCCD-30A4-8520-089E2D7BE18E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20" creationId="{81547EF7-50A1-DBEA-FBBC-0276F12670C5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21" creationId="{0EFEBCC0-483A-18F8-C562-77DA72890A1D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22" creationId="{0E2E7013-705D-054F-65BD-1D6F689536DD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23" creationId="{07B36BB7-EFB6-2D2E-2F01-22CF44F2F61D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25" creationId="{3157E53C-B0F2-5A52-1EE8-C5971E6D8031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26" creationId="{24708AB8-68F0-D683-DA95-F8CF033ABF80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28" creationId="{A65CB713-2E3B-6897-2FC6-B494B5AD116A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30" creationId="{7520E5F3-7972-ECC9-7ABD-7413045E1526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31" creationId="{E64FCC1D-99D7-06CA-EAC1-22BD2EF88596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32" creationId="{81AF8DEC-B939-407F-0F79-734FE8C750EA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33" creationId="{2D6C7DFB-5691-CDAA-226D-3B9B6840A264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34" creationId="{A7F031F1-1EA2-DB2C-797D-32001FDD6BFF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35" creationId="{DC411F11-0904-171F-8DA7-B66BE08BFCA3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36" creationId="{A837D925-77C2-7886-4557-31C5E5E0B8C0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37" creationId="{1F674ACD-7C4E-4385-316A-D407A3A91CDA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38" creationId="{3AC12A23-69DA-AC8F-5465-2E9B85BC3EB6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39" creationId="{A719B0B6-C5FA-1C69-8A56-99124A0A94B8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40" creationId="{BAA0E96E-1BA7-F5B2-A40E-DE849064EC12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41" creationId="{6AAF617E-E638-A088-D049-DFCDFA1B536B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42" creationId="{3BC0807E-55B5-9A82-44E8-89F7FFD2B6CE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43" creationId="{D2B31095-7F17-280E-9454-43090B1BC556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44" creationId="{4A9DB857-AA27-17E5-246A-E7B6E6FEF625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45" creationId="{A87E1D77-F14D-B0F0-6B2A-4D34F9F1DC06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46" creationId="{19961292-8EEF-809B-846D-EDD1420B84FB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47" creationId="{2323E58E-D4F2-DAB2-7A24-9B265A5CB899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49" creationId="{69FD1774-F29B-395A-FAE6-D451BE10B500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50" creationId="{82EA9561-11AE-97A2-3E5C-6FF574658F0D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51" creationId="{BFAF1825-E5E4-3AC4-2843-7F08C629B042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53" creationId="{43349EC0-0E59-A4D8-851E-B904071E08DB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54" creationId="{6D70D8B1-8FF0-9D0D-5062-171D86C4E6E1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55" creationId="{A7F8AFC6-D09F-558E-3B50-AEC60B5B385B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56" creationId="{9A0574D2-A9E1-0AFB-9BA8-3E479B9B9A0D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57" creationId="{15CCB3AD-1A30-5AEF-8538-1AC5712D7D27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58" creationId="{D3F23E12-62E9-0CA8-52BF-96BFB63C07B0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59" creationId="{9B06A478-BA3A-DEEB-01F7-BE6C30A35263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60" creationId="{D0F10CDD-C170-A589-B89B-698619637F8E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61" creationId="{67E12DDC-02B6-8CB2-1497-87B078E40FD4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62" creationId="{C1DD6D33-0566-93C0-14F7-38682A554878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63" creationId="{86C72F82-6DAF-40D9-9D91-107F3B3FA1C3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65" creationId="{9789E268-2FE5-0661-C956-FDEF565A2D3B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66" creationId="{077FBE6C-F175-7C21-495B-D99FDC8FF77E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67" creationId="{952AB282-2105-12D2-FA8F-3BBCFED37526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69" creationId="{1442589B-CCF2-72DB-4DAE-91DBDCE59593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70" creationId="{8DA93EC5-6FE9-8BFB-F376-F8A8BF8BE056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71" creationId="{B73B0237-95AA-7B31-BBDA-23820DD78E1F}"/>
          </ac:spMkLst>
        </pc:spChg>
        <pc:spChg chg="mod">
          <ac:chgData name="Ramya Muthukrishnan" userId="b537101c-71db-48f5-9a07-607ebb71d678" providerId="ADAL" clId="{00744315-8E0D-425C-A1A4-637C7195D20A}" dt="2023-03-29T12:05:42.163" v="379"/>
          <ac:spMkLst>
            <pc:docMk/>
            <pc:sldMk cId="3473015398" sldId="261"/>
            <ac:spMk id="472" creationId="{D27FC5B9-E24F-DBC3-B291-0D19558B0CF4}"/>
          </ac:spMkLst>
        </pc:spChg>
        <pc:grpChg chg="add del mod">
          <ac:chgData name="Ramya Muthukrishnan" userId="b537101c-71db-48f5-9a07-607ebb71d678" providerId="ADAL" clId="{00744315-8E0D-425C-A1A4-637C7195D20A}" dt="2023-03-29T12:02:49.902" v="342" actId="165"/>
          <ac:grpSpMkLst>
            <pc:docMk/>
            <pc:sldMk cId="3473015398" sldId="261"/>
            <ac:grpSpMk id="7" creationId="{6D6920E1-94FA-72BC-1C46-74D8DCE1A623}"/>
          </ac:grpSpMkLst>
        </pc:grpChg>
        <pc:grpChg chg="del mod">
          <ac:chgData name="Ramya Muthukrishnan" userId="b537101c-71db-48f5-9a07-607ebb71d678" providerId="ADAL" clId="{00744315-8E0D-425C-A1A4-637C7195D20A}" dt="2023-03-29T12:04:29.313" v="369" actId="478"/>
          <ac:grpSpMkLst>
            <pc:docMk/>
            <pc:sldMk cId="3473015398" sldId="261"/>
            <ac:grpSpMk id="15" creationId="{367DB492-1CE2-6EC0-4BBC-C032E57C5925}"/>
          </ac:grpSpMkLst>
        </pc:grpChg>
        <pc:grpChg chg="add del mod">
          <ac:chgData name="Ramya Muthukrishnan" userId="b537101c-71db-48f5-9a07-607ebb71d678" providerId="ADAL" clId="{00744315-8E0D-425C-A1A4-637C7195D20A}" dt="2023-03-29T12:05:41.841" v="378" actId="478"/>
          <ac:grpSpMkLst>
            <pc:docMk/>
            <pc:sldMk cId="3473015398" sldId="261"/>
            <ac:grpSpMk id="51" creationId="{9BD48D19-C532-8D6E-24C5-2E19B6D44265}"/>
          </ac:grpSpMkLst>
        </pc:grpChg>
        <pc:grpChg chg="add del mod">
          <ac:chgData name="Ramya Muthukrishnan" userId="b537101c-71db-48f5-9a07-607ebb71d678" providerId="ADAL" clId="{00744315-8E0D-425C-A1A4-637C7195D20A}" dt="2023-03-29T12:05:41.841" v="378" actId="478"/>
          <ac:grpSpMkLst>
            <pc:docMk/>
            <pc:sldMk cId="3473015398" sldId="261"/>
            <ac:grpSpMk id="57" creationId="{400FD2C3-928A-0503-1B87-20CF2AC76969}"/>
          </ac:grpSpMkLst>
        </pc:grpChg>
        <pc:grpChg chg="add del mod">
          <ac:chgData name="Ramya Muthukrishnan" userId="b537101c-71db-48f5-9a07-607ebb71d678" providerId="ADAL" clId="{00744315-8E0D-425C-A1A4-637C7195D20A}" dt="2023-03-29T12:05:41.841" v="378" actId="478"/>
          <ac:grpSpMkLst>
            <pc:docMk/>
            <pc:sldMk cId="3473015398" sldId="261"/>
            <ac:grpSpMk id="71" creationId="{E3ECE2FE-E231-5FC0-A62C-12F85DCE20A0}"/>
          </ac:grpSpMkLst>
        </pc:grpChg>
        <pc:grpChg chg="add del mod">
          <ac:chgData name="Ramya Muthukrishnan" userId="b537101c-71db-48f5-9a07-607ebb71d678" providerId="ADAL" clId="{00744315-8E0D-425C-A1A4-637C7195D20A}" dt="2023-03-29T12:05:41.841" v="378" actId="478"/>
          <ac:grpSpMkLst>
            <pc:docMk/>
            <pc:sldMk cId="3473015398" sldId="261"/>
            <ac:grpSpMk id="82" creationId="{6717D067-8441-AB4F-4EC2-872C52D8B36B}"/>
          </ac:grpSpMkLst>
        </pc:grpChg>
        <pc:grpChg chg="add del mod">
          <ac:chgData name="Ramya Muthukrishnan" userId="b537101c-71db-48f5-9a07-607ebb71d678" providerId="ADAL" clId="{00744315-8E0D-425C-A1A4-637C7195D20A}" dt="2023-03-29T12:05:41.841" v="378" actId="478"/>
          <ac:grpSpMkLst>
            <pc:docMk/>
            <pc:sldMk cId="3473015398" sldId="261"/>
            <ac:grpSpMk id="145" creationId="{8A4D88B7-216E-1AEF-0072-F9D989854606}"/>
          </ac:grpSpMkLst>
        </pc:grpChg>
        <pc:grpChg chg="add mod">
          <ac:chgData name="Ramya Muthukrishnan" userId="b537101c-71db-48f5-9a07-607ebb71d678" providerId="ADAL" clId="{00744315-8E0D-425C-A1A4-637C7195D20A}" dt="2023-03-29T12:07:03.651" v="408" actId="1076"/>
          <ac:grpSpMkLst>
            <pc:docMk/>
            <pc:sldMk cId="3473015398" sldId="261"/>
            <ac:grpSpMk id="178" creationId="{49FBDA45-0952-BB96-7A47-0AC77DED8BC0}"/>
          </ac:grpSpMkLst>
        </pc:grpChg>
        <pc:grpChg chg="add mod">
          <ac:chgData name="Ramya Muthukrishnan" userId="b537101c-71db-48f5-9a07-607ebb71d678" providerId="ADAL" clId="{00744315-8E0D-425C-A1A4-637C7195D20A}" dt="2023-03-29T12:07:07.060" v="409" actId="1076"/>
          <ac:grpSpMkLst>
            <pc:docMk/>
            <pc:sldMk cId="3473015398" sldId="261"/>
            <ac:grpSpMk id="185" creationId="{887A13DB-FE6C-5FA0-9A9C-D9CEA122B4B6}"/>
          </ac:grpSpMkLst>
        </pc:grpChg>
        <pc:grpChg chg="mod">
          <ac:chgData name="Ramya Muthukrishnan" userId="b537101c-71db-48f5-9a07-607ebb71d678" providerId="ADAL" clId="{00744315-8E0D-425C-A1A4-637C7195D20A}" dt="2023-03-29T12:05:42.163" v="379"/>
          <ac:grpSpMkLst>
            <pc:docMk/>
            <pc:sldMk cId="3473015398" sldId="261"/>
            <ac:grpSpMk id="208" creationId="{17BE5EAD-748D-624C-C457-8D130DFADAD3}"/>
          </ac:grpSpMkLst>
        </pc:grpChg>
        <pc:grpChg chg="add del mod">
          <ac:chgData name="Ramya Muthukrishnan" userId="b537101c-71db-48f5-9a07-607ebb71d678" providerId="ADAL" clId="{00744315-8E0D-425C-A1A4-637C7195D20A}" dt="2023-03-29T12:05:41.841" v="378" actId="478"/>
          <ac:grpSpMkLst>
            <pc:docMk/>
            <pc:sldMk cId="3473015398" sldId="261"/>
            <ac:grpSpMk id="296" creationId="{E7ABCA75-4613-BFC5-671C-437BFF9B780A}"/>
          </ac:grpSpMkLst>
        </pc:grpChg>
        <pc:grpChg chg="del">
          <ac:chgData name="Ramya Muthukrishnan" userId="b537101c-71db-48f5-9a07-607ebb71d678" providerId="ADAL" clId="{00744315-8E0D-425C-A1A4-637C7195D20A}" dt="2023-03-29T12:04:29.313" v="369" actId="478"/>
          <ac:grpSpMkLst>
            <pc:docMk/>
            <pc:sldMk cId="3473015398" sldId="261"/>
            <ac:grpSpMk id="299" creationId="{ECBECC31-DF5E-B4C0-F60E-08B1837E0D7E}"/>
          </ac:grpSpMkLst>
        </pc:grpChg>
        <pc:grpChg chg="del">
          <ac:chgData name="Ramya Muthukrishnan" userId="b537101c-71db-48f5-9a07-607ebb71d678" providerId="ADAL" clId="{00744315-8E0D-425C-A1A4-637C7195D20A}" dt="2023-03-29T12:04:29.313" v="369" actId="478"/>
          <ac:grpSpMkLst>
            <pc:docMk/>
            <pc:sldMk cId="3473015398" sldId="261"/>
            <ac:grpSpMk id="300" creationId="{216634F3-2563-C5FA-08D2-B95B94640C9B}"/>
          </ac:grpSpMkLst>
        </pc:grpChg>
        <pc:grpChg chg="del">
          <ac:chgData name="Ramya Muthukrishnan" userId="b537101c-71db-48f5-9a07-607ebb71d678" providerId="ADAL" clId="{00744315-8E0D-425C-A1A4-637C7195D20A}" dt="2023-03-29T12:04:29.313" v="369" actId="478"/>
          <ac:grpSpMkLst>
            <pc:docMk/>
            <pc:sldMk cId="3473015398" sldId="261"/>
            <ac:grpSpMk id="301" creationId="{C4F52BDE-418E-FD36-B30C-8E210025891A}"/>
          </ac:grpSpMkLst>
        </pc:grpChg>
        <pc:grpChg chg="del">
          <ac:chgData name="Ramya Muthukrishnan" userId="b537101c-71db-48f5-9a07-607ebb71d678" providerId="ADAL" clId="{00744315-8E0D-425C-A1A4-637C7195D20A}" dt="2023-03-29T12:04:29.313" v="369" actId="478"/>
          <ac:grpSpMkLst>
            <pc:docMk/>
            <pc:sldMk cId="3473015398" sldId="261"/>
            <ac:grpSpMk id="303" creationId="{1640A7D6-8B61-76EC-2AD6-6CD3F2926D05}"/>
          </ac:grpSpMkLst>
        </pc:grpChg>
        <pc:grpChg chg="del">
          <ac:chgData name="Ramya Muthukrishnan" userId="b537101c-71db-48f5-9a07-607ebb71d678" providerId="ADAL" clId="{00744315-8E0D-425C-A1A4-637C7195D20A}" dt="2023-03-29T12:04:29.313" v="369" actId="478"/>
          <ac:grpSpMkLst>
            <pc:docMk/>
            <pc:sldMk cId="3473015398" sldId="261"/>
            <ac:grpSpMk id="304" creationId="{62EE1847-7768-7AD6-CCA7-DC6EB08EA87B}"/>
          </ac:grpSpMkLst>
        </pc:grpChg>
        <pc:grpChg chg="del">
          <ac:chgData name="Ramya Muthukrishnan" userId="b537101c-71db-48f5-9a07-607ebb71d678" providerId="ADAL" clId="{00744315-8E0D-425C-A1A4-637C7195D20A}" dt="2023-03-29T12:04:31.472" v="370" actId="478"/>
          <ac:grpSpMkLst>
            <pc:docMk/>
            <pc:sldMk cId="3473015398" sldId="261"/>
            <ac:grpSpMk id="305" creationId="{926B9873-2FB9-B711-CAB4-72BE35F95F7A}"/>
          </ac:grpSpMkLst>
        </pc:grpChg>
        <pc:grpChg chg="del">
          <ac:chgData name="Ramya Muthukrishnan" userId="b537101c-71db-48f5-9a07-607ebb71d678" providerId="ADAL" clId="{00744315-8E0D-425C-A1A4-637C7195D20A}" dt="2023-03-29T12:04:29.313" v="369" actId="478"/>
          <ac:grpSpMkLst>
            <pc:docMk/>
            <pc:sldMk cId="3473015398" sldId="261"/>
            <ac:grpSpMk id="307" creationId="{845CEA8D-FEAE-C2A2-7C38-4D967CC0E7AA}"/>
          </ac:grpSpMkLst>
        </pc:grpChg>
        <pc:grpChg chg="del">
          <ac:chgData name="Ramya Muthukrishnan" userId="b537101c-71db-48f5-9a07-607ebb71d678" providerId="ADAL" clId="{00744315-8E0D-425C-A1A4-637C7195D20A}" dt="2023-03-29T12:04:29.313" v="369" actId="478"/>
          <ac:grpSpMkLst>
            <pc:docMk/>
            <pc:sldMk cId="3473015398" sldId="261"/>
            <ac:grpSpMk id="310" creationId="{5C164243-082B-6AD1-4281-EFACC239DA2F}"/>
          </ac:grpSpMkLst>
        </pc:grpChg>
        <pc:grpChg chg="del">
          <ac:chgData name="Ramya Muthukrishnan" userId="b537101c-71db-48f5-9a07-607ebb71d678" providerId="ADAL" clId="{00744315-8E0D-425C-A1A4-637C7195D20A}" dt="2023-03-28T17:18:20.843" v="330" actId="165"/>
          <ac:grpSpMkLst>
            <pc:docMk/>
            <pc:sldMk cId="3473015398" sldId="261"/>
            <ac:grpSpMk id="315" creationId="{ED272D55-B3EC-2A5A-1084-E0B478A9B5DA}"/>
          </ac:grpSpMkLst>
        </pc:grpChg>
        <pc:grpChg chg="del mod">
          <ac:chgData name="Ramya Muthukrishnan" userId="b537101c-71db-48f5-9a07-607ebb71d678" providerId="ADAL" clId="{00744315-8E0D-425C-A1A4-637C7195D20A}" dt="2023-03-29T12:04:29.313" v="369" actId="478"/>
          <ac:grpSpMkLst>
            <pc:docMk/>
            <pc:sldMk cId="3473015398" sldId="261"/>
            <ac:grpSpMk id="322" creationId="{BA7E0CB8-01E2-56F0-9B23-1D1410D37D4C}"/>
          </ac:grpSpMkLst>
        </pc:grpChg>
        <pc:grpChg chg="add del mod">
          <ac:chgData name="Ramya Muthukrishnan" userId="b537101c-71db-48f5-9a07-607ebb71d678" providerId="ADAL" clId="{00744315-8E0D-425C-A1A4-637C7195D20A}" dt="2023-03-29T12:05:41.841" v="378" actId="478"/>
          <ac:grpSpMkLst>
            <pc:docMk/>
            <pc:sldMk cId="3473015398" sldId="261"/>
            <ac:grpSpMk id="328" creationId="{69E2E415-F3BB-8741-59E7-97858061E61E}"/>
          </ac:grpSpMkLst>
        </pc:grpChg>
        <pc:grpChg chg="add del mod">
          <ac:chgData name="Ramya Muthukrishnan" userId="b537101c-71db-48f5-9a07-607ebb71d678" providerId="ADAL" clId="{00744315-8E0D-425C-A1A4-637C7195D20A}" dt="2023-03-29T12:05:41.841" v="378" actId="478"/>
          <ac:grpSpMkLst>
            <pc:docMk/>
            <pc:sldMk cId="3473015398" sldId="261"/>
            <ac:grpSpMk id="348" creationId="{A47D0A43-0DBC-136B-A9EA-5861233F7C1D}"/>
          </ac:grpSpMkLst>
        </pc:grpChg>
        <pc:grpChg chg="add mod">
          <ac:chgData name="Ramya Muthukrishnan" userId="b537101c-71db-48f5-9a07-607ebb71d678" providerId="ADAL" clId="{00744315-8E0D-425C-A1A4-637C7195D20A}" dt="2023-03-29T12:07:07.060" v="409" actId="1076"/>
          <ac:grpSpMkLst>
            <pc:docMk/>
            <pc:sldMk cId="3473015398" sldId="261"/>
            <ac:grpSpMk id="354" creationId="{0312D86E-D001-7C0D-4DCC-224830D37B07}"/>
          </ac:grpSpMkLst>
        </pc:grpChg>
        <pc:grpChg chg="mod">
          <ac:chgData name="Ramya Muthukrishnan" userId="b537101c-71db-48f5-9a07-607ebb71d678" providerId="ADAL" clId="{00744315-8E0D-425C-A1A4-637C7195D20A}" dt="2023-03-29T12:05:42.163" v="379"/>
          <ac:grpSpMkLst>
            <pc:docMk/>
            <pc:sldMk cId="3473015398" sldId="261"/>
            <ac:grpSpMk id="358" creationId="{956DABEF-C8EA-0FDA-3860-A3FFE06A1E16}"/>
          </ac:grpSpMkLst>
        </pc:grpChg>
        <pc:grpChg chg="add mod">
          <ac:chgData name="Ramya Muthukrishnan" userId="b537101c-71db-48f5-9a07-607ebb71d678" providerId="ADAL" clId="{00744315-8E0D-425C-A1A4-637C7195D20A}" dt="2023-03-29T12:07:07.060" v="409" actId="1076"/>
          <ac:grpSpMkLst>
            <pc:docMk/>
            <pc:sldMk cId="3473015398" sldId="261"/>
            <ac:grpSpMk id="372" creationId="{E80DA023-1517-AE15-DA59-A7C80DB1C848}"/>
          </ac:grpSpMkLst>
        </pc:grpChg>
        <pc:grpChg chg="mod">
          <ac:chgData name="Ramya Muthukrishnan" userId="b537101c-71db-48f5-9a07-607ebb71d678" providerId="ADAL" clId="{00744315-8E0D-425C-A1A4-637C7195D20A}" dt="2023-03-29T12:05:42.163" v="379"/>
          <ac:grpSpMkLst>
            <pc:docMk/>
            <pc:sldMk cId="3473015398" sldId="261"/>
            <ac:grpSpMk id="376" creationId="{BE8F4214-4761-C1F8-868B-CFA09BBACDE0}"/>
          </ac:grpSpMkLst>
        </pc:grpChg>
        <pc:grpChg chg="add mod">
          <ac:chgData name="Ramya Muthukrishnan" userId="b537101c-71db-48f5-9a07-607ebb71d678" providerId="ADAL" clId="{00744315-8E0D-425C-A1A4-637C7195D20A}" dt="2023-03-29T12:07:07.060" v="409" actId="1076"/>
          <ac:grpSpMkLst>
            <pc:docMk/>
            <pc:sldMk cId="3473015398" sldId="261"/>
            <ac:grpSpMk id="390" creationId="{45E213D5-5E1B-62A9-5C86-74452F7ED0AE}"/>
          </ac:grpSpMkLst>
        </pc:grpChg>
        <pc:grpChg chg="mod">
          <ac:chgData name="Ramya Muthukrishnan" userId="b537101c-71db-48f5-9a07-607ebb71d678" providerId="ADAL" clId="{00744315-8E0D-425C-A1A4-637C7195D20A}" dt="2023-03-29T12:05:42.163" v="379"/>
          <ac:grpSpMkLst>
            <pc:docMk/>
            <pc:sldMk cId="3473015398" sldId="261"/>
            <ac:grpSpMk id="394" creationId="{F8D9C63B-9024-AE48-9FDF-2D051C2427BE}"/>
          </ac:grpSpMkLst>
        </pc:grpChg>
        <pc:grpChg chg="add mod">
          <ac:chgData name="Ramya Muthukrishnan" userId="b537101c-71db-48f5-9a07-607ebb71d678" providerId="ADAL" clId="{00744315-8E0D-425C-A1A4-637C7195D20A}" dt="2023-03-29T12:07:07.060" v="409" actId="1076"/>
          <ac:grpSpMkLst>
            <pc:docMk/>
            <pc:sldMk cId="3473015398" sldId="261"/>
            <ac:grpSpMk id="404" creationId="{E9B446A2-51E6-85C6-12A5-97044F9E45CF}"/>
          </ac:grpSpMkLst>
        </pc:grpChg>
        <pc:grpChg chg="mod">
          <ac:chgData name="Ramya Muthukrishnan" userId="b537101c-71db-48f5-9a07-607ebb71d678" providerId="ADAL" clId="{00744315-8E0D-425C-A1A4-637C7195D20A}" dt="2023-03-29T12:05:42.163" v="379"/>
          <ac:grpSpMkLst>
            <pc:docMk/>
            <pc:sldMk cId="3473015398" sldId="261"/>
            <ac:grpSpMk id="407" creationId="{A43C265E-918E-26A9-FDE0-43F54F305413}"/>
          </ac:grpSpMkLst>
        </pc:grpChg>
        <pc:grpChg chg="mod">
          <ac:chgData name="Ramya Muthukrishnan" userId="b537101c-71db-48f5-9a07-607ebb71d678" providerId="ADAL" clId="{00744315-8E0D-425C-A1A4-637C7195D20A}" dt="2023-03-29T12:05:42.163" v="379"/>
          <ac:grpSpMkLst>
            <pc:docMk/>
            <pc:sldMk cId="3473015398" sldId="261"/>
            <ac:grpSpMk id="409" creationId="{7D597190-382B-5359-44F1-FDEB16F3F85D}"/>
          </ac:grpSpMkLst>
        </pc:grpChg>
        <pc:grpChg chg="add mod">
          <ac:chgData name="Ramya Muthukrishnan" userId="b537101c-71db-48f5-9a07-607ebb71d678" providerId="ADAL" clId="{00744315-8E0D-425C-A1A4-637C7195D20A}" dt="2023-03-29T12:07:07.060" v="409" actId="1076"/>
          <ac:grpSpMkLst>
            <pc:docMk/>
            <pc:sldMk cId="3473015398" sldId="261"/>
            <ac:grpSpMk id="424" creationId="{6057B7DA-D61C-BE7C-085D-3A4168619A2B}"/>
          </ac:grpSpMkLst>
        </pc:grpChg>
        <pc:grpChg chg="mod">
          <ac:chgData name="Ramya Muthukrishnan" userId="b537101c-71db-48f5-9a07-607ebb71d678" providerId="ADAL" clId="{00744315-8E0D-425C-A1A4-637C7195D20A}" dt="2023-03-29T12:05:42.163" v="379"/>
          <ac:grpSpMkLst>
            <pc:docMk/>
            <pc:sldMk cId="3473015398" sldId="261"/>
            <ac:grpSpMk id="427" creationId="{1549FAAA-2A70-1D9E-2064-6E5226594E6C}"/>
          </ac:grpSpMkLst>
        </pc:grpChg>
        <pc:grpChg chg="mod">
          <ac:chgData name="Ramya Muthukrishnan" userId="b537101c-71db-48f5-9a07-607ebb71d678" providerId="ADAL" clId="{00744315-8E0D-425C-A1A4-637C7195D20A}" dt="2023-03-29T12:05:42.163" v="379"/>
          <ac:grpSpMkLst>
            <pc:docMk/>
            <pc:sldMk cId="3473015398" sldId="261"/>
            <ac:grpSpMk id="429" creationId="{12DB0094-650E-FB34-081B-3CD366172755}"/>
          </ac:grpSpMkLst>
        </pc:grpChg>
        <pc:grpChg chg="add mod">
          <ac:chgData name="Ramya Muthukrishnan" userId="b537101c-71db-48f5-9a07-607ebb71d678" providerId="ADAL" clId="{00744315-8E0D-425C-A1A4-637C7195D20A}" dt="2023-03-29T12:07:07.060" v="409" actId="1076"/>
          <ac:grpSpMkLst>
            <pc:docMk/>
            <pc:sldMk cId="3473015398" sldId="261"/>
            <ac:grpSpMk id="448" creationId="{0031F95A-E6D2-C655-0065-53D7EB8FDD50}"/>
          </ac:grpSpMkLst>
        </pc:grpChg>
        <pc:grpChg chg="mod">
          <ac:chgData name="Ramya Muthukrishnan" userId="b537101c-71db-48f5-9a07-607ebb71d678" providerId="ADAL" clId="{00744315-8E0D-425C-A1A4-637C7195D20A}" dt="2023-03-29T12:05:42.163" v="379"/>
          <ac:grpSpMkLst>
            <pc:docMk/>
            <pc:sldMk cId="3473015398" sldId="261"/>
            <ac:grpSpMk id="452" creationId="{44908069-063E-B086-4079-3F330F516F32}"/>
          </ac:grpSpMkLst>
        </pc:grpChg>
        <pc:grpChg chg="add mod">
          <ac:chgData name="Ramya Muthukrishnan" userId="b537101c-71db-48f5-9a07-607ebb71d678" providerId="ADAL" clId="{00744315-8E0D-425C-A1A4-637C7195D20A}" dt="2023-03-29T12:07:07.060" v="409" actId="1076"/>
          <ac:grpSpMkLst>
            <pc:docMk/>
            <pc:sldMk cId="3473015398" sldId="261"/>
            <ac:grpSpMk id="464" creationId="{EB0E3B3C-59D3-70EA-5E22-D34D72AE4549}"/>
          </ac:grpSpMkLst>
        </pc:grpChg>
        <pc:grpChg chg="mod">
          <ac:chgData name="Ramya Muthukrishnan" userId="b537101c-71db-48f5-9a07-607ebb71d678" providerId="ADAL" clId="{00744315-8E0D-425C-A1A4-637C7195D20A}" dt="2023-03-29T12:05:42.163" v="379"/>
          <ac:grpSpMkLst>
            <pc:docMk/>
            <pc:sldMk cId="3473015398" sldId="261"/>
            <ac:grpSpMk id="468" creationId="{86EF46F4-3A58-6155-CC7C-6815BE49B174}"/>
          </ac:grpSpMkLst>
        </pc:grpChg>
        <pc:picChg chg="del">
          <ac:chgData name="Ramya Muthukrishnan" userId="b537101c-71db-48f5-9a07-607ebb71d678" providerId="ADAL" clId="{00744315-8E0D-425C-A1A4-637C7195D20A}" dt="2023-03-28T17:18:05.617" v="328" actId="478"/>
          <ac:picMkLst>
            <pc:docMk/>
            <pc:sldMk cId="3473015398" sldId="261"/>
            <ac:picMk id="3" creationId="{021ECD13-B6FF-33B7-B68E-345E24A58549}"/>
          </ac:picMkLst>
        </pc:picChg>
        <pc:picChg chg="mod">
          <ac:chgData name="Ramya Muthukrishnan" userId="b537101c-71db-48f5-9a07-607ebb71d678" providerId="ADAL" clId="{00744315-8E0D-425C-A1A4-637C7195D20A}" dt="2023-03-29T12:06:12.543" v="388" actId="1076"/>
          <ac:picMkLst>
            <pc:docMk/>
            <pc:sldMk cId="3473015398" sldId="261"/>
            <ac:picMk id="18" creationId="{2893D8CD-BA46-4810-B5DD-A2C3CE6ED7FF}"/>
          </ac:picMkLst>
        </pc:picChg>
        <pc:picChg chg="del">
          <ac:chgData name="Ramya Muthukrishnan" userId="b537101c-71db-48f5-9a07-607ebb71d678" providerId="ADAL" clId="{00744315-8E0D-425C-A1A4-637C7195D20A}" dt="2023-03-29T12:05:41.841" v="378" actId="478"/>
          <ac:picMkLst>
            <pc:docMk/>
            <pc:sldMk cId="3473015398" sldId="261"/>
            <ac:picMk id="50" creationId="{3872006B-16BA-497F-BF84-EDAB63B99EE1}"/>
          </ac:picMkLst>
        </pc:picChg>
        <pc:picChg chg="add mod">
          <ac:chgData name="Ramya Muthukrishnan" userId="b537101c-71db-48f5-9a07-607ebb71d678" providerId="ADAL" clId="{00744315-8E0D-425C-A1A4-637C7195D20A}" dt="2023-03-29T12:06:56.990" v="406" actId="1076"/>
          <ac:picMkLst>
            <pc:docMk/>
            <pc:sldMk cId="3473015398" sldId="261"/>
            <ac:picMk id="165" creationId="{31CCF768-6B3D-BDA5-5535-1665D626C7EF}"/>
          </ac:picMkLst>
        </pc:picChg>
        <pc:picChg chg="mod">
          <ac:chgData name="Ramya Muthukrishnan" userId="b537101c-71db-48f5-9a07-607ebb71d678" providerId="ADAL" clId="{00744315-8E0D-425C-A1A4-637C7195D20A}" dt="2023-03-29T12:05:42.163" v="379"/>
          <ac:picMkLst>
            <pc:docMk/>
            <pc:sldMk cId="3473015398" sldId="261"/>
            <ac:picMk id="179" creationId="{0BB40CCE-C85F-1561-6128-909BF604DEB9}"/>
          </ac:picMkLst>
        </pc:picChg>
        <pc:picChg chg="mod">
          <ac:chgData name="Ramya Muthukrishnan" userId="b537101c-71db-48f5-9a07-607ebb71d678" providerId="ADAL" clId="{00744315-8E0D-425C-A1A4-637C7195D20A}" dt="2023-03-29T12:05:42.163" v="379"/>
          <ac:picMkLst>
            <pc:docMk/>
            <pc:sldMk cId="3473015398" sldId="261"/>
            <ac:picMk id="180" creationId="{3EB6B463-2A5A-70A2-D589-1243741FBCFE}"/>
          </ac:picMkLst>
        </pc:picChg>
        <pc:picChg chg="mod">
          <ac:chgData name="Ramya Muthukrishnan" userId="b537101c-71db-48f5-9a07-607ebb71d678" providerId="ADAL" clId="{00744315-8E0D-425C-A1A4-637C7195D20A}" dt="2023-03-29T12:05:42.163" v="379"/>
          <ac:picMkLst>
            <pc:docMk/>
            <pc:sldMk cId="3473015398" sldId="261"/>
            <ac:picMk id="181" creationId="{D1BD2AD9-6FE9-F52D-761A-FA6DCE554EC3}"/>
          </ac:picMkLst>
        </pc:picChg>
        <pc:picChg chg="mod">
          <ac:chgData name="Ramya Muthukrishnan" userId="b537101c-71db-48f5-9a07-607ebb71d678" providerId="ADAL" clId="{00744315-8E0D-425C-A1A4-637C7195D20A}" dt="2023-03-29T12:05:42.163" v="379"/>
          <ac:picMkLst>
            <pc:docMk/>
            <pc:sldMk cId="3473015398" sldId="261"/>
            <ac:picMk id="182" creationId="{7F8A89DE-7301-B676-2F66-20979ABE1229}"/>
          </ac:picMkLst>
        </pc:picChg>
        <pc:picChg chg="add mod">
          <ac:chgData name="Ramya Muthukrishnan" userId="b537101c-71db-48f5-9a07-607ebb71d678" providerId="ADAL" clId="{00744315-8E0D-425C-A1A4-637C7195D20A}" dt="2023-03-29T12:05:42.163" v="379"/>
          <ac:picMkLst>
            <pc:docMk/>
            <pc:sldMk cId="3473015398" sldId="261"/>
            <ac:picMk id="184" creationId="{D0E70882-C6F3-CF15-670B-FBEF02AF0CE1}"/>
          </ac:picMkLst>
        </pc:picChg>
        <pc:cxnChg chg="del">
          <ac:chgData name="Ramya Muthukrishnan" userId="b537101c-71db-48f5-9a07-607ebb71d678" providerId="ADAL" clId="{00744315-8E0D-425C-A1A4-637C7195D20A}" dt="2023-03-28T17:18:07.198" v="329" actId="478"/>
          <ac:cxnSpMkLst>
            <pc:docMk/>
            <pc:sldMk cId="3473015398" sldId="261"/>
            <ac:cxnSpMk id="324" creationId="{635EA958-E719-DAF1-DEB6-0AF76EB1EE04}"/>
          </ac:cxnSpMkLst>
        </pc:cxnChg>
        <pc:cxnChg chg="del">
          <ac:chgData name="Ramya Muthukrishnan" userId="b537101c-71db-48f5-9a07-607ebb71d678" providerId="ADAL" clId="{00744315-8E0D-425C-A1A4-637C7195D20A}" dt="2023-03-28T17:18:07.198" v="329" actId="478"/>
          <ac:cxnSpMkLst>
            <pc:docMk/>
            <pc:sldMk cId="3473015398" sldId="261"/>
            <ac:cxnSpMk id="325" creationId="{1ABF39D8-6629-3A27-F69B-1867007BBE7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A982-97C4-47E7-869E-D2719CA763C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40B-3C57-498D-B5B3-A15351D2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0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A982-97C4-47E7-869E-D2719CA763C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40B-3C57-498D-B5B3-A15351D2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2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A982-97C4-47E7-869E-D2719CA763C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40B-3C57-498D-B5B3-A15351D2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4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A982-97C4-47E7-869E-D2719CA763C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40B-3C57-498D-B5B3-A15351D2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2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A982-97C4-47E7-869E-D2719CA763C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40B-3C57-498D-B5B3-A15351D2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1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A982-97C4-47E7-869E-D2719CA763C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40B-3C57-498D-B5B3-A15351D2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8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A982-97C4-47E7-869E-D2719CA763C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40B-3C57-498D-B5B3-A15351D2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1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A982-97C4-47E7-869E-D2719CA763C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40B-3C57-498D-B5B3-A15351D2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A982-97C4-47E7-869E-D2719CA763C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40B-3C57-498D-B5B3-A15351D2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6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A982-97C4-47E7-869E-D2719CA763C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40B-3C57-498D-B5B3-A15351D2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5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A982-97C4-47E7-869E-D2719CA763C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40B-3C57-498D-B5B3-A15351D2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2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3A982-97C4-47E7-869E-D2719CA763C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B40B-3C57-498D-B5B3-A15351D2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1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4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A5316CC-C9CD-C9E2-1081-05B70D29AF9B}"/>
              </a:ext>
            </a:extLst>
          </p:cNvPr>
          <p:cNvCxnSpPr/>
          <p:nvPr/>
        </p:nvCxnSpPr>
        <p:spPr>
          <a:xfrm>
            <a:off x="-4500060" y="11720917"/>
            <a:ext cx="5281938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08FB630-B01C-77BC-64E8-A1E15212B624}"/>
              </a:ext>
            </a:extLst>
          </p:cNvPr>
          <p:cNvSpPr txBox="1"/>
          <p:nvPr/>
        </p:nvSpPr>
        <p:spPr>
          <a:xfrm>
            <a:off x="464741" y="5125371"/>
            <a:ext cx="5354812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IN" sz="1600" b="1" dirty="0">
                <a:solidFill>
                  <a:srgbClr val="1F4CB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Some of the key needs in creating a marketplace can be handled with the help of modelling. </a:t>
            </a:r>
            <a:endParaRPr lang="en-US" sz="1600" b="1" dirty="0">
              <a:solidFill>
                <a:srgbClr val="1F4CB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67DB492-1CE2-6EC0-4BBC-C032E57C5925}"/>
              </a:ext>
            </a:extLst>
          </p:cNvPr>
          <p:cNvGrpSpPr/>
          <p:nvPr/>
        </p:nvGrpSpPr>
        <p:grpSpPr>
          <a:xfrm>
            <a:off x="6149716" y="1400079"/>
            <a:ext cx="249898" cy="819851"/>
            <a:chOff x="3720075" y="7315200"/>
            <a:chExt cx="249898" cy="819851"/>
          </a:xfrm>
          <a:solidFill>
            <a:srgbClr val="E1EBF8"/>
          </a:solidFill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89519269-B500-09CB-15D4-7A2F9BE50580}"/>
                </a:ext>
              </a:extLst>
            </p:cNvPr>
            <p:cNvSpPr/>
            <p:nvPr/>
          </p:nvSpPr>
          <p:spPr>
            <a:xfrm>
              <a:off x="3720075" y="7315200"/>
              <a:ext cx="249898" cy="2154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201D0D43-5DB0-8C84-AF12-E4DBA281DAF2}"/>
                </a:ext>
              </a:extLst>
            </p:cNvPr>
            <p:cNvSpPr/>
            <p:nvPr/>
          </p:nvSpPr>
          <p:spPr>
            <a:xfrm>
              <a:off x="3720075" y="7617411"/>
              <a:ext cx="249898" cy="2154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1482D6F-7129-E001-BCD7-C353C831B2C9}"/>
                </a:ext>
              </a:extLst>
            </p:cNvPr>
            <p:cNvSpPr/>
            <p:nvPr/>
          </p:nvSpPr>
          <p:spPr>
            <a:xfrm>
              <a:off x="3720075" y="7919622"/>
              <a:ext cx="249898" cy="2154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94E46BD1-2BEC-49A1-B22A-A9A6F8F48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3301598" cy="1213631"/>
          </a:xfrm>
          <a:prstGeom prst="rect">
            <a:avLst/>
          </a:prstGeom>
        </p:spPr>
      </p:pic>
      <p:pic>
        <p:nvPicPr>
          <p:cNvPr id="50" name="Graphic 49">
            <a:extLst>
              <a:ext uri="{FF2B5EF4-FFF2-40B4-BE49-F238E27FC236}">
                <a16:creationId xmlns:a16="http://schemas.microsoft.com/office/drawing/2014/main" id="{3872006B-16BA-497F-BF84-EDAB63B99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9459"/>
          <a:stretch>
            <a:fillRect/>
          </a:stretch>
        </p:blipFill>
        <p:spPr>
          <a:xfrm flipH="1" flipV="1">
            <a:off x="6181663" y="9299319"/>
            <a:ext cx="669099" cy="606680"/>
          </a:xfrm>
          <a:custGeom>
            <a:avLst/>
            <a:gdLst>
              <a:gd name="connsiteX0" fmla="*/ 976964 w 976964"/>
              <a:gd name="connsiteY0" fmla="*/ 885825 h 885825"/>
              <a:gd name="connsiteX1" fmla="*/ 0 w 976964"/>
              <a:gd name="connsiteY1" fmla="*/ 885825 h 885825"/>
              <a:gd name="connsiteX2" fmla="*/ 0 w 976964"/>
              <a:gd name="connsiteY2" fmla="*/ 0 h 885825"/>
              <a:gd name="connsiteX3" fmla="*/ 976964 w 976964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964" h="885825">
                <a:moveTo>
                  <a:pt x="976964" y="885825"/>
                </a:moveTo>
                <a:lnTo>
                  <a:pt x="0" y="885825"/>
                </a:lnTo>
                <a:lnTo>
                  <a:pt x="0" y="0"/>
                </a:lnTo>
                <a:lnTo>
                  <a:pt x="976964" y="0"/>
                </a:lnTo>
                <a:close/>
              </a:path>
            </a:pathLst>
          </a:cu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2893D8CD-BA46-4810-B5DD-A2C3CE6ED7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0579" y="-1"/>
            <a:ext cx="1438275" cy="523875"/>
          </a:xfrm>
          <a:prstGeom prst="rect">
            <a:avLst/>
          </a:prstGeom>
        </p:spPr>
      </p:pic>
      <p:sp>
        <p:nvSpPr>
          <p:cNvPr id="27" name="Graphic 25">
            <a:extLst>
              <a:ext uri="{FF2B5EF4-FFF2-40B4-BE49-F238E27FC236}">
                <a16:creationId xmlns:a16="http://schemas.microsoft.com/office/drawing/2014/main" id="{A0A3267E-FCA7-4CF3-B3FD-40C905F0A04F}"/>
              </a:ext>
            </a:extLst>
          </p:cNvPr>
          <p:cNvSpPr/>
          <p:nvPr/>
        </p:nvSpPr>
        <p:spPr>
          <a:xfrm>
            <a:off x="327774" y="6184455"/>
            <a:ext cx="1392976" cy="1395745"/>
          </a:xfrm>
          <a:custGeom>
            <a:avLst/>
            <a:gdLst>
              <a:gd name="connsiteX0" fmla="*/ 4637859 w 4927962"/>
              <a:gd name="connsiteY0" fmla="*/ 2470749 h 4937760"/>
              <a:gd name="connsiteX1" fmla="*/ 4632386 w 4927962"/>
              <a:gd name="connsiteY1" fmla="*/ 2361031 h 4937760"/>
              <a:gd name="connsiteX2" fmla="*/ 4923165 w 4927962"/>
              <a:gd name="connsiteY2" fmla="*/ 2229348 h 4937760"/>
              <a:gd name="connsiteX3" fmla="*/ 4901237 w 4927962"/>
              <a:gd name="connsiteY3" fmla="*/ 2064746 h 4937760"/>
              <a:gd name="connsiteX4" fmla="*/ 4583025 w 4927962"/>
              <a:gd name="connsiteY4" fmla="*/ 2015377 h 4937760"/>
              <a:gd name="connsiteX5" fmla="*/ 4528146 w 4927962"/>
              <a:gd name="connsiteY5" fmla="*/ 1801408 h 4937760"/>
              <a:gd name="connsiteX6" fmla="*/ 4775024 w 4927962"/>
              <a:gd name="connsiteY6" fmla="*/ 1598421 h 4937760"/>
              <a:gd name="connsiteX7" fmla="*/ 4709199 w 4927962"/>
              <a:gd name="connsiteY7" fmla="*/ 1444801 h 4937760"/>
              <a:gd name="connsiteX8" fmla="*/ 4401970 w 4927962"/>
              <a:gd name="connsiteY8" fmla="*/ 1483187 h 4937760"/>
              <a:gd name="connsiteX9" fmla="*/ 4292252 w 4927962"/>
              <a:gd name="connsiteY9" fmla="*/ 1296659 h 4937760"/>
              <a:gd name="connsiteX10" fmla="*/ 4478780 w 4927962"/>
              <a:gd name="connsiteY10" fmla="*/ 1038798 h 4937760"/>
              <a:gd name="connsiteX11" fmla="*/ 4380044 w 4927962"/>
              <a:gd name="connsiteY11" fmla="*/ 907115 h 4937760"/>
              <a:gd name="connsiteX12" fmla="*/ 4078283 w 4927962"/>
              <a:gd name="connsiteY12" fmla="*/ 1022349 h 4937760"/>
              <a:gd name="connsiteX13" fmla="*/ 3924663 w 4927962"/>
              <a:gd name="connsiteY13" fmla="*/ 868729 h 4937760"/>
              <a:gd name="connsiteX14" fmla="*/ 4039897 w 4927962"/>
              <a:gd name="connsiteY14" fmla="*/ 566968 h 4937760"/>
              <a:gd name="connsiteX15" fmla="*/ 3908214 w 4927962"/>
              <a:gd name="connsiteY15" fmla="*/ 468232 h 4937760"/>
              <a:gd name="connsiteX16" fmla="*/ 3650353 w 4927962"/>
              <a:gd name="connsiteY16" fmla="*/ 654760 h 4937760"/>
              <a:gd name="connsiteX17" fmla="*/ 3463825 w 4927962"/>
              <a:gd name="connsiteY17" fmla="*/ 545042 h 4937760"/>
              <a:gd name="connsiteX18" fmla="*/ 3491227 w 4927962"/>
              <a:gd name="connsiteY18" fmla="*/ 221315 h 4937760"/>
              <a:gd name="connsiteX19" fmla="*/ 3337607 w 4927962"/>
              <a:gd name="connsiteY19" fmla="*/ 155489 h 4937760"/>
              <a:gd name="connsiteX20" fmla="*/ 3134620 w 4927962"/>
              <a:gd name="connsiteY20" fmla="*/ 402368 h 4937760"/>
              <a:gd name="connsiteX21" fmla="*/ 2920651 w 4927962"/>
              <a:gd name="connsiteY21" fmla="*/ 347488 h 4937760"/>
              <a:gd name="connsiteX22" fmla="*/ 2871282 w 4927962"/>
              <a:gd name="connsiteY22" fmla="*/ 29277 h 4937760"/>
              <a:gd name="connsiteX23" fmla="*/ 2706680 w 4927962"/>
              <a:gd name="connsiteY23" fmla="*/ 7348 h 4937760"/>
              <a:gd name="connsiteX24" fmla="*/ 2580464 w 4927962"/>
              <a:gd name="connsiteY24" fmla="*/ 309110 h 4937760"/>
              <a:gd name="connsiteX25" fmla="*/ 2470745 w 4927962"/>
              <a:gd name="connsiteY25" fmla="*/ 303637 h 4937760"/>
              <a:gd name="connsiteX26" fmla="*/ 2361027 w 4927962"/>
              <a:gd name="connsiteY26" fmla="*/ 309110 h 4937760"/>
              <a:gd name="connsiteX27" fmla="*/ 2229344 w 4927962"/>
              <a:gd name="connsiteY27" fmla="*/ 18330 h 4937760"/>
              <a:gd name="connsiteX28" fmla="*/ 2064742 w 4927962"/>
              <a:gd name="connsiteY28" fmla="*/ 40259 h 4937760"/>
              <a:gd name="connsiteX29" fmla="*/ 2015373 w 4927962"/>
              <a:gd name="connsiteY29" fmla="*/ 358471 h 4937760"/>
              <a:gd name="connsiteX30" fmla="*/ 1801404 w 4927962"/>
              <a:gd name="connsiteY30" fmla="*/ 413350 h 4937760"/>
              <a:gd name="connsiteX31" fmla="*/ 1598417 w 4927962"/>
              <a:gd name="connsiteY31" fmla="*/ 166472 h 4937760"/>
              <a:gd name="connsiteX32" fmla="*/ 1444797 w 4927962"/>
              <a:gd name="connsiteY32" fmla="*/ 232297 h 4937760"/>
              <a:gd name="connsiteX33" fmla="*/ 1477710 w 4927962"/>
              <a:gd name="connsiteY33" fmla="*/ 550508 h 4937760"/>
              <a:gd name="connsiteX34" fmla="*/ 1291182 w 4927962"/>
              <a:gd name="connsiteY34" fmla="*/ 660227 h 4937760"/>
              <a:gd name="connsiteX35" fmla="*/ 1033321 w 4927962"/>
              <a:gd name="connsiteY35" fmla="*/ 473699 h 4937760"/>
              <a:gd name="connsiteX36" fmla="*/ 901638 w 4927962"/>
              <a:gd name="connsiteY36" fmla="*/ 572434 h 4937760"/>
              <a:gd name="connsiteX37" fmla="*/ 1016872 w 4927962"/>
              <a:gd name="connsiteY37" fmla="*/ 874196 h 4937760"/>
              <a:gd name="connsiteX38" fmla="*/ 863253 w 4927962"/>
              <a:gd name="connsiteY38" fmla="*/ 1027815 h 4937760"/>
              <a:gd name="connsiteX39" fmla="*/ 561491 w 4927962"/>
              <a:gd name="connsiteY39" fmla="*/ 912581 h 4937760"/>
              <a:gd name="connsiteX40" fmla="*/ 462755 w 4927962"/>
              <a:gd name="connsiteY40" fmla="*/ 1044265 h 4937760"/>
              <a:gd name="connsiteX41" fmla="*/ 649283 w 4927962"/>
              <a:gd name="connsiteY41" fmla="*/ 1302126 h 4937760"/>
              <a:gd name="connsiteX42" fmla="*/ 539565 w 4927962"/>
              <a:gd name="connsiteY42" fmla="*/ 1488653 h 4937760"/>
              <a:gd name="connsiteX43" fmla="*/ 221315 w 4927962"/>
              <a:gd name="connsiteY43" fmla="*/ 1450268 h 4937760"/>
              <a:gd name="connsiteX44" fmla="*/ 155489 w 4927962"/>
              <a:gd name="connsiteY44" fmla="*/ 1603887 h 4937760"/>
              <a:gd name="connsiteX45" fmla="*/ 402368 w 4927962"/>
              <a:gd name="connsiteY45" fmla="*/ 1806874 h 4937760"/>
              <a:gd name="connsiteX46" fmla="*/ 347488 w 4927962"/>
              <a:gd name="connsiteY46" fmla="*/ 2020844 h 4937760"/>
              <a:gd name="connsiteX47" fmla="*/ 29277 w 4927962"/>
              <a:gd name="connsiteY47" fmla="*/ 2070213 h 4937760"/>
              <a:gd name="connsiteX48" fmla="*/ 7348 w 4927962"/>
              <a:gd name="connsiteY48" fmla="*/ 2234815 h 4937760"/>
              <a:gd name="connsiteX49" fmla="*/ 298127 w 4927962"/>
              <a:gd name="connsiteY49" fmla="*/ 2366498 h 4937760"/>
              <a:gd name="connsiteX50" fmla="*/ 292654 w 4927962"/>
              <a:gd name="connsiteY50" fmla="*/ 2476216 h 4937760"/>
              <a:gd name="connsiteX51" fmla="*/ 298127 w 4927962"/>
              <a:gd name="connsiteY51" fmla="*/ 2585934 h 4937760"/>
              <a:gd name="connsiteX52" fmla="*/ 7348 w 4927962"/>
              <a:gd name="connsiteY52" fmla="*/ 2717618 h 4937760"/>
              <a:gd name="connsiteX53" fmla="*/ 29277 w 4927962"/>
              <a:gd name="connsiteY53" fmla="*/ 2882220 h 4937760"/>
              <a:gd name="connsiteX54" fmla="*/ 347488 w 4927962"/>
              <a:gd name="connsiteY54" fmla="*/ 2931588 h 4937760"/>
              <a:gd name="connsiteX55" fmla="*/ 402368 w 4927962"/>
              <a:gd name="connsiteY55" fmla="*/ 3145558 h 4937760"/>
              <a:gd name="connsiteX56" fmla="*/ 155489 w 4927962"/>
              <a:gd name="connsiteY56" fmla="*/ 3348545 h 4937760"/>
              <a:gd name="connsiteX57" fmla="*/ 221315 w 4927962"/>
              <a:gd name="connsiteY57" fmla="*/ 3502164 h 4937760"/>
              <a:gd name="connsiteX58" fmla="*/ 539526 w 4927962"/>
              <a:gd name="connsiteY58" fmla="*/ 3469252 h 4937760"/>
              <a:gd name="connsiteX59" fmla="*/ 649244 w 4927962"/>
              <a:gd name="connsiteY59" fmla="*/ 3655779 h 4937760"/>
              <a:gd name="connsiteX60" fmla="*/ 462716 w 4927962"/>
              <a:gd name="connsiteY60" fmla="*/ 3913640 h 4937760"/>
              <a:gd name="connsiteX61" fmla="*/ 561452 w 4927962"/>
              <a:gd name="connsiteY61" fmla="*/ 4045324 h 4937760"/>
              <a:gd name="connsiteX62" fmla="*/ 863214 w 4927962"/>
              <a:gd name="connsiteY62" fmla="*/ 3930090 h 4937760"/>
              <a:gd name="connsiteX63" fmla="*/ 1016833 w 4927962"/>
              <a:gd name="connsiteY63" fmla="*/ 4083709 h 4937760"/>
              <a:gd name="connsiteX64" fmla="*/ 901599 w 4927962"/>
              <a:gd name="connsiteY64" fmla="*/ 4385471 h 4937760"/>
              <a:gd name="connsiteX65" fmla="*/ 1033282 w 4927962"/>
              <a:gd name="connsiteY65" fmla="*/ 4484207 h 4937760"/>
              <a:gd name="connsiteX66" fmla="*/ 1291143 w 4927962"/>
              <a:gd name="connsiteY66" fmla="*/ 4297679 h 4937760"/>
              <a:gd name="connsiteX67" fmla="*/ 1477671 w 4927962"/>
              <a:gd name="connsiteY67" fmla="*/ 4407397 h 4937760"/>
              <a:gd name="connsiteX68" fmla="*/ 1450269 w 4927962"/>
              <a:gd name="connsiteY68" fmla="*/ 4720180 h 4937760"/>
              <a:gd name="connsiteX69" fmla="*/ 1603888 w 4927962"/>
              <a:gd name="connsiteY69" fmla="*/ 4786006 h 4937760"/>
              <a:gd name="connsiteX70" fmla="*/ 1806875 w 4927962"/>
              <a:gd name="connsiteY70" fmla="*/ 4539127 h 4937760"/>
              <a:gd name="connsiteX71" fmla="*/ 2020845 w 4927962"/>
              <a:gd name="connsiteY71" fmla="*/ 4594007 h 4937760"/>
              <a:gd name="connsiteX72" fmla="*/ 2070214 w 4927962"/>
              <a:gd name="connsiteY72" fmla="*/ 4912218 h 4937760"/>
              <a:gd name="connsiteX73" fmla="*/ 2234816 w 4927962"/>
              <a:gd name="connsiteY73" fmla="*/ 4934147 h 4937760"/>
              <a:gd name="connsiteX74" fmla="*/ 2366499 w 4927962"/>
              <a:gd name="connsiteY74" fmla="*/ 4643368 h 4937760"/>
              <a:gd name="connsiteX75" fmla="*/ 2476217 w 4927962"/>
              <a:gd name="connsiteY75" fmla="*/ 4648841 h 4937760"/>
              <a:gd name="connsiteX76" fmla="*/ 2585935 w 4927962"/>
              <a:gd name="connsiteY76" fmla="*/ 4643368 h 4937760"/>
              <a:gd name="connsiteX77" fmla="*/ 2717619 w 4927962"/>
              <a:gd name="connsiteY77" fmla="*/ 4934147 h 4937760"/>
              <a:gd name="connsiteX78" fmla="*/ 2882221 w 4927962"/>
              <a:gd name="connsiteY78" fmla="*/ 4912218 h 4937760"/>
              <a:gd name="connsiteX79" fmla="*/ 2931589 w 4927962"/>
              <a:gd name="connsiteY79" fmla="*/ 4594007 h 4937760"/>
              <a:gd name="connsiteX80" fmla="*/ 3145559 w 4927962"/>
              <a:gd name="connsiteY80" fmla="*/ 4539127 h 4937760"/>
              <a:gd name="connsiteX81" fmla="*/ 3348546 w 4927962"/>
              <a:gd name="connsiteY81" fmla="*/ 4786006 h 4937760"/>
              <a:gd name="connsiteX82" fmla="*/ 3502165 w 4927962"/>
              <a:gd name="connsiteY82" fmla="*/ 4720180 h 4937760"/>
              <a:gd name="connsiteX83" fmla="*/ 3458307 w 4927962"/>
              <a:gd name="connsiteY83" fmla="*/ 4401969 h 4937760"/>
              <a:gd name="connsiteX84" fmla="*/ 3644835 w 4927962"/>
              <a:gd name="connsiteY84" fmla="*/ 4292251 h 4937760"/>
              <a:gd name="connsiteX85" fmla="*/ 3902696 w 4927962"/>
              <a:gd name="connsiteY85" fmla="*/ 4478779 h 4937760"/>
              <a:gd name="connsiteX86" fmla="*/ 4034379 w 4927962"/>
              <a:gd name="connsiteY86" fmla="*/ 4380043 h 4937760"/>
              <a:gd name="connsiteX87" fmla="*/ 3919145 w 4927962"/>
              <a:gd name="connsiteY87" fmla="*/ 4078281 h 4937760"/>
              <a:gd name="connsiteX88" fmla="*/ 4072764 w 4927962"/>
              <a:gd name="connsiteY88" fmla="*/ 3924662 h 4937760"/>
              <a:gd name="connsiteX89" fmla="*/ 4374527 w 4927962"/>
              <a:gd name="connsiteY89" fmla="*/ 4039896 h 4937760"/>
              <a:gd name="connsiteX90" fmla="*/ 4473262 w 4927962"/>
              <a:gd name="connsiteY90" fmla="*/ 3908213 h 4937760"/>
              <a:gd name="connsiteX91" fmla="*/ 4286734 w 4927962"/>
              <a:gd name="connsiteY91" fmla="*/ 3650352 h 4937760"/>
              <a:gd name="connsiteX92" fmla="*/ 4396452 w 4927962"/>
              <a:gd name="connsiteY92" fmla="*/ 3463824 h 4937760"/>
              <a:gd name="connsiteX93" fmla="*/ 4714663 w 4927962"/>
              <a:gd name="connsiteY93" fmla="*/ 3496737 h 4937760"/>
              <a:gd name="connsiteX94" fmla="*/ 4780489 w 4927962"/>
              <a:gd name="connsiteY94" fmla="*/ 3343117 h 4937760"/>
              <a:gd name="connsiteX95" fmla="*/ 4533611 w 4927962"/>
              <a:gd name="connsiteY95" fmla="*/ 3140130 h 4937760"/>
              <a:gd name="connsiteX96" fmla="*/ 4588490 w 4927962"/>
              <a:gd name="connsiteY96" fmla="*/ 2926161 h 4937760"/>
              <a:gd name="connsiteX97" fmla="*/ 4906702 w 4927962"/>
              <a:gd name="connsiteY97" fmla="*/ 2876792 h 4937760"/>
              <a:gd name="connsiteX98" fmla="*/ 4928630 w 4927962"/>
              <a:gd name="connsiteY98" fmla="*/ 2712190 h 4937760"/>
              <a:gd name="connsiteX99" fmla="*/ 4632385 w 4927962"/>
              <a:gd name="connsiteY99" fmla="*/ 2580468 h 4937760"/>
              <a:gd name="connsiteX100" fmla="*/ 4637857 w 4927962"/>
              <a:gd name="connsiteY100" fmla="*/ 2470749 h 4937760"/>
              <a:gd name="connsiteX101" fmla="*/ 2470731 w 4927962"/>
              <a:gd name="connsiteY101" fmla="*/ 4390990 h 4937760"/>
              <a:gd name="connsiteX102" fmla="*/ 550491 w 4927962"/>
              <a:gd name="connsiteY102" fmla="*/ 2470749 h 4937760"/>
              <a:gd name="connsiteX103" fmla="*/ 2470731 w 4927962"/>
              <a:gd name="connsiteY103" fmla="*/ 550509 h 4937760"/>
              <a:gd name="connsiteX104" fmla="*/ 4390971 w 4927962"/>
              <a:gd name="connsiteY104" fmla="*/ 2470749 h 4937760"/>
              <a:gd name="connsiteX105" fmla="*/ 2470731 w 4927962"/>
              <a:gd name="connsiteY105" fmla="*/ 4390990 h 49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927962" h="4937760">
                <a:moveTo>
                  <a:pt x="4637859" y="2470749"/>
                </a:moveTo>
                <a:cubicBezTo>
                  <a:pt x="4637859" y="2432326"/>
                  <a:pt x="4637859" y="2399415"/>
                  <a:pt x="4632386" y="2361031"/>
                </a:cubicBezTo>
                <a:lnTo>
                  <a:pt x="4923165" y="2229348"/>
                </a:lnTo>
                <a:cubicBezTo>
                  <a:pt x="4917693" y="2174468"/>
                  <a:pt x="4912182" y="2119630"/>
                  <a:pt x="4901237" y="2064746"/>
                </a:cubicBezTo>
                <a:lnTo>
                  <a:pt x="4583025" y="2015377"/>
                </a:lnTo>
                <a:cubicBezTo>
                  <a:pt x="4566569" y="1944042"/>
                  <a:pt x="4550113" y="1872741"/>
                  <a:pt x="4528146" y="1801408"/>
                </a:cubicBezTo>
                <a:lnTo>
                  <a:pt x="4775024" y="1598421"/>
                </a:lnTo>
                <a:cubicBezTo>
                  <a:pt x="4753095" y="1549052"/>
                  <a:pt x="4736601" y="1494169"/>
                  <a:pt x="4709199" y="1444801"/>
                </a:cubicBezTo>
                <a:lnTo>
                  <a:pt x="4401970" y="1483187"/>
                </a:lnTo>
                <a:cubicBezTo>
                  <a:pt x="4369058" y="1417362"/>
                  <a:pt x="4330635" y="1357009"/>
                  <a:pt x="4292252" y="1296659"/>
                </a:cubicBezTo>
                <a:lnTo>
                  <a:pt x="4478780" y="1038798"/>
                </a:lnTo>
                <a:cubicBezTo>
                  <a:pt x="4445867" y="994902"/>
                  <a:pt x="4412955" y="951007"/>
                  <a:pt x="4380044" y="907115"/>
                </a:cubicBezTo>
                <a:lnTo>
                  <a:pt x="4078283" y="1022349"/>
                </a:lnTo>
                <a:cubicBezTo>
                  <a:pt x="4028914" y="967469"/>
                  <a:pt x="3979547" y="918097"/>
                  <a:pt x="3924663" y="868729"/>
                </a:cubicBezTo>
                <a:lnTo>
                  <a:pt x="4039897" y="566968"/>
                </a:lnTo>
                <a:cubicBezTo>
                  <a:pt x="3996001" y="534055"/>
                  <a:pt x="3952106" y="501142"/>
                  <a:pt x="3908214" y="468232"/>
                </a:cubicBezTo>
                <a:lnTo>
                  <a:pt x="3650353" y="654760"/>
                </a:lnTo>
                <a:cubicBezTo>
                  <a:pt x="3590000" y="616336"/>
                  <a:pt x="3524175" y="577952"/>
                  <a:pt x="3463825" y="545042"/>
                </a:cubicBezTo>
                <a:lnTo>
                  <a:pt x="3491227" y="221315"/>
                </a:lnTo>
                <a:cubicBezTo>
                  <a:pt x="3441858" y="199386"/>
                  <a:pt x="3392491" y="177418"/>
                  <a:pt x="3337607" y="155489"/>
                </a:cubicBezTo>
                <a:lnTo>
                  <a:pt x="3134620" y="402368"/>
                </a:lnTo>
                <a:cubicBezTo>
                  <a:pt x="3063286" y="380439"/>
                  <a:pt x="2997460" y="358472"/>
                  <a:pt x="2920651" y="347488"/>
                </a:cubicBezTo>
                <a:lnTo>
                  <a:pt x="2871282" y="29277"/>
                </a:lnTo>
                <a:cubicBezTo>
                  <a:pt x="2816402" y="18293"/>
                  <a:pt x="2761564" y="12821"/>
                  <a:pt x="2706680" y="7348"/>
                </a:cubicBezTo>
                <a:lnTo>
                  <a:pt x="2580464" y="309110"/>
                </a:lnTo>
                <a:cubicBezTo>
                  <a:pt x="2542040" y="309110"/>
                  <a:pt x="2509129" y="303637"/>
                  <a:pt x="2470745" y="303637"/>
                </a:cubicBezTo>
                <a:cubicBezTo>
                  <a:pt x="2432322" y="303637"/>
                  <a:pt x="2399410" y="303637"/>
                  <a:pt x="2361027" y="309110"/>
                </a:cubicBezTo>
                <a:lnTo>
                  <a:pt x="2229344" y="18330"/>
                </a:lnTo>
                <a:cubicBezTo>
                  <a:pt x="2174464" y="23803"/>
                  <a:pt x="2119626" y="29314"/>
                  <a:pt x="2064742" y="40259"/>
                </a:cubicBezTo>
                <a:lnTo>
                  <a:pt x="2015373" y="358471"/>
                </a:lnTo>
                <a:cubicBezTo>
                  <a:pt x="1944038" y="374927"/>
                  <a:pt x="1872737" y="391383"/>
                  <a:pt x="1801404" y="413350"/>
                </a:cubicBezTo>
                <a:lnTo>
                  <a:pt x="1598417" y="166472"/>
                </a:lnTo>
                <a:cubicBezTo>
                  <a:pt x="1549048" y="188401"/>
                  <a:pt x="1494165" y="204895"/>
                  <a:pt x="1444797" y="232297"/>
                </a:cubicBezTo>
                <a:lnTo>
                  <a:pt x="1477710" y="550508"/>
                </a:lnTo>
                <a:cubicBezTo>
                  <a:pt x="1411885" y="583421"/>
                  <a:pt x="1351533" y="621843"/>
                  <a:pt x="1291182" y="660227"/>
                </a:cubicBezTo>
                <a:lnTo>
                  <a:pt x="1033321" y="473699"/>
                </a:lnTo>
                <a:cubicBezTo>
                  <a:pt x="989425" y="506611"/>
                  <a:pt x="945530" y="539524"/>
                  <a:pt x="901638" y="572434"/>
                </a:cubicBezTo>
                <a:lnTo>
                  <a:pt x="1016872" y="874196"/>
                </a:lnTo>
                <a:cubicBezTo>
                  <a:pt x="961992" y="923565"/>
                  <a:pt x="912621" y="972932"/>
                  <a:pt x="863253" y="1027815"/>
                </a:cubicBezTo>
                <a:lnTo>
                  <a:pt x="561491" y="912581"/>
                </a:lnTo>
                <a:cubicBezTo>
                  <a:pt x="528578" y="956477"/>
                  <a:pt x="495666" y="1000373"/>
                  <a:pt x="462755" y="1044265"/>
                </a:cubicBezTo>
                <a:lnTo>
                  <a:pt x="649283" y="1302126"/>
                </a:lnTo>
                <a:cubicBezTo>
                  <a:pt x="610860" y="1362478"/>
                  <a:pt x="572475" y="1428303"/>
                  <a:pt x="539565" y="1488653"/>
                </a:cubicBezTo>
                <a:lnTo>
                  <a:pt x="221315" y="1450268"/>
                </a:lnTo>
                <a:cubicBezTo>
                  <a:pt x="199386" y="1499637"/>
                  <a:pt x="177418" y="1549004"/>
                  <a:pt x="155489" y="1603887"/>
                </a:cubicBezTo>
                <a:lnTo>
                  <a:pt x="402368" y="1806874"/>
                </a:lnTo>
                <a:cubicBezTo>
                  <a:pt x="380439" y="1878209"/>
                  <a:pt x="358472" y="1944034"/>
                  <a:pt x="347488" y="2020844"/>
                </a:cubicBezTo>
                <a:lnTo>
                  <a:pt x="29277" y="2070213"/>
                </a:lnTo>
                <a:cubicBezTo>
                  <a:pt x="18293" y="2125092"/>
                  <a:pt x="12821" y="2179931"/>
                  <a:pt x="7348" y="2234815"/>
                </a:cubicBezTo>
                <a:lnTo>
                  <a:pt x="298127" y="2366498"/>
                </a:lnTo>
                <a:cubicBezTo>
                  <a:pt x="298127" y="2404922"/>
                  <a:pt x="292654" y="2437833"/>
                  <a:pt x="292654" y="2476216"/>
                </a:cubicBezTo>
                <a:cubicBezTo>
                  <a:pt x="292654" y="2514640"/>
                  <a:pt x="292654" y="2547551"/>
                  <a:pt x="298127" y="2585934"/>
                </a:cubicBezTo>
                <a:lnTo>
                  <a:pt x="7348" y="2717618"/>
                </a:lnTo>
                <a:cubicBezTo>
                  <a:pt x="12820" y="2772497"/>
                  <a:pt x="18331" y="2827336"/>
                  <a:pt x="29277" y="2882220"/>
                </a:cubicBezTo>
                <a:lnTo>
                  <a:pt x="347488" y="2931588"/>
                </a:lnTo>
                <a:cubicBezTo>
                  <a:pt x="363944" y="3002923"/>
                  <a:pt x="380401" y="3074225"/>
                  <a:pt x="402368" y="3145558"/>
                </a:cubicBezTo>
                <a:lnTo>
                  <a:pt x="155489" y="3348545"/>
                </a:lnTo>
                <a:cubicBezTo>
                  <a:pt x="177418" y="3397914"/>
                  <a:pt x="193913" y="3452796"/>
                  <a:pt x="221315" y="3502164"/>
                </a:cubicBezTo>
                <a:lnTo>
                  <a:pt x="539526" y="3469252"/>
                </a:lnTo>
                <a:cubicBezTo>
                  <a:pt x="572438" y="3535077"/>
                  <a:pt x="610861" y="3595429"/>
                  <a:pt x="649244" y="3655779"/>
                </a:cubicBezTo>
                <a:lnTo>
                  <a:pt x="462716" y="3913640"/>
                </a:lnTo>
                <a:cubicBezTo>
                  <a:pt x="495629" y="3957536"/>
                  <a:pt x="528541" y="4001432"/>
                  <a:pt x="561452" y="4045324"/>
                </a:cubicBezTo>
                <a:lnTo>
                  <a:pt x="863214" y="3930090"/>
                </a:lnTo>
                <a:cubicBezTo>
                  <a:pt x="912582" y="3984969"/>
                  <a:pt x="961949" y="4034341"/>
                  <a:pt x="1016833" y="4083709"/>
                </a:cubicBezTo>
                <a:lnTo>
                  <a:pt x="901599" y="4385471"/>
                </a:lnTo>
                <a:cubicBezTo>
                  <a:pt x="945495" y="4418383"/>
                  <a:pt x="989390" y="4451296"/>
                  <a:pt x="1033282" y="4484207"/>
                </a:cubicBezTo>
                <a:lnTo>
                  <a:pt x="1291143" y="4297679"/>
                </a:lnTo>
                <a:cubicBezTo>
                  <a:pt x="1351495" y="4336102"/>
                  <a:pt x="1417320" y="4374486"/>
                  <a:pt x="1477671" y="4407397"/>
                </a:cubicBezTo>
                <a:lnTo>
                  <a:pt x="1450269" y="4720180"/>
                </a:lnTo>
                <a:cubicBezTo>
                  <a:pt x="1499638" y="4742109"/>
                  <a:pt x="1549005" y="4764076"/>
                  <a:pt x="1603888" y="4786006"/>
                </a:cubicBezTo>
                <a:lnTo>
                  <a:pt x="1806875" y="4539127"/>
                </a:lnTo>
                <a:cubicBezTo>
                  <a:pt x="1878210" y="4561056"/>
                  <a:pt x="1944035" y="4583023"/>
                  <a:pt x="2020845" y="4594007"/>
                </a:cubicBezTo>
                <a:lnTo>
                  <a:pt x="2070214" y="4912218"/>
                </a:lnTo>
                <a:cubicBezTo>
                  <a:pt x="2125093" y="4923202"/>
                  <a:pt x="2179932" y="4928674"/>
                  <a:pt x="2234816" y="4934147"/>
                </a:cubicBezTo>
                <a:lnTo>
                  <a:pt x="2366499" y="4643368"/>
                </a:lnTo>
                <a:cubicBezTo>
                  <a:pt x="2404922" y="4643368"/>
                  <a:pt x="2437834" y="4648841"/>
                  <a:pt x="2476217" y="4648841"/>
                </a:cubicBezTo>
                <a:cubicBezTo>
                  <a:pt x="2514641" y="4648841"/>
                  <a:pt x="2547552" y="4648841"/>
                  <a:pt x="2585935" y="4643368"/>
                </a:cubicBezTo>
                <a:lnTo>
                  <a:pt x="2717619" y="4934147"/>
                </a:lnTo>
                <a:cubicBezTo>
                  <a:pt x="2772498" y="4928675"/>
                  <a:pt x="2827337" y="4923163"/>
                  <a:pt x="2882221" y="4912218"/>
                </a:cubicBezTo>
                <a:lnTo>
                  <a:pt x="2931589" y="4594007"/>
                </a:lnTo>
                <a:cubicBezTo>
                  <a:pt x="3002924" y="4577551"/>
                  <a:pt x="3074226" y="4561094"/>
                  <a:pt x="3145559" y="4539127"/>
                </a:cubicBezTo>
                <a:lnTo>
                  <a:pt x="3348546" y="4786006"/>
                </a:lnTo>
                <a:cubicBezTo>
                  <a:pt x="3397915" y="4764076"/>
                  <a:pt x="3452797" y="4747582"/>
                  <a:pt x="3502165" y="4720180"/>
                </a:cubicBezTo>
                <a:lnTo>
                  <a:pt x="3458307" y="4401969"/>
                </a:lnTo>
                <a:cubicBezTo>
                  <a:pt x="3524132" y="4369057"/>
                  <a:pt x="3584485" y="4330634"/>
                  <a:pt x="3644835" y="4292251"/>
                </a:cubicBezTo>
                <a:lnTo>
                  <a:pt x="3902696" y="4478779"/>
                </a:lnTo>
                <a:cubicBezTo>
                  <a:pt x="3946592" y="4445866"/>
                  <a:pt x="3990487" y="4412954"/>
                  <a:pt x="4034379" y="4380043"/>
                </a:cubicBezTo>
                <a:lnTo>
                  <a:pt x="3919145" y="4078281"/>
                </a:lnTo>
                <a:cubicBezTo>
                  <a:pt x="3974025" y="4028913"/>
                  <a:pt x="4023397" y="3979546"/>
                  <a:pt x="4072764" y="3924662"/>
                </a:cubicBezTo>
                <a:lnTo>
                  <a:pt x="4374527" y="4039896"/>
                </a:lnTo>
                <a:cubicBezTo>
                  <a:pt x="4407439" y="3996000"/>
                  <a:pt x="4440351" y="3952105"/>
                  <a:pt x="4473262" y="3908213"/>
                </a:cubicBezTo>
                <a:lnTo>
                  <a:pt x="4286734" y="3650352"/>
                </a:lnTo>
                <a:cubicBezTo>
                  <a:pt x="4325158" y="3589999"/>
                  <a:pt x="4363542" y="3524175"/>
                  <a:pt x="4396452" y="3463824"/>
                </a:cubicBezTo>
                <a:lnTo>
                  <a:pt x="4714663" y="3496737"/>
                </a:lnTo>
                <a:cubicBezTo>
                  <a:pt x="4736593" y="3447368"/>
                  <a:pt x="4758560" y="3398001"/>
                  <a:pt x="4780489" y="3343117"/>
                </a:cubicBezTo>
                <a:lnTo>
                  <a:pt x="4533611" y="3140130"/>
                </a:lnTo>
                <a:cubicBezTo>
                  <a:pt x="4555539" y="3068796"/>
                  <a:pt x="4577506" y="3002970"/>
                  <a:pt x="4588490" y="2926161"/>
                </a:cubicBezTo>
                <a:lnTo>
                  <a:pt x="4906702" y="2876792"/>
                </a:lnTo>
                <a:cubicBezTo>
                  <a:pt x="4917685" y="2821912"/>
                  <a:pt x="4923158" y="2767074"/>
                  <a:pt x="4928630" y="2712190"/>
                </a:cubicBezTo>
                <a:lnTo>
                  <a:pt x="4632385" y="2580468"/>
                </a:lnTo>
                <a:cubicBezTo>
                  <a:pt x="4637857" y="2542082"/>
                  <a:pt x="4637857" y="2509171"/>
                  <a:pt x="4637857" y="2470749"/>
                </a:cubicBezTo>
                <a:close/>
                <a:moveTo>
                  <a:pt x="2470731" y="4390990"/>
                </a:moveTo>
                <a:cubicBezTo>
                  <a:pt x="1411855" y="4390990"/>
                  <a:pt x="550491" y="3529605"/>
                  <a:pt x="550491" y="2470749"/>
                </a:cubicBezTo>
                <a:cubicBezTo>
                  <a:pt x="550491" y="1411894"/>
                  <a:pt x="1411875" y="550509"/>
                  <a:pt x="2470731" y="550509"/>
                </a:cubicBezTo>
                <a:cubicBezTo>
                  <a:pt x="3529586" y="550509"/>
                  <a:pt x="4390971" y="1411894"/>
                  <a:pt x="4390971" y="2470749"/>
                </a:cubicBezTo>
                <a:cubicBezTo>
                  <a:pt x="4390971" y="3529605"/>
                  <a:pt x="3529586" y="4390990"/>
                  <a:pt x="2470731" y="4390990"/>
                </a:cubicBezTo>
                <a:close/>
              </a:path>
            </a:pathLst>
          </a:custGeom>
          <a:solidFill>
            <a:srgbClr val="14366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C11886-2424-4355-A5BD-AC861124D203}"/>
              </a:ext>
            </a:extLst>
          </p:cNvPr>
          <p:cNvSpPr txBox="1"/>
          <p:nvPr/>
        </p:nvSpPr>
        <p:spPr>
          <a:xfrm>
            <a:off x="626260" y="6511100"/>
            <a:ext cx="838260" cy="7107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>
              <a:lnSpc>
                <a:spcPts val="1900"/>
              </a:lnSpc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/>
            <a:r>
              <a:rPr lang="en-IN" sz="1400" dirty="0">
                <a:solidFill>
                  <a:schemeClr val="tx1"/>
                </a:solidFill>
              </a:rPr>
              <a:t>Average user numbers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2EDACE-457E-4536-A017-68A60CAC2B07}"/>
              </a:ext>
            </a:extLst>
          </p:cNvPr>
          <p:cNvSpPr txBox="1"/>
          <p:nvPr/>
        </p:nvSpPr>
        <p:spPr>
          <a:xfrm>
            <a:off x="2884523" y="6317009"/>
            <a:ext cx="1251531" cy="9543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>
              <a:lnSpc>
                <a:spcPts val="1900"/>
              </a:lnSpc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/>
            <a:r>
              <a:rPr lang="en-IN" sz="1400" dirty="0">
                <a:solidFill>
                  <a:schemeClr val="tx1"/>
                </a:solidFill>
              </a:rPr>
              <a:t>Server maintenance and backend costs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D34912-E8D1-4049-BAC7-9A5AE19F4459}"/>
              </a:ext>
            </a:extLst>
          </p:cNvPr>
          <p:cNvSpPr txBox="1"/>
          <p:nvPr/>
        </p:nvSpPr>
        <p:spPr>
          <a:xfrm>
            <a:off x="1916288" y="7238356"/>
            <a:ext cx="750367" cy="47275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>
              <a:lnSpc>
                <a:spcPts val="1900"/>
              </a:lnSpc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/>
            <a:r>
              <a:rPr lang="en-IN" sz="1400" dirty="0">
                <a:solidFill>
                  <a:schemeClr val="tx1"/>
                </a:solidFill>
              </a:rPr>
              <a:t>Staff salaries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9F2DA56-750B-4E72-BD39-F2C2DB130B26}"/>
              </a:ext>
            </a:extLst>
          </p:cNvPr>
          <p:cNvSpPr txBox="1"/>
          <p:nvPr/>
        </p:nvSpPr>
        <p:spPr>
          <a:xfrm>
            <a:off x="4383649" y="7293008"/>
            <a:ext cx="982078" cy="47275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>
              <a:lnSpc>
                <a:spcPts val="1900"/>
              </a:lnSpc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/>
            <a:r>
              <a:rPr lang="en-IN" sz="1400" dirty="0">
                <a:solidFill>
                  <a:schemeClr val="tx1"/>
                </a:solidFill>
              </a:rPr>
              <a:t>Getting investors</a:t>
            </a:r>
          </a:p>
        </p:txBody>
      </p:sp>
      <p:sp>
        <p:nvSpPr>
          <p:cNvPr id="37" name="Graphic 25">
            <a:extLst>
              <a:ext uri="{FF2B5EF4-FFF2-40B4-BE49-F238E27FC236}">
                <a16:creationId xmlns:a16="http://schemas.microsoft.com/office/drawing/2014/main" id="{71888298-7DC3-4BD3-AF13-B778D5831F43}"/>
              </a:ext>
            </a:extLst>
          </p:cNvPr>
          <p:cNvSpPr/>
          <p:nvPr/>
        </p:nvSpPr>
        <p:spPr>
          <a:xfrm>
            <a:off x="1779527" y="6983279"/>
            <a:ext cx="1008892" cy="1010898"/>
          </a:xfrm>
          <a:custGeom>
            <a:avLst/>
            <a:gdLst>
              <a:gd name="connsiteX0" fmla="*/ 4637859 w 4927962"/>
              <a:gd name="connsiteY0" fmla="*/ 2470749 h 4937760"/>
              <a:gd name="connsiteX1" fmla="*/ 4632386 w 4927962"/>
              <a:gd name="connsiteY1" fmla="*/ 2361031 h 4937760"/>
              <a:gd name="connsiteX2" fmla="*/ 4923165 w 4927962"/>
              <a:gd name="connsiteY2" fmla="*/ 2229348 h 4937760"/>
              <a:gd name="connsiteX3" fmla="*/ 4901237 w 4927962"/>
              <a:gd name="connsiteY3" fmla="*/ 2064746 h 4937760"/>
              <a:gd name="connsiteX4" fmla="*/ 4583025 w 4927962"/>
              <a:gd name="connsiteY4" fmla="*/ 2015377 h 4937760"/>
              <a:gd name="connsiteX5" fmla="*/ 4528146 w 4927962"/>
              <a:gd name="connsiteY5" fmla="*/ 1801408 h 4937760"/>
              <a:gd name="connsiteX6" fmla="*/ 4775024 w 4927962"/>
              <a:gd name="connsiteY6" fmla="*/ 1598421 h 4937760"/>
              <a:gd name="connsiteX7" fmla="*/ 4709199 w 4927962"/>
              <a:gd name="connsiteY7" fmla="*/ 1444801 h 4937760"/>
              <a:gd name="connsiteX8" fmla="*/ 4401970 w 4927962"/>
              <a:gd name="connsiteY8" fmla="*/ 1483187 h 4937760"/>
              <a:gd name="connsiteX9" fmla="*/ 4292252 w 4927962"/>
              <a:gd name="connsiteY9" fmla="*/ 1296659 h 4937760"/>
              <a:gd name="connsiteX10" fmla="*/ 4478780 w 4927962"/>
              <a:gd name="connsiteY10" fmla="*/ 1038798 h 4937760"/>
              <a:gd name="connsiteX11" fmla="*/ 4380044 w 4927962"/>
              <a:gd name="connsiteY11" fmla="*/ 907115 h 4937760"/>
              <a:gd name="connsiteX12" fmla="*/ 4078283 w 4927962"/>
              <a:gd name="connsiteY12" fmla="*/ 1022349 h 4937760"/>
              <a:gd name="connsiteX13" fmla="*/ 3924663 w 4927962"/>
              <a:gd name="connsiteY13" fmla="*/ 868729 h 4937760"/>
              <a:gd name="connsiteX14" fmla="*/ 4039897 w 4927962"/>
              <a:gd name="connsiteY14" fmla="*/ 566968 h 4937760"/>
              <a:gd name="connsiteX15" fmla="*/ 3908214 w 4927962"/>
              <a:gd name="connsiteY15" fmla="*/ 468232 h 4937760"/>
              <a:gd name="connsiteX16" fmla="*/ 3650353 w 4927962"/>
              <a:gd name="connsiteY16" fmla="*/ 654760 h 4937760"/>
              <a:gd name="connsiteX17" fmla="*/ 3463825 w 4927962"/>
              <a:gd name="connsiteY17" fmla="*/ 545042 h 4937760"/>
              <a:gd name="connsiteX18" fmla="*/ 3491227 w 4927962"/>
              <a:gd name="connsiteY18" fmla="*/ 221315 h 4937760"/>
              <a:gd name="connsiteX19" fmla="*/ 3337607 w 4927962"/>
              <a:gd name="connsiteY19" fmla="*/ 155489 h 4937760"/>
              <a:gd name="connsiteX20" fmla="*/ 3134620 w 4927962"/>
              <a:gd name="connsiteY20" fmla="*/ 402368 h 4937760"/>
              <a:gd name="connsiteX21" fmla="*/ 2920651 w 4927962"/>
              <a:gd name="connsiteY21" fmla="*/ 347488 h 4937760"/>
              <a:gd name="connsiteX22" fmla="*/ 2871282 w 4927962"/>
              <a:gd name="connsiteY22" fmla="*/ 29277 h 4937760"/>
              <a:gd name="connsiteX23" fmla="*/ 2706680 w 4927962"/>
              <a:gd name="connsiteY23" fmla="*/ 7348 h 4937760"/>
              <a:gd name="connsiteX24" fmla="*/ 2580464 w 4927962"/>
              <a:gd name="connsiteY24" fmla="*/ 309110 h 4937760"/>
              <a:gd name="connsiteX25" fmla="*/ 2470745 w 4927962"/>
              <a:gd name="connsiteY25" fmla="*/ 303637 h 4937760"/>
              <a:gd name="connsiteX26" fmla="*/ 2361027 w 4927962"/>
              <a:gd name="connsiteY26" fmla="*/ 309110 h 4937760"/>
              <a:gd name="connsiteX27" fmla="*/ 2229344 w 4927962"/>
              <a:gd name="connsiteY27" fmla="*/ 18330 h 4937760"/>
              <a:gd name="connsiteX28" fmla="*/ 2064742 w 4927962"/>
              <a:gd name="connsiteY28" fmla="*/ 40259 h 4937760"/>
              <a:gd name="connsiteX29" fmla="*/ 2015373 w 4927962"/>
              <a:gd name="connsiteY29" fmla="*/ 358471 h 4937760"/>
              <a:gd name="connsiteX30" fmla="*/ 1801404 w 4927962"/>
              <a:gd name="connsiteY30" fmla="*/ 413350 h 4937760"/>
              <a:gd name="connsiteX31" fmla="*/ 1598417 w 4927962"/>
              <a:gd name="connsiteY31" fmla="*/ 166472 h 4937760"/>
              <a:gd name="connsiteX32" fmla="*/ 1444797 w 4927962"/>
              <a:gd name="connsiteY32" fmla="*/ 232297 h 4937760"/>
              <a:gd name="connsiteX33" fmla="*/ 1477710 w 4927962"/>
              <a:gd name="connsiteY33" fmla="*/ 550508 h 4937760"/>
              <a:gd name="connsiteX34" fmla="*/ 1291182 w 4927962"/>
              <a:gd name="connsiteY34" fmla="*/ 660227 h 4937760"/>
              <a:gd name="connsiteX35" fmla="*/ 1033321 w 4927962"/>
              <a:gd name="connsiteY35" fmla="*/ 473699 h 4937760"/>
              <a:gd name="connsiteX36" fmla="*/ 901638 w 4927962"/>
              <a:gd name="connsiteY36" fmla="*/ 572434 h 4937760"/>
              <a:gd name="connsiteX37" fmla="*/ 1016872 w 4927962"/>
              <a:gd name="connsiteY37" fmla="*/ 874196 h 4937760"/>
              <a:gd name="connsiteX38" fmla="*/ 863253 w 4927962"/>
              <a:gd name="connsiteY38" fmla="*/ 1027815 h 4937760"/>
              <a:gd name="connsiteX39" fmla="*/ 561491 w 4927962"/>
              <a:gd name="connsiteY39" fmla="*/ 912581 h 4937760"/>
              <a:gd name="connsiteX40" fmla="*/ 462755 w 4927962"/>
              <a:gd name="connsiteY40" fmla="*/ 1044265 h 4937760"/>
              <a:gd name="connsiteX41" fmla="*/ 649283 w 4927962"/>
              <a:gd name="connsiteY41" fmla="*/ 1302126 h 4937760"/>
              <a:gd name="connsiteX42" fmla="*/ 539565 w 4927962"/>
              <a:gd name="connsiteY42" fmla="*/ 1488653 h 4937760"/>
              <a:gd name="connsiteX43" fmla="*/ 221315 w 4927962"/>
              <a:gd name="connsiteY43" fmla="*/ 1450268 h 4937760"/>
              <a:gd name="connsiteX44" fmla="*/ 155489 w 4927962"/>
              <a:gd name="connsiteY44" fmla="*/ 1603887 h 4937760"/>
              <a:gd name="connsiteX45" fmla="*/ 402368 w 4927962"/>
              <a:gd name="connsiteY45" fmla="*/ 1806874 h 4937760"/>
              <a:gd name="connsiteX46" fmla="*/ 347488 w 4927962"/>
              <a:gd name="connsiteY46" fmla="*/ 2020844 h 4937760"/>
              <a:gd name="connsiteX47" fmla="*/ 29277 w 4927962"/>
              <a:gd name="connsiteY47" fmla="*/ 2070213 h 4937760"/>
              <a:gd name="connsiteX48" fmla="*/ 7348 w 4927962"/>
              <a:gd name="connsiteY48" fmla="*/ 2234815 h 4937760"/>
              <a:gd name="connsiteX49" fmla="*/ 298127 w 4927962"/>
              <a:gd name="connsiteY49" fmla="*/ 2366498 h 4937760"/>
              <a:gd name="connsiteX50" fmla="*/ 292654 w 4927962"/>
              <a:gd name="connsiteY50" fmla="*/ 2476216 h 4937760"/>
              <a:gd name="connsiteX51" fmla="*/ 298127 w 4927962"/>
              <a:gd name="connsiteY51" fmla="*/ 2585934 h 4937760"/>
              <a:gd name="connsiteX52" fmla="*/ 7348 w 4927962"/>
              <a:gd name="connsiteY52" fmla="*/ 2717618 h 4937760"/>
              <a:gd name="connsiteX53" fmla="*/ 29277 w 4927962"/>
              <a:gd name="connsiteY53" fmla="*/ 2882220 h 4937760"/>
              <a:gd name="connsiteX54" fmla="*/ 347488 w 4927962"/>
              <a:gd name="connsiteY54" fmla="*/ 2931588 h 4937760"/>
              <a:gd name="connsiteX55" fmla="*/ 402368 w 4927962"/>
              <a:gd name="connsiteY55" fmla="*/ 3145558 h 4937760"/>
              <a:gd name="connsiteX56" fmla="*/ 155489 w 4927962"/>
              <a:gd name="connsiteY56" fmla="*/ 3348545 h 4937760"/>
              <a:gd name="connsiteX57" fmla="*/ 221315 w 4927962"/>
              <a:gd name="connsiteY57" fmla="*/ 3502164 h 4937760"/>
              <a:gd name="connsiteX58" fmla="*/ 539526 w 4927962"/>
              <a:gd name="connsiteY58" fmla="*/ 3469252 h 4937760"/>
              <a:gd name="connsiteX59" fmla="*/ 649244 w 4927962"/>
              <a:gd name="connsiteY59" fmla="*/ 3655779 h 4937760"/>
              <a:gd name="connsiteX60" fmla="*/ 462716 w 4927962"/>
              <a:gd name="connsiteY60" fmla="*/ 3913640 h 4937760"/>
              <a:gd name="connsiteX61" fmla="*/ 561452 w 4927962"/>
              <a:gd name="connsiteY61" fmla="*/ 4045324 h 4937760"/>
              <a:gd name="connsiteX62" fmla="*/ 863214 w 4927962"/>
              <a:gd name="connsiteY62" fmla="*/ 3930090 h 4937760"/>
              <a:gd name="connsiteX63" fmla="*/ 1016833 w 4927962"/>
              <a:gd name="connsiteY63" fmla="*/ 4083709 h 4937760"/>
              <a:gd name="connsiteX64" fmla="*/ 901599 w 4927962"/>
              <a:gd name="connsiteY64" fmla="*/ 4385471 h 4937760"/>
              <a:gd name="connsiteX65" fmla="*/ 1033282 w 4927962"/>
              <a:gd name="connsiteY65" fmla="*/ 4484207 h 4937760"/>
              <a:gd name="connsiteX66" fmla="*/ 1291143 w 4927962"/>
              <a:gd name="connsiteY66" fmla="*/ 4297679 h 4937760"/>
              <a:gd name="connsiteX67" fmla="*/ 1477671 w 4927962"/>
              <a:gd name="connsiteY67" fmla="*/ 4407397 h 4937760"/>
              <a:gd name="connsiteX68" fmla="*/ 1450269 w 4927962"/>
              <a:gd name="connsiteY68" fmla="*/ 4720180 h 4937760"/>
              <a:gd name="connsiteX69" fmla="*/ 1603888 w 4927962"/>
              <a:gd name="connsiteY69" fmla="*/ 4786006 h 4937760"/>
              <a:gd name="connsiteX70" fmla="*/ 1806875 w 4927962"/>
              <a:gd name="connsiteY70" fmla="*/ 4539127 h 4937760"/>
              <a:gd name="connsiteX71" fmla="*/ 2020845 w 4927962"/>
              <a:gd name="connsiteY71" fmla="*/ 4594007 h 4937760"/>
              <a:gd name="connsiteX72" fmla="*/ 2070214 w 4927962"/>
              <a:gd name="connsiteY72" fmla="*/ 4912218 h 4937760"/>
              <a:gd name="connsiteX73" fmla="*/ 2234816 w 4927962"/>
              <a:gd name="connsiteY73" fmla="*/ 4934147 h 4937760"/>
              <a:gd name="connsiteX74" fmla="*/ 2366499 w 4927962"/>
              <a:gd name="connsiteY74" fmla="*/ 4643368 h 4937760"/>
              <a:gd name="connsiteX75" fmla="*/ 2476217 w 4927962"/>
              <a:gd name="connsiteY75" fmla="*/ 4648841 h 4937760"/>
              <a:gd name="connsiteX76" fmla="*/ 2585935 w 4927962"/>
              <a:gd name="connsiteY76" fmla="*/ 4643368 h 4937760"/>
              <a:gd name="connsiteX77" fmla="*/ 2717619 w 4927962"/>
              <a:gd name="connsiteY77" fmla="*/ 4934147 h 4937760"/>
              <a:gd name="connsiteX78" fmla="*/ 2882221 w 4927962"/>
              <a:gd name="connsiteY78" fmla="*/ 4912218 h 4937760"/>
              <a:gd name="connsiteX79" fmla="*/ 2931589 w 4927962"/>
              <a:gd name="connsiteY79" fmla="*/ 4594007 h 4937760"/>
              <a:gd name="connsiteX80" fmla="*/ 3145559 w 4927962"/>
              <a:gd name="connsiteY80" fmla="*/ 4539127 h 4937760"/>
              <a:gd name="connsiteX81" fmla="*/ 3348546 w 4927962"/>
              <a:gd name="connsiteY81" fmla="*/ 4786006 h 4937760"/>
              <a:gd name="connsiteX82" fmla="*/ 3502165 w 4927962"/>
              <a:gd name="connsiteY82" fmla="*/ 4720180 h 4937760"/>
              <a:gd name="connsiteX83" fmla="*/ 3458307 w 4927962"/>
              <a:gd name="connsiteY83" fmla="*/ 4401969 h 4937760"/>
              <a:gd name="connsiteX84" fmla="*/ 3644835 w 4927962"/>
              <a:gd name="connsiteY84" fmla="*/ 4292251 h 4937760"/>
              <a:gd name="connsiteX85" fmla="*/ 3902696 w 4927962"/>
              <a:gd name="connsiteY85" fmla="*/ 4478779 h 4937760"/>
              <a:gd name="connsiteX86" fmla="*/ 4034379 w 4927962"/>
              <a:gd name="connsiteY86" fmla="*/ 4380043 h 4937760"/>
              <a:gd name="connsiteX87" fmla="*/ 3919145 w 4927962"/>
              <a:gd name="connsiteY87" fmla="*/ 4078281 h 4937760"/>
              <a:gd name="connsiteX88" fmla="*/ 4072764 w 4927962"/>
              <a:gd name="connsiteY88" fmla="*/ 3924662 h 4937760"/>
              <a:gd name="connsiteX89" fmla="*/ 4374527 w 4927962"/>
              <a:gd name="connsiteY89" fmla="*/ 4039896 h 4937760"/>
              <a:gd name="connsiteX90" fmla="*/ 4473262 w 4927962"/>
              <a:gd name="connsiteY90" fmla="*/ 3908213 h 4937760"/>
              <a:gd name="connsiteX91" fmla="*/ 4286734 w 4927962"/>
              <a:gd name="connsiteY91" fmla="*/ 3650352 h 4937760"/>
              <a:gd name="connsiteX92" fmla="*/ 4396452 w 4927962"/>
              <a:gd name="connsiteY92" fmla="*/ 3463824 h 4937760"/>
              <a:gd name="connsiteX93" fmla="*/ 4714663 w 4927962"/>
              <a:gd name="connsiteY93" fmla="*/ 3496737 h 4937760"/>
              <a:gd name="connsiteX94" fmla="*/ 4780489 w 4927962"/>
              <a:gd name="connsiteY94" fmla="*/ 3343117 h 4937760"/>
              <a:gd name="connsiteX95" fmla="*/ 4533611 w 4927962"/>
              <a:gd name="connsiteY95" fmla="*/ 3140130 h 4937760"/>
              <a:gd name="connsiteX96" fmla="*/ 4588490 w 4927962"/>
              <a:gd name="connsiteY96" fmla="*/ 2926161 h 4937760"/>
              <a:gd name="connsiteX97" fmla="*/ 4906702 w 4927962"/>
              <a:gd name="connsiteY97" fmla="*/ 2876792 h 4937760"/>
              <a:gd name="connsiteX98" fmla="*/ 4928630 w 4927962"/>
              <a:gd name="connsiteY98" fmla="*/ 2712190 h 4937760"/>
              <a:gd name="connsiteX99" fmla="*/ 4632385 w 4927962"/>
              <a:gd name="connsiteY99" fmla="*/ 2580468 h 4937760"/>
              <a:gd name="connsiteX100" fmla="*/ 4637857 w 4927962"/>
              <a:gd name="connsiteY100" fmla="*/ 2470749 h 4937760"/>
              <a:gd name="connsiteX101" fmla="*/ 2470731 w 4927962"/>
              <a:gd name="connsiteY101" fmla="*/ 4390990 h 4937760"/>
              <a:gd name="connsiteX102" fmla="*/ 550491 w 4927962"/>
              <a:gd name="connsiteY102" fmla="*/ 2470749 h 4937760"/>
              <a:gd name="connsiteX103" fmla="*/ 2470731 w 4927962"/>
              <a:gd name="connsiteY103" fmla="*/ 550509 h 4937760"/>
              <a:gd name="connsiteX104" fmla="*/ 4390971 w 4927962"/>
              <a:gd name="connsiteY104" fmla="*/ 2470749 h 4937760"/>
              <a:gd name="connsiteX105" fmla="*/ 2470731 w 4927962"/>
              <a:gd name="connsiteY105" fmla="*/ 4390990 h 49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927962" h="4937760">
                <a:moveTo>
                  <a:pt x="4637859" y="2470749"/>
                </a:moveTo>
                <a:cubicBezTo>
                  <a:pt x="4637859" y="2432326"/>
                  <a:pt x="4637859" y="2399415"/>
                  <a:pt x="4632386" y="2361031"/>
                </a:cubicBezTo>
                <a:lnTo>
                  <a:pt x="4923165" y="2229348"/>
                </a:lnTo>
                <a:cubicBezTo>
                  <a:pt x="4917693" y="2174468"/>
                  <a:pt x="4912182" y="2119630"/>
                  <a:pt x="4901237" y="2064746"/>
                </a:cubicBezTo>
                <a:lnTo>
                  <a:pt x="4583025" y="2015377"/>
                </a:lnTo>
                <a:cubicBezTo>
                  <a:pt x="4566569" y="1944042"/>
                  <a:pt x="4550113" y="1872741"/>
                  <a:pt x="4528146" y="1801408"/>
                </a:cubicBezTo>
                <a:lnTo>
                  <a:pt x="4775024" y="1598421"/>
                </a:lnTo>
                <a:cubicBezTo>
                  <a:pt x="4753095" y="1549052"/>
                  <a:pt x="4736601" y="1494169"/>
                  <a:pt x="4709199" y="1444801"/>
                </a:cubicBezTo>
                <a:lnTo>
                  <a:pt x="4401970" y="1483187"/>
                </a:lnTo>
                <a:cubicBezTo>
                  <a:pt x="4369058" y="1417362"/>
                  <a:pt x="4330635" y="1357009"/>
                  <a:pt x="4292252" y="1296659"/>
                </a:cubicBezTo>
                <a:lnTo>
                  <a:pt x="4478780" y="1038798"/>
                </a:lnTo>
                <a:cubicBezTo>
                  <a:pt x="4445867" y="994902"/>
                  <a:pt x="4412955" y="951007"/>
                  <a:pt x="4380044" y="907115"/>
                </a:cubicBezTo>
                <a:lnTo>
                  <a:pt x="4078283" y="1022349"/>
                </a:lnTo>
                <a:cubicBezTo>
                  <a:pt x="4028914" y="967469"/>
                  <a:pt x="3979547" y="918097"/>
                  <a:pt x="3924663" y="868729"/>
                </a:cubicBezTo>
                <a:lnTo>
                  <a:pt x="4039897" y="566968"/>
                </a:lnTo>
                <a:cubicBezTo>
                  <a:pt x="3996001" y="534055"/>
                  <a:pt x="3952106" y="501142"/>
                  <a:pt x="3908214" y="468232"/>
                </a:cubicBezTo>
                <a:lnTo>
                  <a:pt x="3650353" y="654760"/>
                </a:lnTo>
                <a:cubicBezTo>
                  <a:pt x="3590000" y="616336"/>
                  <a:pt x="3524175" y="577952"/>
                  <a:pt x="3463825" y="545042"/>
                </a:cubicBezTo>
                <a:lnTo>
                  <a:pt x="3491227" y="221315"/>
                </a:lnTo>
                <a:cubicBezTo>
                  <a:pt x="3441858" y="199386"/>
                  <a:pt x="3392491" y="177418"/>
                  <a:pt x="3337607" y="155489"/>
                </a:cubicBezTo>
                <a:lnTo>
                  <a:pt x="3134620" y="402368"/>
                </a:lnTo>
                <a:cubicBezTo>
                  <a:pt x="3063286" y="380439"/>
                  <a:pt x="2997460" y="358472"/>
                  <a:pt x="2920651" y="347488"/>
                </a:cubicBezTo>
                <a:lnTo>
                  <a:pt x="2871282" y="29277"/>
                </a:lnTo>
                <a:cubicBezTo>
                  <a:pt x="2816402" y="18293"/>
                  <a:pt x="2761564" y="12821"/>
                  <a:pt x="2706680" y="7348"/>
                </a:cubicBezTo>
                <a:lnTo>
                  <a:pt x="2580464" y="309110"/>
                </a:lnTo>
                <a:cubicBezTo>
                  <a:pt x="2542040" y="309110"/>
                  <a:pt x="2509129" y="303637"/>
                  <a:pt x="2470745" y="303637"/>
                </a:cubicBezTo>
                <a:cubicBezTo>
                  <a:pt x="2432322" y="303637"/>
                  <a:pt x="2399410" y="303637"/>
                  <a:pt x="2361027" y="309110"/>
                </a:cubicBezTo>
                <a:lnTo>
                  <a:pt x="2229344" y="18330"/>
                </a:lnTo>
                <a:cubicBezTo>
                  <a:pt x="2174464" y="23803"/>
                  <a:pt x="2119626" y="29314"/>
                  <a:pt x="2064742" y="40259"/>
                </a:cubicBezTo>
                <a:lnTo>
                  <a:pt x="2015373" y="358471"/>
                </a:lnTo>
                <a:cubicBezTo>
                  <a:pt x="1944038" y="374927"/>
                  <a:pt x="1872737" y="391383"/>
                  <a:pt x="1801404" y="413350"/>
                </a:cubicBezTo>
                <a:lnTo>
                  <a:pt x="1598417" y="166472"/>
                </a:lnTo>
                <a:cubicBezTo>
                  <a:pt x="1549048" y="188401"/>
                  <a:pt x="1494165" y="204895"/>
                  <a:pt x="1444797" y="232297"/>
                </a:cubicBezTo>
                <a:lnTo>
                  <a:pt x="1477710" y="550508"/>
                </a:lnTo>
                <a:cubicBezTo>
                  <a:pt x="1411885" y="583421"/>
                  <a:pt x="1351533" y="621843"/>
                  <a:pt x="1291182" y="660227"/>
                </a:cubicBezTo>
                <a:lnTo>
                  <a:pt x="1033321" y="473699"/>
                </a:lnTo>
                <a:cubicBezTo>
                  <a:pt x="989425" y="506611"/>
                  <a:pt x="945530" y="539524"/>
                  <a:pt x="901638" y="572434"/>
                </a:cubicBezTo>
                <a:lnTo>
                  <a:pt x="1016872" y="874196"/>
                </a:lnTo>
                <a:cubicBezTo>
                  <a:pt x="961992" y="923565"/>
                  <a:pt x="912621" y="972932"/>
                  <a:pt x="863253" y="1027815"/>
                </a:cubicBezTo>
                <a:lnTo>
                  <a:pt x="561491" y="912581"/>
                </a:lnTo>
                <a:cubicBezTo>
                  <a:pt x="528578" y="956477"/>
                  <a:pt x="495666" y="1000373"/>
                  <a:pt x="462755" y="1044265"/>
                </a:cubicBezTo>
                <a:lnTo>
                  <a:pt x="649283" y="1302126"/>
                </a:lnTo>
                <a:cubicBezTo>
                  <a:pt x="610860" y="1362478"/>
                  <a:pt x="572475" y="1428303"/>
                  <a:pt x="539565" y="1488653"/>
                </a:cubicBezTo>
                <a:lnTo>
                  <a:pt x="221315" y="1450268"/>
                </a:lnTo>
                <a:cubicBezTo>
                  <a:pt x="199386" y="1499637"/>
                  <a:pt x="177418" y="1549004"/>
                  <a:pt x="155489" y="1603887"/>
                </a:cubicBezTo>
                <a:lnTo>
                  <a:pt x="402368" y="1806874"/>
                </a:lnTo>
                <a:cubicBezTo>
                  <a:pt x="380439" y="1878209"/>
                  <a:pt x="358472" y="1944034"/>
                  <a:pt x="347488" y="2020844"/>
                </a:cubicBezTo>
                <a:lnTo>
                  <a:pt x="29277" y="2070213"/>
                </a:lnTo>
                <a:cubicBezTo>
                  <a:pt x="18293" y="2125092"/>
                  <a:pt x="12821" y="2179931"/>
                  <a:pt x="7348" y="2234815"/>
                </a:cubicBezTo>
                <a:lnTo>
                  <a:pt x="298127" y="2366498"/>
                </a:lnTo>
                <a:cubicBezTo>
                  <a:pt x="298127" y="2404922"/>
                  <a:pt x="292654" y="2437833"/>
                  <a:pt x="292654" y="2476216"/>
                </a:cubicBezTo>
                <a:cubicBezTo>
                  <a:pt x="292654" y="2514640"/>
                  <a:pt x="292654" y="2547551"/>
                  <a:pt x="298127" y="2585934"/>
                </a:cubicBezTo>
                <a:lnTo>
                  <a:pt x="7348" y="2717618"/>
                </a:lnTo>
                <a:cubicBezTo>
                  <a:pt x="12820" y="2772497"/>
                  <a:pt x="18331" y="2827336"/>
                  <a:pt x="29277" y="2882220"/>
                </a:cubicBezTo>
                <a:lnTo>
                  <a:pt x="347488" y="2931588"/>
                </a:lnTo>
                <a:cubicBezTo>
                  <a:pt x="363944" y="3002923"/>
                  <a:pt x="380401" y="3074225"/>
                  <a:pt x="402368" y="3145558"/>
                </a:cubicBezTo>
                <a:lnTo>
                  <a:pt x="155489" y="3348545"/>
                </a:lnTo>
                <a:cubicBezTo>
                  <a:pt x="177418" y="3397914"/>
                  <a:pt x="193913" y="3452796"/>
                  <a:pt x="221315" y="3502164"/>
                </a:cubicBezTo>
                <a:lnTo>
                  <a:pt x="539526" y="3469252"/>
                </a:lnTo>
                <a:cubicBezTo>
                  <a:pt x="572438" y="3535077"/>
                  <a:pt x="610861" y="3595429"/>
                  <a:pt x="649244" y="3655779"/>
                </a:cubicBezTo>
                <a:lnTo>
                  <a:pt x="462716" y="3913640"/>
                </a:lnTo>
                <a:cubicBezTo>
                  <a:pt x="495629" y="3957536"/>
                  <a:pt x="528541" y="4001432"/>
                  <a:pt x="561452" y="4045324"/>
                </a:cubicBezTo>
                <a:lnTo>
                  <a:pt x="863214" y="3930090"/>
                </a:lnTo>
                <a:cubicBezTo>
                  <a:pt x="912582" y="3984969"/>
                  <a:pt x="961949" y="4034341"/>
                  <a:pt x="1016833" y="4083709"/>
                </a:cubicBezTo>
                <a:lnTo>
                  <a:pt x="901599" y="4385471"/>
                </a:lnTo>
                <a:cubicBezTo>
                  <a:pt x="945495" y="4418383"/>
                  <a:pt x="989390" y="4451296"/>
                  <a:pt x="1033282" y="4484207"/>
                </a:cubicBezTo>
                <a:lnTo>
                  <a:pt x="1291143" y="4297679"/>
                </a:lnTo>
                <a:cubicBezTo>
                  <a:pt x="1351495" y="4336102"/>
                  <a:pt x="1417320" y="4374486"/>
                  <a:pt x="1477671" y="4407397"/>
                </a:cubicBezTo>
                <a:lnTo>
                  <a:pt x="1450269" y="4720180"/>
                </a:lnTo>
                <a:cubicBezTo>
                  <a:pt x="1499638" y="4742109"/>
                  <a:pt x="1549005" y="4764076"/>
                  <a:pt x="1603888" y="4786006"/>
                </a:cubicBezTo>
                <a:lnTo>
                  <a:pt x="1806875" y="4539127"/>
                </a:lnTo>
                <a:cubicBezTo>
                  <a:pt x="1878210" y="4561056"/>
                  <a:pt x="1944035" y="4583023"/>
                  <a:pt x="2020845" y="4594007"/>
                </a:cubicBezTo>
                <a:lnTo>
                  <a:pt x="2070214" y="4912218"/>
                </a:lnTo>
                <a:cubicBezTo>
                  <a:pt x="2125093" y="4923202"/>
                  <a:pt x="2179932" y="4928674"/>
                  <a:pt x="2234816" y="4934147"/>
                </a:cubicBezTo>
                <a:lnTo>
                  <a:pt x="2366499" y="4643368"/>
                </a:lnTo>
                <a:cubicBezTo>
                  <a:pt x="2404922" y="4643368"/>
                  <a:pt x="2437834" y="4648841"/>
                  <a:pt x="2476217" y="4648841"/>
                </a:cubicBezTo>
                <a:cubicBezTo>
                  <a:pt x="2514641" y="4648841"/>
                  <a:pt x="2547552" y="4648841"/>
                  <a:pt x="2585935" y="4643368"/>
                </a:cubicBezTo>
                <a:lnTo>
                  <a:pt x="2717619" y="4934147"/>
                </a:lnTo>
                <a:cubicBezTo>
                  <a:pt x="2772498" y="4928675"/>
                  <a:pt x="2827337" y="4923163"/>
                  <a:pt x="2882221" y="4912218"/>
                </a:cubicBezTo>
                <a:lnTo>
                  <a:pt x="2931589" y="4594007"/>
                </a:lnTo>
                <a:cubicBezTo>
                  <a:pt x="3002924" y="4577551"/>
                  <a:pt x="3074226" y="4561094"/>
                  <a:pt x="3145559" y="4539127"/>
                </a:cubicBezTo>
                <a:lnTo>
                  <a:pt x="3348546" y="4786006"/>
                </a:lnTo>
                <a:cubicBezTo>
                  <a:pt x="3397915" y="4764076"/>
                  <a:pt x="3452797" y="4747582"/>
                  <a:pt x="3502165" y="4720180"/>
                </a:cubicBezTo>
                <a:lnTo>
                  <a:pt x="3458307" y="4401969"/>
                </a:lnTo>
                <a:cubicBezTo>
                  <a:pt x="3524132" y="4369057"/>
                  <a:pt x="3584485" y="4330634"/>
                  <a:pt x="3644835" y="4292251"/>
                </a:cubicBezTo>
                <a:lnTo>
                  <a:pt x="3902696" y="4478779"/>
                </a:lnTo>
                <a:cubicBezTo>
                  <a:pt x="3946592" y="4445866"/>
                  <a:pt x="3990487" y="4412954"/>
                  <a:pt x="4034379" y="4380043"/>
                </a:cubicBezTo>
                <a:lnTo>
                  <a:pt x="3919145" y="4078281"/>
                </a:lnTo>
                <a:cubicBezTo>
                  <a:pt x="3974025" y="4028913"/>
                  <a:pt x="4023397" y="3979546"/>
                  <a:pt x="4072764" y="3924662"/>
                </a:cubicBezTo>
                <a:lnTo>
                  <a:pt x="4374527" y="4039896"/>
                </a:lnTo>
                <a:cubicBezTo>
                  <a:pt x="4407439" y="3996000"/>
                  <a:pt x="4440351" y="3952105"/>
                  <a:pt x="4473262" y="3908213"/>
                </a:cubicBezTo>
                <a:lnTo>
                  <a:pt x="4286734" y="3650352"/>
                </a:lnTo>
                <a:cubicBezTo>
                  <a:pt x="4325158" y="3589999"/>
                  <a:pt x="4363542" y="3524175"/>
                  <a:pt x="4396452" y="3463824"/>
                </a:cubicBezTo>
                <a:lnTo>
                  <a:pt x="4714663" y="3496737"/>
                </a:lnTo>
                <a:cubicBezTo>
                  <a:pt x="4736593" y="3447368"/>
                  <a:pt x="4758560" y="3398001"/>
                  <a:pt x="4780489" y="3343117"/>
                </a:cubicBezTo>
                <a:lnTo>
                  <a:pt x="4533611" y="3140130"/>
                </a:lnTo>
                <a:cubicBezTo>
                  <a:pt x="4555539" y="3068796"/>
                  <a:pt x="4577506" y="3002970"/>
                  <a:pt x="4588490" y="2926161"/>
                </a:cubicBezTo>
                <a:lnTo>
                  <a:pt x="4906702" y="2876792"/>
                </a:lnTo>
                <a:cubicBezTo>
                  <a:pt x="4917685" y="2821912"/>
                  <a:pt x="4923158" y="2767074"/>
                  <a:pt x="4928630" y="2712190"/>
                </a:cubicBezTo>
                <a:lnTo>
                  <a:pt x="4632385" y="2580468"/>
                </a:lnTo>
                <a:cubicBezTo>
                  <a:pt x="4637857" y="2542082"/>
                  <a:pt x="4637857" y="2509171"/>
                  <a:pt x="4637857" y="2470749"/>
                </a:cubicBezTo>
                <a:close/>
                <a:moveTo>
                  <a:pt x="2470731" y="4390990"/>
                </a:moveTo>
                <a:cubicBezTo>
                  <a:pt x="1411855" y="4390990"/>
                  <a:pt x="550491" y="3529605"/>
                  <a:pt x="550491" y="2470749"/>
                </a:cubicBezTo>
                <a:cubicBezTo>
                  <a:pt x="550491" y="1411894"/>
                  <a:pt x="1411875" y="550509"/>
                  <a:pt x="2470731" y="550509"/>
                </a:cubicBezTo>
                <a:cubicBezTo>
                  <a:pt x="3529586" y="550509"/>
                  <a:pt x="4390971" y="1411894"/>
                  <a:pt x="4390971" y="2470749"/>
                </a:cubicBezTo>
                <a:cubicBezTo>
                  <a:pt x="4390971" y="3529605"/>
                  <a:pt x="3529586" y="4390990"/>
                  <a:pt x="2470731" y="439099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38" name="Graphic 25">
            <a:extLst>
              <a:ext uri="{FF2B5EF4-FFF2-40B4-BE49-F238E27FC236}">
                <a16:creationId xmlns:a16="http://schemas.microsoft.com/office/drawing/2014/main" id="{E22B1479-E0AC-4DCE-BE2E-A5E4B0E2B717}"/>
              </a:ext>
            </a:extLst>
          </p:cNvPr>
          <p:cNvSpPr/>
          <p:nvPr/>
        </p:nvSpPr>
        <p:spPr>
          <a:xfrm>
            <a:off x="2663910" y="5966867"/>
            <a:ext cx="1673678" cy="1677006"/>
          </a:xfrm>
          <a:custGeom>
            <a:avLst/>
            <a:gdLst>
              <a:gd name="connsiteX0" fmla="*/ 4637859 w 4927962"/>
              <a:gd name="connsiteY0" fmla="*/ 2470749 h 4937760"/>
              <a:gd name="connsiteX1" fmla="*/ 4632386 w 4927962"/>
              <a:gd name="connsiteY1" fmla="*/ 2361031 h 4937760"/>
              <a:gd name="connsiteX2" fmla="*/ 4923165 w 4927962"/>
              <a:gd name="connsiteY2" fmla="*/ 2229348 h 4937760"/>
              <a:gd name="connsiteX3" fmla="*/ 4901237 w 4927962"/>
              <a:gd name="connsiteY3" fmla="*/ 2064746 h 4937760"/>
              <a:gd name="connsiteX4" fmla="*/ 4583025 w 4927962"/>
              <a:gd name="connsiteY4" fmla="*/ 2015377 h 4937760"/>
              <a:gd name="connsiteX5" fmla="*/ 4528146 w 4927962"/>
              <a:gd name="connsiteY5" fmla="*/ 1801408 h 4937760"/>
              <a:gd name="connsiteX6" fmla="*/ 4775024 w 4927962"/>
              <a:gd name="connsiteY6" fmla="*/ 1598421 h 4937760"/>
              <a:gd name="connsiteX7" fmla="*/ 4709199 w 4927962"/>
              <a:gd name="connsiteY7" fmla="*/ 1444801 h 4937760"/>
              <a:gd name="connsiteX8" fmla="*/ 4401970 w 4927962"/>
              <a:gd name="connsiteY8" fmla="*/ 1483187 h 4937760"/>
              <a:gd name="connsiteX9" fmla="*/ 4292252 w 4927962"/>
              <a:gd name="connsiteY9" fmla="*/ 1296659 h 4937760"/>
              <a:gd name="connsiteX10" fmla="*/ 4478780 w 4927962"/>
              <a:gd name="connsiteY10" fmla="*/ 1038798 h 4937760"/>
              <a:gd name="connsiteX11" fmla="*/ 4380044 w 4927962"/>
              <a:gd name="connsiteY11" fmla="*/ 907115 h 4937760"/>
              <a:gd name="connsiteX12" fmla="*/ 4078283 w 4927962"/>
              <a:gd name="connsiteY12" fmla="*/ 1022349 h 4937760"/>
              <a:gd name="connsiteX13" fmla="*/ 3924663 w 4927962"/>
              <a:gd name="connsiteY13" fmla="*/ 868729 h 4937760"/>
              <a:gd name="connsiteX14" fmla="*/ 4039897 w 4927962"/>
              <a:gd name="connsiteY14" fmla="*/ 566968 h 4937760"/>
              <a:gd name="connsiteX15" fmla="*/ 3908214 w 4927962"/>
              <a:gd name="connsiteY15" fmla="*/ 468232 h 4937760"/>
              <a:gd name="connsiteX16" fmla="*/ 3650353 w 4927962"/>
              <a:gd name="connsiteY16" fmla="*/ 654760 h 4937760"/>
              <a:gd name="connsiteX17" fmla="*/ 3463825 w 4927962"/>
              <a:gd name="connsiteY17" fmla="*/ 545042 h 4937760"/>
              <a:gd name="connsiteX18" fmla="*/ 3491227 w 4927962"/>
              <a:gd name="connsiteY18" fmla="*/ 221315 h 4937760"/>
              <a:gd name="connsiteX19" fmla="*/ 3337607 w 4927962"/>
              <a:gd name="connsiteY19" fmla="*/ 155489 h 4937760"/>
              <a:gd name="connsiteX20" fmla="*/ 3134620 w 4927962"/>
              <a:gd name="connsiteY20" fmla="*/ 402368 h 4937760"/>
              <a:gd name="connsiteX21" fmla="*/ 2920651 w 4927962"/>
              <a:gd name="connsiteY21" fmla="*/ 347488 h 4937760"/>
              <a:gd name="connsiteX22" fmla="*/ 2871282 w 4927962"/>
              <a:gd name="connsiteY22" fmla="*/ 29277 h 4937760"/>
              <a:gd name="connsiteX23" fmla="*/ 2706680 w 4927962"/>
              <a:gd name="connsiteY23" fmla="*/ 7348 h 4937760"/>
              <a:gd name="connsiteX24" fmla="*/ 2580464 w 4927962"/>
              <a:gd name="connsiteY24" fmla="*/ 309110 h 4937760"/>
              <a:gd name="connsiteX25" fmla="*/ 2470745 w 4927962"/>
              <a:gd name="connsiteY25" fmla="*/ 303637 h 4937760"/>
              <a:gd name="connsiteX26" fmla="*/ 2361027 w 4927962"/>
              <a:gd name="connsiteY26" fmla="*/ 309110 h 4937760"/>
              <a:gd name="connsiteX27" fmla="*/ 2229344 w 4927962"/>
              <a:gd name="connsiteY27" fmla="*/ 18330 h 4937760"/>
              <a:gd name="connsiteX28" fmla="*/ 2064742 w 4927962"/>
              <a:gd name="connsiteY28" fmla="*/ 40259 h 4937760"/>
              <a:gd name="connsiteX29" fmla="*/ 2015373 w 4927962"/>
              <a:gd name="connsiteY29" fmla="*/ 358471 h 4937760"/>
              <a:gd name="connsiteX30" fmla="*/ 1801404 w 4927962"/>
              <a:gd name="connsiteY30" fmla="*/ 413350 h 4937760"/>
              <a:gd name="connsiteX31" fmla="*/ 1598417 w 4927962"/>
              <a:gd name="connsiteY31" fmla="*/ 166472 h 4937760"/>
              <a:gd name="connsiteX32" fmla="*/ 1444797 w 4927962"/>
              <a:gd name="connsiteY32" fmla="*/ 232297 h 4937760"/>
              <a:gd name="connsiteX33" fmla="*/ 1477710 w 4927962"/>
              <a:gd name="connsiteY33" fmla="*/ 550508 h 4937760"/>
              <a:gd name="connsiteX34" fmla="*/ 1291182 w 4927962"/>
              <a:gd name="connsiteY34" fmla="*/ 660227 h 4937760"/>
              <a:gd name="connsiteX35" fmla="*/ 1033321 w 4927962"/>
              <a:gd name="connsiteY35" fmla="*/ 473699 h 4937760"/>
              <a:gd name="connsiteX36" fmla="*/ 901638 w 4927962"/>
              <a:gd name="connsiteY36" fmla="*/ 572434 h 4937760"/>
              <a:gd name="connsiteX37" fmla="*/ 1016872 w 4927962"/>
              <a:gd name="connsiteY37" fmla="*/ 874196 h 4937760"/>
              <a:gd name="connsiteX38" fmla="*/ 863253 w 4927962"/>
              <a:gd name="connsiteY38" fmla="*/ 1027815 h 4937760"/>
              <a:gd name="connsiteX39" fmla="*/ 561491 w 4927962"/>
              <a:gd name="connsiteY39" fmla="*/ 912581 h 4937760"/>
              <a:gd name="connsiteX40" fmla="*/ 462755 w 4927962"/>
              <a:gd name="connsiteY40" fmla="*/ 1044265 h 4937760"/>
              <a:gd name="connsiteX41" fmla="*/ 649283 w 4927962"/>
              <a:gd name="connsiteY41" fmla="*/ 1302126 h 4937760"/>
              <a:gd name="connsiteX42" fmla="*/ 539565 w 4927962"/>
              <a:gd name="connsiteY42" fmla="*/ 1488653 h 4937760"/>
              <a:gd name="connsiteX43" fmla="*/ 221315 w 4927962"/>
              <a:gd name="connsiteY43" fmla="*/ 1450268 h 4937760"/>
              <a:gd name="connsiteX44" fmla="*/ 155489 w 4927962"/>
              <a:gd name="connsiteY44" fmla="*/ 1603887 h 4937760"/>
              <a:gd name="connsiteX45" fmla="*/ 402368 w 4927962"/>
              <a:gd name="connsiteY45" fmla="*/ 1806874 h 4937760"/>
              <a:gd name="connsiteX46" fmla="*/ 347488 w 4927962"/>
              <a:gd name="connsiteY46" fmla="*/ 2020844 h 4937760"/>
              <a:gd name="connsiteX47" fmla="*/ 29277 w 4927962"/>
              <a:gd name="connsiteY47" fmla="*/ 2070213 h 4937760"/>
              <a:gd name="connsiteX48" fmla="*/ 7348 w 4927962"/>
              <a:gd name="connsiteY48" fmla="*/ 2234815 h 4937760"/>
              <a:gd name="connsiteX49" fmla="*/ 298127 w 4927962"/>
              <a:gd name="connsiteY49" fmla="*/ 2366498 h 4937760"/>
              <a:gd name="connsiteX50" fmla="*/ 292654 w 4927962"/>
              <a:gd name="connsiteY50" fmla="*/ 2476216 h 4937760"/>
              <a:gd name="connsiteX51" fmla="*/ 298127 w 4927962"/>
              <a:gd name="connsiteY51" fmla="*/ 2585934 h 4937760"/>
              <a:gd name="connsiteX52" fmla="*/ 7348 w 4927962"/>
              <a:gd name="connsiteY52" fmla="*/ 2717618 h 4937760"/>
              <a:gd name="connsiteX53" fmla="*/ 29277 w 4927962"/>
              <a:gd name="connsiteY53" fmla="*/ 2882220 h 4937760"/>
              <a:gd name="connsiteX54" fmla="*/ 347488 w 4927962"/>
              <a:gd name="connsiteY54" fmla="*/ 2931588 h 4937760"/>
              <a:gd name="connsiteX55" fmla="*/ 402368 w 4927962"/>
              <a:gd name="connsiteY55" fmla="*/ 3145558 h 4937760"/>
              <a:gd name="connsiteX56" fmla="*/ 155489 w 4927962"/>
              <a:gd name="connsiteY56" fmla="*/ 3348545 h 4937760"/>
              <a:gd name="connsiteX57" fmla="*/ 221315 w 4927962"/>
              <a:gd name="connsiteY57" fmla="*/ 3502164 h 4937760"/>
              <a:gd name="connsiteX58" fmla="*/ 539526 w 4927962"/>
              <a:gd name="connsiteY58" fmla="*/ 3469252 h 4937760"/>
              <a:gd name="connsiteX59" fmla="*/ 649244 w 4927962"/>
              <a:gd name="connsiteY59" fmla="*/ 3655779 h 4937760"/>
              <a:gd name="connsiteX60" fmla="*/ 462716 w 4927962"/>
              <a:gd name="connsiteY60" fmla="*/ 3913640 h 4937760"/>
              <a:gd name="connsiteX61" fmla="*/ 561452 w 4927962"/>
              <a:gd name="connsiteY61" fmla="*/ 4045324 h 4937760"/>
              <a:gd name="connsiteX62" fmla="*/ 863214 w 4927962"/>
              <a:gd name="connsiteY62" fmla="*/ 3930090 h 4937760"/>
              <a:gd name="connsiteX63" fmla="*/ 1016833 w 4927962"/>
              <a:gd name="connsiteY63" fmla="*/ 4083709 h 4937760"/>
              <a:gd name="connsiteX64" fmla="*/ 901599 w 4927962"/>
              <a:gd name="connsiteY64" fmla="*/ 4385471 h 4937760"/>
              <a:gd name="connsiteX65" fmla="*/ 1033282 w 4927962"/>
              <a:gd name="connsiteY65" fmla="*/ 4484207 h 4937760"/>
              <a:gd name="connsiteX66" fmla="*/ 1291143 w 4927962"/>
              <a:gd name="connsiteY66" fmla="*/ 4297679 h 4937760"/>
              <a:gd name="connsiteX67" fmla="*/ 1477671 w 4927962"/>
              <a:gd name="connsiteY67" fmla="*/ 4407397 h 4937760"/>
              <a:gd name="connsiteX68" fmla="*/ 1450269 w 4927962"/>
              <a:gd name="connsiteY68" fmla="*/ 4720180 h 4937760"/>
              <a:gd name="connsiteX69" fmla="*/ 1603888 w 4927962"/>
              <a:gd name="connsiteY69" fmla="*/ 4786006 h 4937760"/>
              <a:gd name="connsiteX70" fmla="*/ 1806875 w 4927962"/>
              <a:gd name="connsiteY70" fmla="*/ 4539127 h 4937760"/>
              <a:gd name="connsiteX71" fmla="*/ 2020845 w 4927962"/>
              <a:gd name="connsiteY71" fmla="*/ 4594007 h 4937760"/>
              <a:gd name="connsiteX72" fmla="*/ 2070214 w 4927962"/>
              <a:gd name="connsiteY72" fmla="*/ 4912218 h 4937760"/>
              <a:gd name="connsiteX73" fmla="*/ 2234816 w 4927962"/>
              <a:gd name="connsiteY73" fmla="*/ 4934147 h 4937760"/>
              <a:gd name="connsiteX74" fmla="*/ 2366499 w 4927962"/>
              <a:gd name="connsiteY74" fmla="*/ 4643368 h 4937760"/>
              <a:gd name="connsiteX75" fmla="*/ 2476217 w 4927962"/>
              <a:gd name="connsiteY75" fmla="*/ 4648841 h 4937760"/>
              <a:gd name="connsiteX76" fmla="*/ 2585935 w 4927962"/>
              <a:gd name="connsiteY76" fmla="*/ 4643368 h 4937760"/>
              <a:gd name="connsiteX77" fmla="*/ 2717619 w 4927962"/>
              <a:gd name="connsiteY77" fmla="*/ 4934147 h 4937760"/>
              <a:gd name="connsiteX78" fmla="*/ 2882221 w 4927962"/>
              <a:gd name="connsiteY78" fmla="*/ 4912218 h 4937760"/>
              <a:gd name="connsiteX79" fmla="*/ 2931589 w 4927962"/>
              <a:gd name="connsiteY79" fmla="*/ 4594007 h 4937760"/>
              <a:gd name="connsiteX80" fmla="*/ 3145559 w 4927962"/>
              <a:gd name="connsiteY80" fmla="*/ 4539127 h 4937760"/>
              <a:gd name="connsiteX81" fmla="*/ 3348546 w 4927962"/>
              <a:gd name="connsiteY81" fmla="*/ 4786006 h 4937760"/>
              <a:gd name="connsiteX82" fmla="*/ 3502165 w 4927962"/>
              <a:gd name="connsiteY82" fmla="*/ 4720180 h 4937760"/>
              <a:gd name="connsiteX83" fmla="*/ 3458307 w 4927962"/>
              <a:gd name="connsiteY83" fmla="*/ 4401969 h 4937760"/>
              <a:gd name="connsiteX84" fmla="*/ 3644835 w 4927962"/>
              <a:gd name="connsiteY84" fmla="*/ 4292251 h 4937760"/>
              <a:gd name="connsiteX85" fmla="*/ 3902696 w 4927962"/>
              <a:gd name="connsiteY85" fmla="*/ 4478779 h 4937760"/>
              <a:gd name="connsiteX86" fmla="*/ 4034379 w 4927962"/>
              <a:gd name="connsiteY86" fmla="*/ 4380043 h 4937760"/>
              <a:gd name="connsiteX87" fmla="*/ 3919145 w 4927962"/>
              <a:gd name="connsiteY87" fmla="*/ 4078281 h 4937760"/>
              <a:gd name="connsiteX88" fmla="*/ 4072764 w 4927962"/>
              <a:gd name="connsiteY88" fmla="*/ 3924662 h 4937760"/>
              <a:gd name="connsiteX89" fmla="*/ 4374527 w 4927962"/>
              <a:gd name="connsiteY89" fmla="*/ 4039896 h 4937760"/>
              <a:gd name="connsiteX90" fmla="*/ 4473262 w 4927962"/>
              <a:gd name="connsiteY90" fmla="*/ 3908213 h 4937760"/>
              <a:gd name="connsiteX91" fmla="*/ 4286734 w 4927962"/>
              <a:gd name="connsiteY91" fmla="*/ 3650352 h 4937760"/>
              <a:gd name="connsiteX92" fmla="*/ 4396452 w 4927962"/>
              <a:gd name="connsiteY92" fmla="*/ 3463824 h 4937760"/>
              <a:gd name="connsiteX93" fmla="*/ 4714663 w 4927962"/>
              <a:gd name="connsiteY93" fmla="*/ 3496737 h 4937760"/>
              <a:gd name="connsiteX94" fmla="*/ 4780489 w 4927962"/>
              <a:gd name="connsiteY94" fmla="*/ 3343117 h 4937760"/>
              <a:gd name="connsiteX95" fmla="*/ 4533611 w 4927962"/>
              <a:gd name="connsiteY95" fmla="*/ 3140130 h 4937760"/>
              <a:gd name="connsiteX96" fmla="*/ 4588490 w 4927962"/>
              <a:gd name="connsiteY96" fmla="*/ 2926161 h 4937760"/>
              <a:gd name="connsiteX97" fmla="*/ 4906702 w 4927962"/>
              <a:gd name="connsiteY97" fmla="*/ 2876792 h 4937760"/>
              <a:gd name="connsiteX98" fmla="*/ 4928630 w 4927962"/>
              <a:gd name="connsiteY98" fmla="*/ 2712190 h 4937760"/>
              <a:gd name="connsiteX99" fmla="*/ 4632385 w 4927962"/>
              <a:gd name="connsiteY99" fmla="*/ 2580468 h 4937760"/>
              <a:gd name="connsiteX100" fmla="*/ 4637857 w 4927962"/>
              <a:gd name="connsiteY100" fmla="*/ 2470749 h 4937760"/>
              <a:gd name="connsiteX101" fmla="*/ 2470731 w 4927962"/>
              <a:gd name="connsiteY101" fmla="*/ 4390990 h 4937760"/>
              <a:gd name="connsiteX102" fmla="*/ 550491 w 4927962"/>
              <a:gd name="connsiteY102" fmla="*/ 2470749 h 4937760"/>
              <a:gd name="connsiteX103" fmla="*/ 2470731 w 4927962"/>
              <a:gd name="connsiteY103" fmla="*/ 550509 h 4937760"/>
              <a:gd name="connsiteX104" fmla="*/ 4390971 w 4927962"/>
              <a:gd name="connsiteY104" fmla="*/ 2470749 h 4937760"/>
              <a:gd name="connsiteX105" fmla="*/ 2470731 w 4927962"/>
              <a:gd name="connsiteY105" fmla="*/ 4390990 h 49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927962" h="4937760">
                <a:moveTo>
                  <a:pt x="4637859" y="2470749"/>
                </a:moveTo>
                <a:cubicBezTo>
                  <a:pt x="4637859" y="2432326"/>
                  <a:pt x="4637859" y="2399415"/>
                  <a:pt x="4632386" y="2361031"/>
                </a:cubicBezTo>
                <a:lnTo>
                  <a:pt x="4923165" y="2229348"/>
                </a:lnTo>
                <a:cubicBezTo>
                  <a:pt x="4917693" y="2174468"/>
                  <a:pt x="4912182" y="2119630"/>
                  <a:pt x="4901237" y="2064746"/>
                </a:cubicBezTo>
                <a:lnTo>
                  <a:pt x="4583025" y="2015377"/>
                </a:lnTo>
                <a:cubicBezTo>
                  <a:pt x="4566569" y="1944042"/>
                  <a:pt x="4550113" y="1872741"/>
                  <a:pt x="4528146" y="1801408"/>
                </a:cubicBezTo>
                <a:lnTo>
                  <a:pt x="4775024" y="1598421"/>
                </a:lnTo>
                <a:cubicBezTo>
                  <a:pt x="4753095" y="1549052"/>
                  <a:pt x="4736601" y="1494169"/>
                  <a:pt x="4709199" y="1444801"/>
                </a:cubicBezTo>
                <a:lnTo>
                  <a:pt x="4401970" y="1483187"/>
                </a:lnTo>
                <a:cubicBezTo>
                  <a:pt x="4369058" y="1417362"/>
                  <a:pt x="4330635" y="1357009"/>
                  <a:pt x="4292252" y="1296659"/>
                </a:cubicBezTo>
                <a:lnTo>
                  <a:pt x="4478780" y="1038798"/>
                </a:lnTo>
                <a:cubicBezTo>
                  <a:pt x="4445867" y="994902"/>
                  <a:pt x="4412955" y="951007"/>
                  <a:pt x="4380044" y="907115"/>
                </a:cubicBezTo>
                <a:lnTo>
                  <a:pt x="4078283" y="1022349"/>
                </a:lnTo>
                <a:cubicBezTo>
                  <a:pt x="4028914" y="967469"/>
                  <a:pt x="3979547" y="918097"/>
                  <a:pt x="3924663" y="868729"/>
                </a:cubicBezTo>
                <a:lnTo>
                  <a:pt x="4039897" y="566968"/>
                </a:lnTo>
                <a:cubicBezTo>
                  <a:pt x="3996001" y="534055"/>
                  <a:pt x="3952106" y="501142"/>
                  <a:pt x="3908214" y="468232"/>
                </a:cubicBezTo>
                <a:lnTo>
                  <a:pt x="3650353" y="654760"/>
                </a:lnTo>
                <a:cubicBezTo>
                  <a:pt x="3590000" y="616336"/>
                  <a:pt x="3524175" y="577952"/>
                  <a:pt x="3463825" y="545042"/>
                </a:cubicBezTo>
                <a:lnTo>
                  <a:pt x="3491227" y="221315"/>
                </a:lnTo>
                <a:cubicBezTo>
                  <a:pt x="3441858" y="199386"/>
                  <a:pt x="3392491" y="177418"/>
                  <a:pt x="3337607" y="155489"/>
                </a:cubicBezTo>
                <a:lnTo>
                  <a:pt x="3134620" y="402368"/>
                </a:lnTo>
                <a:cubicBezTo>
                  <a:pt x="3063286" y="380439"/>
                  <a:pt x="2997460" y="358472"/>
                  <a:pt x="2920651" y="347488"/>
                </a:cubicBezTo>
                <a:lnTo>
                  <a:pt x="2871282" y="29277"/>
                </a:lnTo>
                <a:cubicBezTo>
                  <a:pt x="2816402" y="18293"/>
                  <a:pt x="2761564" y="12821"/>
                  <a:pt x="2706680" y="7348"/>
                </a:cubicBezTo>
                <a:lnTo>
                  <a:pt x="2580464" y="309110"/>
                </a:lnTo>
                <a:cubicBezTo>
                  <a:pt x="2542040" y="309110"/>
                  <a:pt x="2509129" y="303637"/>
                  <a:pt x="2470745" y="303637"/>
                </a:cubicBezTo>
                <a:cubicBezTo>
                  <a:pt x="2432322" y="303637"/>
                  <a:pt x="2399410" y="303637"/>
                  <a:pt x="2361027" y="309110"/>
                </a:cubicBezTo>
                <a:lnTo>
                  <a:pt x="2229344" y="18330"/>
                </a:lnTo>
                <a:cubicBezTo>
                  <a:pt x="2174464" y="23803"/>
                  <a:pt x="2119626" y="29314"/>
                  <a:pt x="2064742" y="40259"/>
                </a:cubicBezTo>
                <a:lnTo>
                  <a:pt x="2015373" y="358471"/>
                </a:lnTo>
                <a:cubicBezTo>
                  <a:pt x="1944038" y="374927"/>
                  <a:pt x="1872737" y="391383"/>
                  <a:pt x="1801404" y="413350"/>
                </a:cubicBezTo>
                <a:lnTo>
                  <a:pt x="1598417" y="166472"/>
                </a:lnTo>
                <a:cubicBezTo>
                  <a:pt x="1549048" y="188401"/>
                  <a:pt x="1494165" y="204895"/>
                  <a:pt x="1444797" y="232297"/>
                </a:cubicBezTo>
                <a:lnTo>
                  <a:pt x="1477710" y="550508"/>
                </a:lnTo>
                <a:cubicBezTo>
                  <a:pt x="1411885" y="583421"/>
                  <a:pt x="1351533" y="621843"/>
                  <a:pt x="1291182" y="660227"/>
                </a:cubicBezTo>
                <a:lnTo>
                  <a:pt x="1033321" y="473699"/>
                </a:lnTo>
                <a:cubicBezTo>
                  <a:pt x="989425" y="506611"/>
                  <a:pt x="945530" y="539524"/>
                  <a:pt x="901638" y="572434"/>
                </a:cubicBezTo>
                <a:lnTo>
                  <a:pt x="1016872" y="874196"/>
                </a:lnTo>
                <a:cubicBezTo>
                  <a:pt x="961992" y="923565"/>
                  <a:pt x="912621" y="972932"/>
                  <a:pt x="863253" y="1027815"/>
                </a:cubicBezTo>
                <a:lnTo>
                  <a:pt x="561491" y="912581"/>
                </a:lnTo>
                <a:cubicBezTo>
                  <a:pt x="528578" y="956477"/>
                  <a:pt x="495666" y="1000373"/>
                  <a:pt x="462755" y="1044265"/>
                </a:cubicBezTo>
                <a:lnTo>
                  <a:pt x="649283" y="1302126"/>
                </a:lnTo>
                <a:cubicBezTo>
                  <a:pt x="610860" y="1362478"/>
                  <a:pt x="572475" y="1428303"/>
                  <a:pt x="539565" y="1488653"/>
                </a:cubicBezTo>
                <a:lnTo>
                  <a:pt x="221315" y="1450268"/>
                </a:lnTo>
                <a:cubicBezTo>
                  <a:pt x="199386" y="1499637"/>
                  <a:pt x="177418" y="1549004"/>
                  <a:pt x="155489" y="1603887"/>
                </a:cubicBezTo>
                <a:lnTo>
                  <a:pt x="402368" y="1806874"/>
                </a:lnTo>
                <a:cubicBezTo>
                  <a:pt x="380439" y="1878209"/>
                  <a:pt x="358472" y="1944034"/>
                  <a:pt x="347488" y="2020844"/>
                </a:cubicBezTo>
                <a:lnTo>
                  <a:pt x="29277" y="2070213"/>
                </a:lnTo>
                <a:cubicBezTo>
                  <a:pt x="18293" y="2125092"/>
                  <a:pt x="12821" y="2179931"/>
                  <a:pt x="7348" y="2234815"/>
                </a:cubicBezTo>
                <a:lnTo>
                  <a:pt x="298127" y="2366498"/>
                </a:lnTo>
                <a:cubicBezTo>
                  <a:pt x="298127" y="2404922"/>
                  <a:pt x="292654" y="2437833"/>
                  <a:pt x="292654" y="2476216"/>
                </a:cubicBezTo>
                <a:cubicBezTo>
                  <a:pt x="292654" y="2514640"/>
                  <a:pt x="292654" y="2547551"/>
                  <a:pt x="298127" y="2585934"/>
                </a:cubicBezTo>
                <a:lnTo>
                  <a:pt x="7348" y="2717618"/>
                </a:lnTo>
                <a:cubicBezTo>
                  <a:pt x="12820" y="2772497"/>
                  <a:pt x="18331" y="2827336"/>
                  <a:pt x="29277" y="2882220"/>
                </a:cubicBezTo>
                <a:lnTo>
                  <a:pt x="347488" y="2931588"/>
                </a:lnTo>
                <a:cubicBezTo>
                  <a:pt x="363944" y="3002923"/>
                  <a:pt x="380401" y="3074225"/>
                  <a:pt x="402368" y="3145558"/>
                </a:cubicBezTo>
                <a:lnTo>
                  <a:pt x="155489" y="3348545"/>
                </a:lnTo>
                <a:cubicBezTo>
                  <a:pt x="177418" y="3397914"/>
                  <a:pt x="193913" y="3452796"/>
                  <a:pt x="221315" y="3502164"/>
                </a:cubicBezTo>
                <a:lnTo>
                  <a:pt x="539526" y="3469252"/>
                </a:lnTo>
                <a:cubicBezTo>
                  <a:pt x="572438" y="3535077"/>
                  <a:pt x="610861" y="3595429"/>
                  <a:pt x="649244" y="3655779"/>
                </a:cubicBezTo>
                <a:lnTo>
                  <a:pt x="462716" y="3913640"/>
                </a:lnTo>
                <a:cubicBezTo>
                  <a:pt x="495629" y="3957536"/>
                  <a:pt x="528541" y="4001432"/>
                  <a:pt x="561452" y="4045324"/>
                </a:cubicBezTo>
                <a:lnTo>
                  <a:pt x="863214" y="3930090"/>
                </a:lnTo>
                <a:cubicBezTo>
                  <a:pt x="912582" y="3984969"/>
                  <a:pt x="961949" y="4034341"/>
                  <a:pt x="1016833" y="4083709"/>
                </a:cubicBezTo>
                <a:lnTo>
                  <a:pt x="901599" y="4385471"/>
                </a:lnTo>
                <a:cubicBezTo>
                  <a:pt x="945495" y="4418383"/>
                  <a:pt x="989390" y="4451296"/>
                  <a:pt x="1033282" y="4484207"/>
                </a:cubicBezTo>
                <a:lnTo>
                  <a:pt x="1291143" y="4297679"/>
                </a:lnTo>
                <a:cubicBezTo>
                  <a:pt x="1351495" y="4336102"/>
                  <a:pt x="1417320" y="4374486"/>
                  <a:pt x="1477671" y="4407397"/>
                </a:cubicBezTo>
                <a:lnTo>
                  <a:pt x="1450269" y="4720180"/>
                </a:lnTo>
                <a:cubicBezTo>
                  <a:pt x="1499638" y="4742109"/>
                  <a:pt x="1549005" y="4764076"/>
                  <a:pt x="1603888" y="4786006"/>
                </a:cubicBezTo>
                <a:lnTo>
                  <a:pt x="1806875" y="4539127"/>
                </a:lnTo>
                <a:cubicBezTo>
                  <a:pt x="1878210" y="4561056"/>
                  <a:pt x="1944035" y="4583023"/>
                  <a:pt x="2020845" y="4594007"/>
                </a:cubicBezTo>
                <a:lnTo>
                  <a:pt x="2070214" y="4912218"/>
                </a:lnTo>
                <a:cubicBezTo>
                  <a:pt x="2125093" y="4923202"/>
                  <a:pt x="2179932" y="4928674"/>
                  <a:pt x="2234816" y="4934147"/>
                </a:cubicBezTo>
                <a:lnTo>
                  <a:pt x="2366499" y="4643368"/>
                </a:lnTo>
                <a:cubicBezTo>
                  <a:pt x="2404922" y="4643368"/>
                  <a:pt x="2437834" y="4648841"/>
                  <a:pt x="2476217" y="4648841"/>
                </a:cubicBezTo>
                <a:cubicBezTo>
                  <a:pt x="2514641" y="4648841"/>
                  <a:pt x="2547552" y="4648841"/>
                  <a:pt x="2585935" y="4643368"/>
                </a:cubicBezTo>
                <a:lnTo>
                  <a:pt x="2717619" y="4934147"/>
                </a:lnTo>
                <a:cubicBezTo>
                  <a:pt x="2772498" y="4928675"/>
                  <a:pt x="2827337" y="4923163"/>
                  <a:pt x="2882221" y="4912218"/>
                </a:cubicBezTo>
                <a:lnTo>
                  <a:pt x="2931589" y="4594007"/>
                </a:lnTo>
                <a:cubicBezTo>
                  <a:pt x="3002924" y="4577551"/>
                  <a:pt x="3074226" y="4561094"/>
                  <a:pt x="3145559" y="4539127"/>
                </a:cubicBezTo>
                <a:lnTo>
                  <a:pt x="3348546" y="4786006"/>
                </a:lnTo>
                <a:cubicBezTo>
                  <a:pt x="3397915" y="4764076"/>
                  <a:pt x="3452797" y="4747582"/>
                  <a:pt x="3502165" y="4720180"/>
                </a:cubicBezTo>
                <a:lnTo>
                  <a:pt x="3458307" y="4401969"/>
                </a:lnTo>
                <a:cubicBezTo>
                  <a:pt x="3524132" y="4369057"/>
                  <a:pt x="3584485" y="4330634"/>
                  <a:pt x="3644835" y="4292251"/>
                </a:cubicBezTo>
                <a:lnTo>
                  <a:pt x="3902696" y="4478779"/>
                </a:lnTo>
                <a:cubicBezTo>
                  <a:pt x="3946592" y="4445866"/>
                  <a:pt x="3990487" y="4412954"/>
                  <a:pt x="4034379" y="4380043"/>
                </a:cubicBezTo>
                <a:lnTo>
                  <a:pt x="3919145" y="4078281"/>
                </a:lnTo>
                <a:cubicBezTo>
                  <a:pt x="3974025" y="4028913"/>
                  <a:pt x="4023397" y="3979546"/>
                  <a:pt x="4072764" y="3924662"/>
                </a:cubicBezTo>
                <a:lnTo>
                  <a:pt x="4374527" y="4039896"/>
                </a:lnTo>
                <a:cubicBezTo>
                  <a:pt x="4407439" y="3996000"/>
                  <a:pt x="4440351" y="3952105"/>
                  <a:pt x="4473262" y="3908213"/>
                </a:cubicBezTo>
                <a:lnTo>
                  <a:pt x="4286734" y="3650352"/>
                </a:lnTo>
                <a:cubicBezTo>
                  <a:pt x="4325158" y="3589999"/>
                  <a:pt x="4363542" y="3524175"/>
                  <a:pt x="4396452" y="3463824"/>
                </a:cubicBezTo>
                <a:lnTo>
                  <a:pt x="4714663" y="3496737"/>
                </a:lnTo>
                <a:cubicBezTo>
                  <a:pt x="4736593" y="3447368"/>
                  <a:pt x="4758560" y="3398001"/>
                  <a:pt x="4780489" y="3343117"/>
                </a:cubicBezTo>
                <a:lnTo>
                  <a:pt x="4533611" y="3140130"/>
                </a:lnTo>
                <a:cubicBezTo>
                  <a:pt x="4555539" y="3068796"/>
                  <a:pt x="4577506" y="3002970"/>
                  <a:pt x="4588490" y="2926161"/>
                </a:cubicBezTo>
                <a:lnTo>
                  <a:pt x="4906702" y="2876792"/>
                </a:lnTo>
                <a:cubicBezTo>
                  <a:pt x="4917685" y="2821912"/>
                  <a:pt x="4923158" y="2767074"/>
                  <a:pt x="4928630" y="2712190"/>
                </a:cubicBezTo>
                <a:lnTo>
                  <a:pt x="4632385" y="2580468"/>
                </a:lnTo>
                <a:cubicBezTo>
                  <a:pt x="4637857" y="2542082"/>
                  <a:pt x="4637857" y="2509171"/>
                  <a:pt x="4637857" y="2470749"/>
                </a:cubicBezTo>
                <a:close/>
                <a:moveTo>
                  <a:pt x="2470731" y="4390990"/>
                </a:moveTo>
                <a:cubicBezTo>
                  <a:pt x="1411855" y="4390990"/>
                  <a:pt x="550491" y="3529605"/>
                  <a:pt x="550491" y="2470749"/>
                </a:cubicBezTo>
                <a:cubicBezTo>
                  <a:pt x="550491" y="1411894"/>
                  <a:pt x="1411875" y="550509"/>
                  <a:pt x="2470731" y="550509"/>
                </a:cubicBezTo>
                <a:cubicBezTo>
                  <a:pt x="3529586" y="550509"/>
                  <a:pt x="4390971" y="1411894"/>
                  <a:pt x="4390971" y="2470749"/>
                </a:cubicBezTo>
                <a:cubicBezTo>
                  <a:pt x="4390971" y="3529605"/>
                  <a:pt x="3529586" y="4390990"/>
                  <a:pt x="2470731" y="4390990"/>
                </a:cubicBezTo>
                <a:close/>
              </a:path>
            </a:pathLst>
          </a:custGeom>
          <a:solidFill>
            <a:srgbClr val="5DB0EE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39" name="Graphic 25">
            <a:extLst>
              <a:ext uri="{FF2B5EF4-FFF2-40B4-BE49-F238E27FC236}">
                <a16:creationId xmlns:a16="http://schemas.microsoft.com/office/drawing/2014/main" id="{89107077-5C35-4D99-9BD1-999651EBF038}"/>
              </a:ext>
            </a:extLst>
          </p:cNvPr>
          <p:cNvSpPr/>
          <p:nvPr/>
        </p:nvSpPr>
        <p:spPr>
          <a:xfrm>
            <a:off x="4248922" y="6938712"/>
            <a:ext cx="1251531" cy="1254020"/>
          </a:xfrm>
          <a:custGeom>
            <a:avLst/>
            <a:gdLst>
              <a:gd name="connsiteX0" fmla="*/ 4637859 w 4927962"/>
              <a:gd name="connsiteY0" fmla="*/ 2470749 h 4937760"/>
              <a:gd name="connsiteX1" fmla="*/ 4632386 w 4927962"/>
              <a:gd name="connsiteY1" fmla="*/ 2361031 h 4937760"/>
              <a:gd name="connsiteX2" fmla="*/ 4923165 w 4927962"/>
              <a:gd name="connsiteY2" fmla="*/ 2229348 h 4937760"/>
              <a:gd name="connsiteX3" fmla="*/ 4901237 w 4927962"/>
              <a:gd name="connsiteY3" fmla="*/ 2064746 h 4937760"/>
              <a:gd name="connsiteX4" fmla="*/ 4583025 w 4927962"/>
              <a:gd name="connsiteY4" fmla="*/ 2015377 h 4937760"/>
              <a:gd name="connsiteX5" fmla="*/ 4528146 w 4927962"/>
              <a:gd name="connsiteY5" fmla="*/ 1801408 h 4937760"/>
              <a:gd name="connsiteX6" fmla="*/ 4775024 w 4927962"/>
              <a:gd name="connsiteY6" fmla="*/ 1598421 h 4937760"/>
              <a:gd name="connsiteX7" fmla="*/ 4709199 w 4927962"/>
              <a:gd name="connsiteY7" fmla="*/ 1444801 h 4937760"/>
              <a:gd name="connsiteX8" fmla="*/ 4401970 w 4927962"/>
              <a:gd name="connsiteY8" fmla="*/ 1483187 h 4937760"/>
              <a:gd name="connsiteX9" fmla="*/ 4292252 w 4927962"/>
              <a:gd name="connsiteY9" fmla="*/ 1296659 h 4937760"/>
              <a:gd name="connsiteX10" fmla="*/ 4478780 w 4927962"/>
              <a:gd name="connsiteY10" fmla="*/ 1038798 h 4937760"/>
              <a:gd name="connsiteX11" fmla="*/ 4380044 w 4927962"/>
              <a:gd name="connsiteY11" fmla="*/ 907115 h 4937760"/>
              <a:gd name="connsiteX12" fmla="*/ 4078283 w 4927962"/>
              <a:gd name="connsiteY12" fmla="*/ 1022349 h 4937760"/>
              <a:gd name="connsiteX13" fmla="*/ 3924663 w 4927962"/>
              <a:gd name="connsiteY13" fmla="*/ 868729 h 4937760"/>
              <a:gd name="connsiteX14" fmla="*/ 4039897 w 4927962"/>
              <a:gd name="connsiteY14" fmla="*/ 566968 h 4937760"/>
              <a:gd name="connsiteX15" fmla="*/ 3908214 w 4927962"/>
              <a:gd name="connsiteY15" fmla="*/ 468232 h 4937760"/>
              <a:gd name="connsiteX16" fmla="*/ 3650353 w 4927962"/>
              <a:gd name="connsiteY16" fmla="*/ 654760 h 4937760"/>
              <a:gd name="connsiteX17" fmla="*/ 3463825 w 4927962"/>
              <a:gd name="connsiteY17" fmla="*/ 545042 h 4937760"/>
              <a:gd name="connsiteX18" fmla="*/ 3491227 w 4927962"/>
              <a:gd name="connsiteY18" fmla="*/ 221315 h 4937760"/>
              <a:gd name="connsiteX19" fmla="*/ 3337607 w 4927962"/>
              <a:gd name="connsiteY19" fmla="*/ 155489 h 4937760"/>
              <a:gd name="connsiteX20" fmla="*/ 3134620 w 4927962"/>
              <a:gd name="connsiteY20" fmla="*/ 402368 h 4937760"/>
              <a:gd name="connsiteX21" fmla="*/ 2920651 w 4927962"/>
              <a:gd name="connsiteY21" fmla="*/ 347488 h 4937760"/>
              <a:gd name="connsiteX22" fmla="*/ 2871282 w 4927962"/>
              <a:gd name="connsiteY22" fmla="*/ 29277 h 4937760"/>
              <a:gd name="connsiteX23" fmla="*/ 2706680 w 4927962"/>
              <a:gd name="connsiteY23" fmla="*/ 7348 h 4937760"/>
              <a:gd name="connsiteX24" fmla="*/ 2580464 w 4927962"/>
              <a:gd name="connsiteY24" fmla="*/ 309110 h 4937760"/>
              <a:gd name="connsiteX25" fmla="*/ 2470745 w 4927962"/>
              <a:gd name="connsiteY25" fmla="*/ 303637 h 4937760"/>
              <a:gd name="connsiteX26" fmla="*/ 2361027 w 4927962"/>
              <a:gd name="connsiteY26" fmla="*/ 309110 h 4937760"/>
              <a:gd name="connsiteX27" fmla="*/ 2229344 w 4927962"/>
              <a:gd name="connsiteY27" fmla="*/ 18330 h 4937760"/>
              <a:gd name="connsiteX28" fmla="*/ 2064742 w 4927962"/>
              <a:gd name="connsiteY28" fmla="*/ 40259 h 4937760"/>
              <a:gd name="connsiteX29" fmla="*/ 2015373 w 4927962"/>
              <a:gd name="connsiteY29" fmla="*/ 358471 h 4937760"/>
              <a:gd name="connsiteX30" fmla="*/ 1801404 w 4927962"/>
              <a:gd name="connsiteY30" fmla="*/ 413350 h 4937760"/>
              <a:gd name="connsiteX31" fmla="*/ 1598417 w 4927962"/>
              <a:gd name="connsiteY31" fmla="*/ 166472 h 4937760"/>
              <a:gd name="connsiteX32" fmla="*/ 1444797 w 4927962"/>
              <a:gd name="connsiteY32" fmla="*/ 232297 h 4937760"/>
              <a:gd name="connsiteX33" fmla="*/ 1477710 w 4927962"/>
              <a:gd name="connsiteY33" fmla="*/ 550508 h 4937760"/>
              <a:gd name="connsiteX34" fmla="*/ 1291182 w 4927962"/>
              <a:gd name="connsiteY34" fmla="*/ 660227 h 4937760"/>
              <a:gd name="connsiteX35" fmla="*/ 1033321 w 4927962"/>
              <a:gd name="connsiteY35" fmla="*/ 473699 h 4937760"/>
              <a:gd name="connsiteX36" fmla="*/ 901638 w 4927962"/>
              <a:gd name="connsiteY36" fmla="*/ 572434 h 4937760"/>
              <a:gd name="connsiteX37" fmla="*/ 1016872 w 4927962"/>
              <a:gd name="connsiteY37" fmla="*/ 874196 h 4937760"/>
              <a:gd name="connsiteX38" fmla="*/ 863253 w 4927962"/>
              <a:gd name="connsiteY38" fmla="*/ 1027815 h 4937760"/>
              <a:gd name="connsiteX39" fmla="*/ 561491 w 4927962"/>
              <a:gd name="connsiteY39" fmla="*/ 912581 h 4937760"/>
              <a:gd name="connsiteX40" fmla="*/ 462755 w 4927962"/>
              <a:gd name="connsiteY40" fmla="*/ 1044265 h 4937760"/>
              <a:gd name="connsiteX41" fmla="*/ 649283 w 4927962"/>
              <a:gd name="connsiteY41" fmla="*/ 1302126 h 4937760"/>
              <a:gd name="connsiteX42" fmla="*/ 539565 w 4927962"/>
              <a:gd name="connsiteY42" fmla="*/ 1488653 h 4937760"/>
              <a:gd name="connsiteX43" fmla="*/ 221315 w 4927962"/>
              <a:gd name="connsiteY43" fmla="*/ 1450268 h 4937760"/>
              <a:gd name="connsiteX44" fmla="*/ 155489 w 4927962"/>
              <a:gd name="connsiteY44" fmla="*/ 1603887 h 4937760"/>
              <a:gd name="connsiteX45" fmla="*/ 402368 w 4927962"/>
              <a:gd name="connsiteY45" fmla="*/ 1806874 h 4937760"/>
              <a:gd name="connsiteX46" fmla="*/ 347488 w 4927962"/>
              <a:gd name="connsiteY46" fmla="*/ 2020844 h 4937760"/>
              <a:gd name="connsiteX47" fmla="*/ 29277 w 4927962"/>
              <a:gd name="connsiteY47" fmla="*/ 2070213 h 4937760"/>
              <a:gd name="connsiteX48" fmla="*/ 7348 w 4927962"/>
              <a:gd name="connsiteY48" fmla="*/ 2234815 h 4937760"/>
              <a:gd name="connsiteX49" fmla="*/ 298127 w 4927962"/>
              <a:gd name="connsiteY49" fmla="*/ 2366498 h 4937760"/>
              <a:gd name="connsiteX50" fmla="*/ 292654 w 4927962"/>
              <a:gd name="connsiteY50" fmla="*/ 2476216 h 4937760"/>
              <a:gd name="connsiteX51" fmla="*/ 298127 w 4927962"/>
              <a:gd name="connsiteY51" fmla="*/ 2585934 h 4937760"/>
              <a:gd name="connsiteX52" fmla="*/ 7348 w 4927962"/>
              <a:gd name="connsiteY52" fmla="*/ 2717618 h 4937760"/>
              <a:gd name="connsiteX53" fmla="*/ 29277 w 4927962"/>
              <a:gd name="connsiteY53" fmla="*/ 2882220 h 4937760"/>
              <a:gd name="connsiteX54" fmla="*/ 347488 w 4927962"/>
              <a:gd name="connsiteY54" fmla="*/ 2931588 h 4937760"/>
              <a:gd name="connsiteX55" fmla="*/ 402368 w 4927962"/>
              <a:gd name="connsiteY55" fmla="*/ 3145558 h 4937760"/>
              <a:gd name="connsiteX56" fmla="*/ 155489 w 4927962"/>
              <a:gd name="connsiteY56" fmla="*/ 3348545 h 4937760"/>
              <a:gd name="connsiteX57" fmla="*/ 221315 w 4927962"/>
              <a:gd name="connsiteY57" fmla="*/ 3502164 h 4937760"/>
              <a:gd name="connsiteX58" fmla="*/ 539526 w 4927962"/>
              <a:gd name="connsiteY58" fmla="*/ 3469252 h 4937760"/>
              <a:gd name="connsiteX59" fmla="*/ 649244 w 4927962"/>
              <a:gd name="connsiteY59" fmla="*/ 3655779 h 4937760"/>
              <a:gd name="connsiteX60" fmla="*/ 462716 w 4927962"/>
              <a:gd name="connsiteY60" fmla="*/ 3913640 h 4937760"/>
              <a:gd name="connsiteX61" fmla="*/ 561452 w 4927962"/>
              <a:gd name="connsiteY61" fmla="*/ 4045324 h 4937760"/>
              <a:gd name="connsiteX62" fmla="*/ 863214 w 4927962"/>
              <a:gd name="connsiteY62" fmla="*/ 3930090 h 4937760"/>
              <a:gd name="connsiteX63" fmla="*/ 1016833 w 4927962"/>
              <a:gd name="connsiteY63" fmla="*/ 4083709 h 4937760"/>
              <a:gd name="connsiteX64" fmla="*/ 901599 w 4927962"/>
              <a:gd name="connsiteY64" fmla="*/ 4385471 h 4937760"/>
              <a:gd name="connsiteX65" fmla="*/ 1033282 w 4927962"/>
              <a:gd name="connsiteY65" fmla="*/ 4484207 h 4937760"/>
              <a:gd name="connsiteX66" fmla="*/ 1291143 w 4927962"/>
              <a:gd name="connsiteY66" fmla="*/ 4297679 h 4937760"/>
              <a:gd name="connsiteX67" fmla="*/ 1477671 w 4927962"/>
              <a:gd name="connsiteY67" fmla="*/ 4407397 h 4937760"/>
              <a:gd name="connsiteX68" fmla="*/ 1450269 w 4927962"/>
              <a:gd name="connsiteY68" fmla="*/ 4720180 h 4937760"/>
              <a:gd name="connsiteX69" fmla="*/ 1603888 w 4927962"/>
              <a:gd name="connsiteY69" fmla="*/ 4786006 h 4937760"/>
              <a:gd name="connsiteX70" fmla="*/ 1806875 w 4927962"/>
              <a:gd name="connsiteY70" fmla="*/ 4539127 h 4937760"/>
              <a:gd name="connsiteX71" fmla="*/ 2020845 w 4927962"/>
              <a:gd name="connsiteY71" fmla="*/ 4594007 h 4937760"/>
              <a:gd name="connsiteX72" fmla="*/ 2070214 w 4927962"/>
              <a:gd name="connsiteY72" fmla="*/ 4912218 h 4937760"/>
              <a:gd name="connsiteX73" fmla="*/ 2234816 w 4927962"/>
              <a:gd name="connsiteY73" fmla="*/ 4934147 h 4937760"/>
              <a:gd name="connsiteX74" fmla="*/ 2366499 w 4927962"/>
              <a:gd name="connsiteY74" fmla="*/ 4643368 h 4937760"/>
              <a:gd name="connsiteX75" fmla="*/ 2476217 w 4927962"/>
              <a:gd name="connsiteY75" fmla="*/ 4648841 h 4937760"/>
              <a:gd name="connsiteX76" fmla="*/ 2585935 w 4927962"/>
              <a:gd name="connsiteY76" fmla="*/ 4643368 h 4937760"/>
              <a:gd name="connsiteX77" fmla="*/ 2717619 w 4927962"/>
              <a:gd name="connsiteY77" fmla="*/ 4934147 h 4937760"/>
              <a:gd name="connsiteX78" fmla="*/ 2882221 w 4927962"/>
              <a:gd name="connsiteY78" fmla="*/ 4912218 h 4937760"/>
              <a:gd name="connsiteX79" fmla="*/ 2931589 w 4927962"/>
              <a:gd name="connsiteY79" fmla="*/ 4594007 h 4937760"/>
              <a:gd name="connsiteX80" fmla="*/ 3145559 w 4927962"/>
              <a:gd name="connsiteY80" fmla="*/ 4539127 h 4937760"/>
              <a:gd name="connsiteX81" fmla="*/ 3348546 w 4927962"/>
              <a:gd name="connsiteY81" fmla="*/ 4786006 h 4937760"/>
              <a:gd name="connsiteX82" fmla="*/ 3502165 w 4927962"/>
              <a:gd name="connsiteY82" fmla="*/ 4720180 h 4937760"/>
              <a:gd name="connsiteX83" fmla="*/ 3458307 w 4927962"/>
              <a:gd name="connsiteY83" fmla="*/ 4401969 h 4937760"/>
              <a:gd name="connsiteX84" fmla="*/ 3644835 w 4927962"/>
              <a:gd name="connsiteY84" fmla="*/ 4292251 h 4937760"/>
              <a:gd name="connsiteX85" fmla="*/ 3902696 w 4927962"/>
              <a:gd name="connsiteY85" fmla="*/ 4478779 h 4937760"/>
              <a:gd name="connsiteX86" fmla="*/ 4034379 w 4927962"/>
              <a:gd name="connsiteY86" fmla="*/ 4380043 h 4937760"/>
              <a:gd name="connsiteX87" fmla="*/ 3919145 w 4927962"/>
              <a:gd name="connsiteY87" fmla="*/ 4078281 h 4937760"/>
              <a:gd name="connsiteX88" fmla="*/ 4072764 w 4927962"/>
              <a:gd name="connsiteY88" fmla="*/ 3924662 h 4937760"/>
              <a:gd name="connsiteX89" fmla="*/ 4374527 w 4927962"/>
              <a:gd name="connsiteY89" fmla="*/ 4039896 h 4937760"/>
              <a:gd name="connsiteX90" fmla="*/ 4473262 w 4927962"/>
              <a:gd name="connsiteY90" fmla="*/ 3908213 h 4937760"/>
              <a:gd name="connsiteX91" fmla="*/ 4286734 w 4927962"/>
              <a:gd name="connsiteY91" fmla="*/ 3650352 h 4937760"/>
              <a:gd name="connsiteX92" fmla="*/ 4396452 w 4927962"/>
              <a:gd name="connsiteY92" fmla="*/ 3463824 h 4937760"/>
              <a:gd name="connsiteX93" fmla="*/ 4714663 w 4927962"/>
              <a:gd name="connsiteY93" fmla="*/ 3496737 h 4937760"/>
              <a:gd name="connsiteX94" fmla="*/ 4780489 w 4927962"/>
              <a:gd name="connsiteY94" fmla="*/ 3343117 h 4937760"/>
              <a:gd name="connsiteX95" fmla="*/ 4533611 w 4927962"/>
              <a:gd name="connsiteY95" fmla="*/ 3140130 h 4937760"/>
              <a:gd name="connsiteX96" fmla="*/ 4588490 w 4927962"/>
              <a:gd name="connsiteY96" fmla="*/ 2926161 h 4937760"/>
              <a:gd name="connsiteX97" fmla="*/ 4906702 w 4927962"/>
              <a:gd name="connsiteY97" fmla="*/ 2876792 h 4937760"/>
              <a:gd name="connsiteX98" fmla="*/ 4928630 w 4927962"/>
              <a:gd name="connsiteY98" fmla="*/ 2712190 h 4937760"/>
              <a:gd name="connsiteX99" fmla="*/ 4632385 w 4927962"/>
              <a:gd name="connsiteY99" fmla="*/ 2580468 h 4937760"/>
              <a:gd name="connsiteX100" fmla="*/ 4637857 w 4927962"/>
              <a:gd name="connsiteY100" fmla="*/ 2470749 h 4937760"/>
              <a:gd name="connsiteX101" fmla="*/ 2470731 w 4927962"/>
              <a:gd name="connsiteY101" fmla="*/ 4390990 h 4937760"/>
              <a:gd name="connsiteX102" fmla="*/ 550491 w 4927962"/>
              <a:gd name="connsiteY102" fmla="*/ 2470749 h 4937760"/>
              <a:gd name="connsiteX103" fmla="*/ 2470731 w 4927962"/>
              <a:gd name="connsiteY103" fmla="*/ 550509 h 4937760"/>
              <a:gd name="connsiteX104" fmla="*/ 4390971 w 4927962"/>
              <a:gd name="connsiteY104" fmla="*/ 2470749 h 4937760"/>
              <a:gd name="connsiteX105" fmla="*/ 2470731 w 4927962"/>
              <a:gd name="connsiteY105" fmla="*/ 4390990 h 49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927962" h="4937760">
                <a:moveTo>
                  <a:pt x="4637859" y="2470749"/>
                </a:moveTo>
                <a:cubicBezTo>
                  <a:pt x="4637859" y="2432326"/>
                  <a:pt x="4637859" y="2399415"/>
                  <a:pt x="4632386" y="2361031"/>
                </a:cubicBezTo>
                <a:lnTo>
                  <a:pt x="4923165" y="2229348"/>
                </a:lnTo>
                <a:cubicBezTo>
                  <a:pt x="4917693" y="2174468"/>
                  <a:pt x="4912182" y="2119630"/>
                  <a:pt x="4901237" y="2064746"/>
                </a:cubicBezTo>
                <a:lnTo>
                  <a:pt x="4583025" y="2015377"/>
                </a:lnTo>
                <a:cubicBezTo>
                  <a:pt x="4566569" y="1944042"/>
                  <a:pt x="4550113" y="1872741"/>
                  <a:pt x="4528146" y="1801408"/>
                </a:cubicBezTo>
                <a:lnTo>
                  <a:pt x="4775024" y="1598421"/>
                </a:lnTo>
                <a:cubicBezTo>
                  <a:pt x="4753095" y="1549052"/>
                  <a:pt x="4736601" y="1494169"/>
                  <a:pt x="4709199" y="1444801"/>
                </a:cubicBezTo>
                <a:lnTo>
                  <a:pt x="4401970" y="1483187"/>
                </a:lnTo>
                <a:cubicBezTo>
                  <a:pt x="4369058" y="1417362"/>
                  <a:pt x="4330635" y="1357009"/>
                  <a:pt x="4292252" y="1296659"/>
                </a:cubicBezTo>
                <a:lnTo>
                  <a:pt x="4478780" y="1038798"/>
                </a:lnTo>
                <a:cubicBezTo>
                  <a:pt x="4445867" y="994902"/>
                  <a:pt x="4412955" y="951007"/>
                  <a:pt x="4380044" y="907115"/>
                </a:cubicBezTo>
                <a:lnTo>
                  <a:pt x="4078283" y="1022349"/>
                </a:lnTo>
                <a:cubicBezTo>
                  <a:pt x="4028914" y="967469"/>
                  <a:pt x="3979547" y="918097"/>
                  <a:pt x="3924663" y="868729"/>
                </a:cubicBezTo>
                <a:lnTo>
                  <a:pt x="4039897" y="566968"/>
                </a:lnTo>
                <a:cubicBezTo>
                  <a:pt x="3996001" y="534055"/>
                  <a:pt x="3952106" y="501142"/>
                  <a:pt x="3908214" y="468232"/>
                </a:cubicBezTo>
                <a:lnTo>
                  <a:pt x="3650353" y="654760"/>
                </a:lnTo>
                <a:cubicBezTo>
                  <a:pt x="3590000" y="616336"/>
                  <a:pt x="3524175" y="577952"/>
                  <a:pt x="3463825" y="545042"/>
                </a:cubicBezTo>
                <a:lnTo>
                  <a:pt x="3491227" y="221315"/>
                </a:lnTo>
                <a:cubicBezTo>
                  <a:pt x="3441858" y="199386"/>
                  <a:pt x="3392491" y="177418"/>
                  <a:pt x="3337607" y="155489"/>
                </a:cubicBezTo>
                <a:lnTo>
                  <a:pt x="3134620" y="402368"/>
                </a:lnTo>
                <a:cubicBezTo>
                  <a:pt x="3063286" y="380439"/>
                  <a:pt x="2997460" y="358472"/>
                  <a:pt x="2920651" y="347488"/>
                </a:cubicBezTo>
                <a:lnTo>
                  <a:pt x="2871282" y="29277"/>
                </a:lnTo>
                <a:cubicBezTo>
                  <a:pt x="2816402" y="18293"/>
                  <a:pt x="2761564" y="12821"/>
                  <a:pt x="2706680" y="7348"/>
                </a:cubicBezTo>
                <a:lnTo>
                  <a:pt x="2580464" y="309110"/>
                </a:lnTo>
                <a:cubicBezTo>
                  <a:pt x="2542040" y="309110"/>
                  <a:pt x="2509129" y="303637"/>
                  <a:pt x="2470745" y="303637"/>
                </a:cubicBezTo>
                <a:cubicBezTo>
                  <a:pt x="2432322" y="303637"/>
                  <a:pt x="2399410" y="303637"/>
                  <a:pt x="2361027" y="309110"/>
                </a:cubicBezTo>
                <a:lnTo>
                  <a:pt x="2229344" y="18330"/>
                </a:lnTo>
                <a:cubicBezTo>
                  <a:pt x="2174464" y="23803"/>
                  <a:pt x="2119626" y="29314"/>
                  <a:pt x="2064742" y="40259"/>
                </a:cubicBezTo>
                <a:lnTo>
                  <a:pt x="2015373" y="358471"/>
                </a:lnTo>
                <a:cubicBezTo>
                  <a:pt x="1944038" y="374927"/>
                  <a:pt x="1872737" y="391383"/>
                  <a:pt x="1801404" y="413350"/>
                </a:cubicBezTo>
                <a:lnTo>
                  <a:pt x="1598417" y="166472"/>
                </a:lnTo>
                <a:cubicBezTo>
                  <a:pt x="1549048" y="188401"/>
                  <a:pt x="1494165" y="204895"/>
                  <a:pt x="1444797" y="232297"/>
                </a:cubicBezTo>
                <a:lnTo>
                  <a:pt x="1477710" y="550508"/>
                </a:lnTo>
                <a:cubicBezTo>
                  <a:pt x="1411885" y="583421"/>
                  <a:pt x="1351533" y="621843"/>
                  <a:pt x="1291182" y="660227"/>
                </a:cubicBezTo>
                <a:lnTo>
                  <a:pt x="1033321" y="473699"/>
                </a:lnTo>
                <a:cubicBezTo>
                  <a:pt x="989425" y="506611"/>
                  <a:pt x="945530" y="539524"/>
                  <a:pt x="901638" y="572434"/>
                </a:cubicBezTo>
                <a:lnTo>
                  <a:pt x="1016872" y="874196"/>
                </a:lnTo>
                <a:cubicBezTo>
                  <a:pt x="961992" y="923565"/>
                  <a:pt x="912621" y="972932"/>
                  <a:pt x="863253" y="1027815"/>
                </a:cubicBezTo>
                <a:lnTo>
                  <a:pt x="561491" y="912581"/>
                </a:lnTo>
                <a:cubicBezTo>
                  <a:pt x="528578" y="956477"/>
                  <a:pt x="495666" y="1000373"/>
                  <a:pt x="462755" y="1044265"/>
                </a:cubicBezTo>
                <a:lnTo>
                  <a:pt x="649283" y="1302126"/>
                </a:lnTo>
                <a:cubicBezTo>
                  <a:pt x="610860" y="1362478"/>
                  <a:pt x="572475" y="1428303"/>
                  <a:pt x="539565" y="1488653"/>
                </a:cubicBezTo>
                <a:lnTo>
                  <a:pt x="221315" y="1450268"/>
                </a:lnTo>
                <a:cubicBezTo>
                  <a:pt x="199386" y="1499637"/>
                  <a:pt x="177418" y="1549004"/>
                  <a:pt x="155489" y="1603887"/>
                </a:cubicBezTo>
                <a:lnTo>
                  <a:pt x="402368" y="1806874"/>
                </a:lnTo>
                <a:cubicBezTo>
                  <a:pt x="380439" y="1878209"/>
                  <a:pt x="358472" y="1944034"/>
                  <a:pt x="347488" y="2020844"/>
                </a:cubicBezTo>
                <a:lnTo>
                  <a:pt x="29277" y="2070213"/>
                </a:lnTo>
                <a:cubicBezTo>
                  <a:pt x="18293" y="2125092"/>
                  <a:pt x="12821" y="2179931"/>
                  <a:pt x="7348" y="2234815"/>
                </a:cubicBezTo>
                <a:lnTo>
                  <a:pt x="298127" y="2366498"/>
                </a:lnTo>
                <a:cubicBezTo>
                  <a:pt x="298127" y="2404922"/>
                  <a:pt x="292654" y="2437833"/>
                  <a:pt x="292654" y="2476216"/>
                </a:cubicBezTo>
                <a:cubicBezTo>
                  <a:pt x="292654" y="2514640"/>
                  <a:pt x="292654" y="2547551"/>
                  <a:pt x="298127" y="2585934"/>
                </a:cubicBezTo>
                <a:lnTo>
                  <a:pt x="7348" y="2717618"/>
                </a:lnTo>
                <a:cubicBezTo>
                  <a:pt x="12820" y="2772497"/>
                  <a:pt x="18331" y="2827336"/>
                  <a:pt x="29277" y="2882220"/>
                </a:cubicBezTo>
                <a:lnTo>
                  <a:pt x="347488" y="2931588"/>
                </a:lnTo>
                <a:cubicBezTo>
                  <a:pt x="363944" y="3002923"/>
                  <a:pt x="380401" y="3074225"/>
                  <a:pt x="402368" y="3145558"/>
                </a:cubicBezTo>
                <a:lnTo>
                  <a:pt x="155489" y="3348545"/>
                </a:lnTo>
                <a:cubicBezTo>
                  <a:pt x="177418" y="3397914"/>
                  <a:pt x="193913" y="3452796"/>
                  <a:pt x="221315" y="3502164"/>
                </a:cubicBezTo>
                <a:lnTo>
                  <a:pt x="539526" y="3469252"/>
                </a:lnTo>
                <a:cubicBezTo>
                  <a:pt x="572438" y="3535077"/>
                  <a:pt x="610861" y="3595429"/>
                  <a:pt x="649244" y="3655779"/>
                </a:cubicBezTo>
                <a:lnTo>
                  <a:pt x="462716" y="3913640"/>
                </a:lnTo>
                <a:cubicBezTo>
                  <a:pt x="495629" y="3957536"/>
                  <a:pt x="528541" y="4001432"/>
                  <a:pt x="561452" y="4045324"/>
                </a:cubicBezTo>
                <a:lnTo>
                  <a:pt x="863214" y="3930090"/>
                </a:lnTo>
                <a:cubicBezTo>
                  <a:pt x="912582" y="3984969"/>
                  <a:pt x="961949" y="4034341"/>
                  <a:pt x="1016833" y="4083709"/>
                </a:cubicBezTo>
                <a:lnTo>
                  <a:pt x="901599" y="4385471"/>
                </a:lnTo>
                <a:cubicBezTo>
                  <a:pt x="945495" y="4418383"/>
                  <a:pt x="989390" y="4451296"/>
                  <a:pt x="1033282" y="4484207"/>
                </a:cubicBezTo>
                <a:lnTo>
                  <a:pt x="1291143" y="4297679"/>
                </a:lnTo>
                <a:cubicBezTo>
                  <a:pt x="1351495" y="4336102"/>
                  <a:pt x="1417320" y="4374486"/>
                  <a:pt x="1477671" y="4407397"/>
                </a:cubicBezTo>
                <a:lnTo>
                  <a:pt x="1450269" y="4720180"/>
                </a:lnTo>
                <a:cubicBezTo>
                  <a:pt x="1499638" y="4742109"/>
                  <a:pt x="1549005" y="4764076"/>
                  <a:pt x="1603888" y="4786006"/>
                </a:cubicBezTo>
                <a:lnTo>
                  <a:pt x="1806875" y="4539127"/>
                </a:lnTo>
                <a:cubicBezTo>
                  <a:pt x="1878210" y="4561056"/>
                  <a:pt x="1944035" y="4583023"/>
                  <a:pt x="2020845" y="4594007"/>
                </a:cubicBezTo>
                <a:lnTo>
                  <a:pt x="2070214" y="4912218"/>
                </a:lnTo>
                <a:cubicBezTo>
                  <a:pt x="2125093" y="4923202"/>
                  <a:pt x="2179932" y="4928674"/>
                  <a:pt x="2234816" y="4934147"/>
                </a:cubicBezTo>
                <a:lnTo>
                  <a:pt x="2366499" y="4643368"/>
                </a:lnTo>
                <a:cubicBezTo>
                  <a:pt x="2404922" y="4643368"/>
                  <a:pt x="2437834" y="4648841"/>
                  <a:pt x="2476217" y="4648841"/>
                </a:cubicBezTo>
                <a:cubicBezTo>
                  <a:pt x="2514641" y="4648841"/>
                  <a:pt x="2547552" y="4648841"/>
                  <a:pt x="2585935" y="4643368"/>
                </a:cubicBezTo>
                <a:lnTo>
                  <a:pt x="2717619" y="4934147"/>
                </a:lnTo>
                <a:cubicBezTo>
                  <a:pt x="2772498" y="4928675"/>
                  <a:pt x="2827337" y="4923163"/>
                  <a:pt x="2882221" y="4912218"/>
                </a:cubicBezTo>
                <a:lnTo>
                  <a:pt x="2931589" y="4594007"/>
                </a:lnTo>
                <a:cubicBezTo>
                  <a:pt x="3002924" y="4577551"/>
                  <a:pt x="3074226" y="4561094"/>
                  <a:pt x="3145559" y="4539127"/>
                </a:cubicBezTo>
                <a:lnTo>
                  <a:pt x="3348546" y="4786006"/>
                </a:lnTo>
                <a:cubicBezTo>
                  <a:pt x="3397915" y="4764076"/>
                  <a:pt x="3452797" y="4747582"/>
                  <a:pt x="3502165" y="4720180"/>
                </a:cubicBezTo>
                <a:lnTo>
                  <a:pt x="3458307" y="4401969"/>
                </a:lnTo>
                <a:cubicBezTo>
                  <a:pt x="3524132" y="4369057"/>
                  <a:pt x="3584485" y="4330634"/>
                  <a:pt x="3644835" y="4292251"/>
                </a:cubicBezTo>
                <a:lnTo>
                  <a:pt x="3902696" y="4478779"/>
                </a:lnTo>
                <a:cubicBezTo>
                  <a:pt x="3946592" y="4445866"/>
                  <a:pt x="3990487" y="4412954"/>
                  <a:pt x="4034379" y="4380043"/>
                </a:cubicBezTo>
                <a:lnTo>
                  <a:pt x="3919145" y="4078281"/>
                </a:lnTo>
                <a:cubicBezTo>
                  <a:pt x="3974025" y="4028913"/>
                  <a:pt x="4023397" y="3979546"/>
                  <a:pt x="4072764" y="3924662"/>
                </a:cubicBezTo>
                <a:lnTo>
                  <a:pt x="4374527" y="4039896"/>
                </a:lnTo>
                <a:cubicBezTo>
                  <a:pt x="4407439" y="3996000"/>
                  <a:pt x="4440351" y="3952105"/>
                  <a:pt x="4473262" y="3908213"/>
                </a:cubicBezTo>
                <a:lnTo>
                  <a:pt x="4286734" y="3650352"/>
                </a:lnTo>
                <a:cubicBezTo>
                  <a:pt x="4325158" y="3589999"/>
                  <a:pt x="4363542" y="3524175"/>
                  <a:pt x="4396452" y="3463824"/>
                </a:cubicBezTo>
                <a:lnTo>
                  <a:pt x="4714663" y="3496737"/>
                </a:lnTo>
                <a:cubicBezTo>
                  <a:pt x="4736593" y="3447368"/>
                  <a:pt x="4758560" y="3398001"/>
                  <a:pt x="4780489" y="3343117"/>
                </a:cubicBezTo>
                <a:lnTo>
                  <a:pt x="4533611" y="3140130"/>
                </a:lnTo>
                <a:cubicBezTo>
                  <a:pt x="4555539" y="3068796"/>
                  <a:pt x="4577506" y="3002970"/>
                  <a:pt x="4588490" y="2926161"/>
                </a:cubicBezTo>
                <a:lnTo>
                  <a:pt x="4906702" y="2876792"/>
                </a:lnTo>
                <a:cubicBezTo>
                  <a:pt x="4917685" y="2821912"/>
                  <a:pt x="4923158" y="2767074"/>
                  <a:pt x="4928630" y="2712190"/>
                </a:cubicBezTo>
                <a:lnTo>
                  <a:pt x="4632385" y="2580468"/>
                </a:lnTo>
                <a:cubicBezTo>
                  <a:pt x="4637857" y="2542082"/>
                  <a:pt x="4637857" y="2509171"/>
                  <a:pt x="4637857" y="2470749"/>
                </a:cubicBezTo>
                <a:close/>
                <a:moveTo>
                  <a:pt x="2470731" y="4390990"/>
                </a:moveTo>
                <a:cubicBezTo>
                  <a:pt x="1411855" y="4390990"/>
                  <a:pt x="550491" y="3529605"/>
                  <a:pt x="550491" y="2470749"/>
                </a:cubicBezTo>
                <a:cubicBezTo>
                  <a:pt x="550491" y="1411894"/>
                  <a:pt x="1411875" y="550509"/>
                  <a:pt x="2470731" y="550509"/>
                </a:cubicBezTo>
                <a:cubicBezTo>
                  <a:pt x="3529586" y="550509"/>
                  <a:pt x="4390971" y="1411894"/>
                  <a:pt x="4390971" y="2470749"/>
                </a:cubicBezTo>
                <a:cubicBezTo>
                  <a:pt x="4390971" y="3529605"/>
                  <a:pt x="3529586" y="4390990"/>
                  <a:pt x="2470731" y="43909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40" name="Graphic 25">
            <a:extLst>
              <a:ext uri="{FF2B5EF4-FFF2-40B4-BE49-F238E27FC236}">
                <a16:creationId xmlns:a16="http://schemas.microsoft.com/office/drawing/2014/main" id="{E37D28C7-DE72-4DC5-AC28-D4B54310B9B0}"/>
              </a:ext>
            </a:extLst>
          </p:cNvPr>
          <p:cNvSpPr/>
          <p:nvPr/>
        </p:nvSpPr>
        <p:spPr>
          <a:xfrm>
            <a:off x="5309680" y="6039950"/>
            <a:ext cx="1392976" cy="1395745"/>
          </a:xfrm>
          <a:custGeom>
            <a:avLst/>
            <a:gdLst>
              <a:gd name="connsiteX0" fmla="*/ 4637859 w 4927962"/>
              <a:gd name="connsiteY0" fmla="*/ 2470749 h 4937760"/>
              <a:gd name="connsiteX1" fmla="*/ 4632386 w 4927962"/>
              <a:gd name="connsiteY1" fmla="*/ 2361031 h 4937760"/>
              <a:gd name="connsiteX2" fmla="*/ 4923165 w 4927962"/>
              <a:gd name="connsiteY2" fmla="*/ 2229348 h 4937760"/>
              <a:gd name="connsiteX3" fmla="*/ 4901237 w 4927962"/>
              <a:gd name="connsiteY3" fmla="*/ 2064746 h 4937760"/>
              <a:gd name="connsiteX4" fmla="*/ 4583025 w 4927962"/>
              <a:gd name="connsiteY4" fmla="*/ 2015377 h 4937760"/>
              <a:gd name="connsiteX5" fmla="*/ 4528146 w 4927962"/>
              <a:gd name="connsiteY5" fmla="*/ 1801408 h 4937760"/>
              <a:gd name="connsiteX6" fmla="*/ 4775024 w 4927962"/>
              <a:gd name="connsiteY6" fmla="*/ 1598421 h 4937760"/>
              <a:gd name="connsiteX7" fmla="*/ 4709199 w 4927962"/>
              <a:gd name="connsiteY7" fmla="*/ 1444801 h 4937760"/>
              <a:gd name="connsiteX8" fmla="*/ 4401970 w 4927962"/>
              <a:gd name="connsiteY8" fmla="*/ 1483187 h 4937760"/>
              <a:gd name="connsiteX9" fmla="*/ 4292252 w 4927962"/>
              <a:gd name="connsiteY9" fmla="*/ 1296659 h 4937760"/>
              <a:gd name="connsiteX10" fmla="*/ 4478780 w 4927962"/>
              <a:gd name="connsiteY10" fmla="*/ 1038798 h 4937760"/>
              <a:gd name="connsiteX11" fmla="*/ 4380044 w 4927962"/>
              <a:gd name="connsiteY11" fmla="*/ 907115 h 4937760"/>
              <a:gd name="connsiteX12" fmla="*/ 4078283 w 4927962"/>
              <a:gd name="connsiteY12" fmla="*/ 1022349 h 4937760"/>
              <a:gd name="connsiteX13" fmla="*/ 3924663 w 4927962"/>
              <a:gd name="connsiteY13" fmla="*/ 868729 h 4937760"/>
              <a:gd name="connsiteX14" fmla="*/ 4039897 w 4927962"/>
              <a:gd name="connsiteY14" fmla="*/ 566968 h 4937760"/>
              <a:gd name="connsiteX15" fmla="*/ 3908214 w 4927962"/>
              <a:gd name="connsiteY15" fmla="*/ 468232 h 4937760"/>
              <a:gd name="connsiteX16" fmla="*/ 3650353 w 4927962"/>
              <a:gd name="connsiteY16" fmla="*/ 654760 h 4937760"/>
              <a:gd name="connsiteX17" fmla="*/ 3463825 w 4927962"/>
              <a:gd name="connsiteY17" fmla="*/ 545042 h 4937760"/>
              <a:gd name="connsiteX18" fmla="*/ 3491227 w 4927962"/>
              <a:gd name="connsiteY18" fmla="*/ 221315 h 4937760"/>
              <a:gd name="connsiteX19" fmla="*/ 3337607 w 4927962"/>
              <a:gd name="connsiteY19" fmla="*/ 155489 h 4937760"/>
              <a:gd name="connsiteX20" fmla="*/ 3134620 w 4927962"/>
              <a:gd name="connsiteY20" fmla="*/ 402368 h 4937760"/>
              <a:gd name="connsiteX21" fmla="*/ 2920651 w 4927962"/>
              <a:gd name="connsiteY21" fmla="*/ 347488 h 4937760"/>
              <a:gd name="connsiteX22" fmla="*/ 2871282 w 4927962"/>
              <a:gd name="connsiteY22" fmla="*/ 29277 h 4937760"/>
              <a:gd name="connsiteX23" fmla="*/ 2706680 w 4927962"/>
              <a:gd name="connsiteY23" fmla="*/ 7348 h 4937760"/>
              <a:gd name="connsiteX24" fmla="*/ 2580464 w 4927962"/>
              <a:gd name="connsiteY24" fmla="*/ 309110 h 4937760"/>
              <a:gd name="connsiteX25" fmla="*/ 2470745 w 4927962"/>
              <a:gd name="connsiteY25" fmla="*/ 303637 h 4937760"/>
              <a:gd name="connsiteX26" fmla="*/ 2361027 w 4927962"/>
              <a:gd name="connsiteY26" fmla="*/ 309110 h 4937760"/>
              <a:gd name="connsiteX27" fmla="*/ 2229344 w 4927962"/>
              <a:gd name="connsiteY27" fmla="*/ 18330 h 4937760"/>
              <a:gd name="connsiteX28" fmla="*/ 2064742 w 4927962"/>
              <a:gd name="connsiteY28" fmla="*/ 40259 h 4937760"/>
              <a:gd name="connsiteX29" fmla="*/ 2015373 w 4927962"/>
              <a:gd name="connsiteY29" fmla="*/ 358471 h 4937760"/>
              <a:gd name="connsiteX30" fmla="*/ 1801404 w 4927962"/>
              <a:gd name="connsiteY30" fmla="*/ 413350 h 4937760"/>
              <a:gd name="connsiteX31" fmla="*/ 1598417 w 4927962"/>
              <a:gd name="connsiteY31" fmla="*/ 166472 h 4937760"/>
              <a:gd name="connsiteX32" fmla="*/ 1444797 w 4927962"/>
              <a:gd name="connsiteY32" fmla="*/ 232297 h 4937760"/>
              <a:gd name="connsiteX33" fmla="*/ 1477710 w 4927962"/>
              <a:gd name="connsiteY33" fmla="*/ 550508 h 4937760"/>
              <a:gd name="connsiteX34" fmla="*/ 1291182 w 4927962"/>
              <a:gd name="connsiteY34" fmla="*/ 660227 h 4937760"/>
              <a:gd name="connsiteX35" fmla="*/ 1033321 w 4927962"/>
              <a:gd name="connsiteY35" fmla="*/ 473699 h 4937760"/>
              <a:gd name="connsiteX36" fmla="*/ 901638 w 4927962"/>
              <a:gd name="connsiteY36" fmla="*/ 572434 h 4937760"/>
              <a:gd name="connsiteX37" fmla="*/ 1016872 w 4927962"/>
              <a:gd name="connsiteY37" fmla="*/ 874196 h 4937760"/>
              <a:gd name="connsiteX38" fmla="*/ 863253 w 4927962"/>
              <a:gd name="connsiteY38" fmla="*/ 1027815 h 4937760"/>
              <a:gd name="connsiteX39" fmla="*/ 561491 w 4927962"/>
              <a:gd name="connsiteY39" fmla="*/ 912581 h 4937760"/>
              <a:gd name="connsiteX40" fmla="*/ 462755 w 4927962"/>
              <a:gd name="connsiteY40" fmla="*/ 1044265 h 4937760"/>
              <a:gd name="connsiteX41" fmla="*/ 649283 w 4927962"/>
              <a:gd name="connsiteY41" fmla="*/ 1302126 h 4937760"/>
              <a:gd name="connsiteX42" fmla="*/ 539565 w 4927962"/>
              <a:gd name="connsiteY42" fmla="*/ 1488653 h 4937760"/>
              <a:gd name="connsiteX43" fmla="*/ 221315 w 4927962"/>
              <a:gd name="connsiteY43" fmla="*/ 1450268 h 4937760"/>
              <a:gd name="connsiteX44" fmla="*/ 155489 w 4927962"/>
              <a:gd name="connsiteY44" fmla="*/ 1603887 h 4937760"/>
              <a:gd name="connsiteX45" fmla="*/ 402368 w 4927962"/>
              <a:gd name="connsiteY45" fmla="*/ 1806874 h 4937760"/>
              <a:gd name="connsiteX46" fmla="*/ 347488 w 4927962"/>
              <a:gd name="connsiteY46" fmla="*/ 2020844 h 4937760"/>
              <a:gd name="connsiteX47" fmla="*/ 29277 w 4927962"/>
              <a:gd name="connsiteY47" fmla="*/ 2070213 h 4937760"/>
              <a:gd name="connsiteX48" fmla="*/ 7348 w 4927962"/>
              <a:gd name="connsiteY48" fmla="*/ 2234815 h 4937760"/>
              <a:gd name="connsiteX49" fmla="*/ 298127 w 4927962"/>
              <a:gd name="connsiteY49" fmla="*/ 2366498 h 4937760"/>
              <a:gd name="connsiteX50" fmla="*/ 292654 w 4927962"/>
              <a:gd name="connsiteY50" fmla="*/ 2476216 h 4937760"/>
              <a:gd name="connsiteX51" fmla="*/ 298127 w 4927962"/>
              <a:gd name="connsiteY51" fmla="*/ 2585934 h 4937760"/>
              <a:gd name="connsiteX52" fmla="*/ 7348 w 4927962"/>
              <a:gd name="connsiteY52" fmla="*/ 2717618 h 4937760"/>
              <a:gd name="connsiteX53" fmla="*/ 29277 w 4927962"/>
              <a:gd name="connsiteY53" fmla="*/ 2882220 h 4937760"/>
              <a:gd name="connsiteX54" fmla="*/ 347488 w 4927962"/>
              <a:gd name="connsiteY54" fmla="*/ 2931588 h 4937760"/>
              <a:gd name="connsiteX55" fmla="*/ 402368 w 4927962"/>
              <a:gd name="connsiteY55" fmla="*/ 3145558 h 4937760"/>
              <a:gd name="connsiteX56" fmla="*/ 155489 w 4927962"/>
              <a:gd name="connsiteY56" fmla="*/ 3348545 h 4937760"/>
              <a:gd name="connsiteX57" fmla="*/ 221315 w 4927962"/>
              <a:gd name="connsiteY57" fmla="*/ 3502164 h 4937760"/>
              <a:gd name="connsiteX58" fmla="*/ 539526 w 4927962"/>
              <a:gd name="connsiteY58" fmla="*/ 3469252 h 4937760"/>
              <a:gd name="connsiteX59" fmla="*/ 649244 w 4927962"/>
              <a:gd name="connsiteY59" fmla="*/ 3655779 h 4937760"/>
              <a:gd name="connsiteX60" fmla="*/ 462716 w 4927962"/>
              <a:gd name="connsiteY60" fmla="*/ 3913640 h 4937760"/>
              <a:gd name="connsiteX61" fmla="*/ 561452 w 4927962"/>
              <a:gd name="connsiteY61" fmla="*/ 4045324 h 4937760"/>
              <a:gd name="connsiteX62" fmla="*/ 863214 w 4927962"/>
              <a:gd name="connsiteY62" fmla="*/ 3930090 h 4937760"/>
              <a:gd name="connsiteX63" fmla="*/ 1016833 w 4927962"/>
              <a:gd name="connsiteY63" fmla="*/ 4083709 h 4937760"/>
              <a:gd name="connsiteX64" fmla="*/ 901599 w 4927962"/>
              <a:gd name="connsiteY64" fmla="*/ 4385471 h 4937760"/>
              <a:gd name="connsiteX65" fmla="*/ 1033282 w 4927962"/>
              <a:gd name="connsiteY65" fmla="*/ 4484207 h 4937760"/>
              <a:gd name="connsiteX66" fmla="*/ 1291143 w 4927962"/>
              <a:gd name="connsiteY66" fmla="*/ 4297679 h 4937760"/>
              <a:gd name="connsiteX67" fmla="*/ 1477671 w 4927962"/>
              <a:gd name="connsiteY67" fmla="*/ 4407397 h 4937760"/>
              <a:gd name="connsiteX68" fmla="*/ 1450269 w 4927962"/>
              <a:gd name="connsiteY68" fmla="*/ 4720180 h 4937760"/>
              <a:gd name="connsiteX69" fmla="*/ 1603888 w 4927962"/>
              <a:gd name="connsiteY69" fmla="*/ 4786006 h 4937760"/>
              <a:gd name="connsiteX70" fmla="*/ 1806875 w 4927962"/>
              <a:gd name="connsiteY70" fmla="*/ 4539127 h 4937760"/>
              <a:gd name="connsiteX71" fmla="*/ 2020845 w 4927962"/>
              <a:gd name="connsiteY71" fmla="*/ 4594007 h 4937760"/>
              <a:gd name="connsiteX72" fmla="*/ 2070214 w 4927962"/>
              <a:gd name="connsiteY72" fmla="*/ 4912218 h 4937760"/>
              <a:gd name="connsiteX73" fmla="*/ 2234816 w 4927962"/>
              <a:gd name="connsiteY73" fmla="*/ 4934147 h 4937760"/>
              <a:gd name="connsiteX74" fmla="*/ 2366499 w 4927962"/>
              <a:gd name="connsiteY74" fmla="*/ 4643368 h 4937760"/>
              <a:gd name="connsiteX75" fmla="*/ 2476217 w 4927962"/>
              <a:gd name="connsiteY75" fmla="*/ 4648841 h 4937760"/>
              <a:gd name="connsiteX76" fmla="*/ 2585935 w 4927962"/>
              <a:gd name="connsiteY76" fmla="*/ 4643368 h 4937760"/>
              <a:gd name="connsiteX77" fmla="*/ 2717619 w 4927962"/>
              <a:gd name="connsiteY77" fmla="*/ 4934147 h 4937760"/>
              <a:gd name="connsiteX78" fmla="*/ 2882221 w 4927962"/>
              <a:gd name="connsiteY78" fmla="*/ 4912218 h 4937760"/>
              <a:gd name="connsiteX79" fmla="*/ 2931589 w 4927962"/>
              <a:gd name="connsiteY79" fmla="*/ 4594007 h 4937760"/>
              <a:gd name="connsiteX80" fmla="*/ 3145559 w 4927962"/>
              <a:gd name="connsiteY80" fmla="*/ 4539127 h 4937760"/>
              <a:gd name="connsiteX81" fmla="*/ 3348546 w 4927962"/>
              <a:gd name="connsiteY81" fmla="*/ 4786006 h 4937760"/>
              <a:gd name="connsiteX82" fmla="*/ 3502165 w 4927962"/>
              <a:gd name="connsiteY82" fmla="*/ 4720180 h 4937760"/>
              <a:gd name="connsiteX83" fmla="*/ 3458307 w 4927962"/>
              <a:gd name="connsiteY83" fmla="*/ 4401969 h 4937760"/>
              <a:gd name="connsiteX84" fmla="*/ 3644835 w 4927962"/>
              <a:gd name="connsiteY84" fmla="*/ 4292251 h 4937760"/>
              <a:gd name="connsiteX85" fmla="*/ 3902696 w 4927962"/>
              <a:gd name="connsiteY85" fmla="*/ 4478779 h 4937760"/>
              <a:gd name="connsiteX86" fmla="*/ 4034379 w 4927962"/>
              <a:gd name="connsiteY86" fmla="*/ 4380043 h 4937760"/>
              <a:gd name="connsiteX87" fmla="*/ 3919145 w 4927962"/>
              <a:gd name="connsiteY87" fmla="*/ 4078281 h 4937760"/>
              <a:gd name="connsiteX88" fmla="*/ 4072764 w 4927962"/>
              <a:gd name="connsiteY88" fmla="*/ 3924662 h 4937760"/>
              <a:gd name="connsiteX89" fmla="*/ 4374527 w 4927962"/>
              <a:gd name="connsiteY89" fmla="*/ 4039896 h 4937760"/>
              <a:gd name="connsiteX90" fmla="*/ 4473262 w 4927962"/>
              <a:gd name="connsiteY90" fmla="*/ 3908213 h 4937760"/>
              <a:gd name="connsiteX91" fmla="*/ 4286734 w 4927962"/>
              <a:gd name="connsiteY91" fmla="*/ 3650352 h 4937760"/>
              <a:gd name="connsiteX92" fmla="*/ 4396452 w 4927962"/>
              <a:gd name="connsiteY92" fmla="*/ 3463824 h 4937760"/>
              <a:gd name="connsiteX93" fmla="*/ 4714663 w 4927962"/>
              <a:gd name="connsiteY93" fmla="*/ 3496737 h 4937760"/>
              <a:gd name="connsiteX94" fmla="*/ 4780489 w 4927962"/>
              <a:gd name="connsiteY94" fmla="*/ 3343117 h 4937760"/>
              <a:gd name="connsiteX95" fmla="*/ 4533611 w 4927962"/>
              <a:gd name="connsiteY95" fmla="*/ 3140130 h 4937760"/>
              <a:gd name="connsiteX96" fmla="*/ 4588490 w 4927962"/>
              <a:gd name="connsiteY96" fmla="*/ 2926161 h 4937760"/>
              <a:gd name="connsiteX97" fmla="*/ 4906702 w 4927962"/>
              <a:gd name="connsiteY97" fmla="*/ 2876792 h 4937760"/>
              <a:gd name="connsiteX98" fmla="*/ 4928630 w 4927962"/>
              <a:gd name="connsiteY98" fmla="*/ 2712190 h 4937760"/>
              <a:gd name="connsiteX99" fmla="*/ 4632385 w 4927962"/>
              <a:gd name="connsiteY99" fmla="*/ 2580468 h 4937760"/>
              <a:gd name="connsiteX100" fmla="*/ 4637857 w 4927962"/>
              <a:gd name="connsiteY100" fmla="*/ 2470749 h 4937760"/>
              <a:gd name="connsiteX101" fmla="*/ 2470731 w 4927962"/>
              <a:gd name="connsiteY101" fmla="*/ 4390990 h 4937760"/>
              <a:gd name="connsiteX102" fmla="*/ 550491 w 4927962"/>
              <a:gd name="connsiteY102" fmla="*/ 2470749 h 4937760"/>
              <a:gd name="connsiteX103" fmla="*/ 2470731 w 4927962"/>
              <a:gd name="connsiteY103" fmla="*/ 550509 h 4937760"/>
              <a:gd name="connsiteX104" fmla="*/ 4390971 w 4927962"/>
              <a:gd name="connsiteY104" fmla="*/ 2470749 h 4937760"/>
              <a:gd name="connsiteX105" fmla="*/ 2470731 w 4927962"/>
              <a:gd name="connsiteY105" fmla="*/ 4390990 h 49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927962" h="4937760">
                <a:moveTo>
                  <a:pt x="4637859" y="2470749"/>
                </a:moveTo>
                <a:cubicBezTo>
                  <a:pt x="4637859" y="2432326"/>
                  <a:pt x="4637859" y="2399415"/>
                  <a:pt x="4632386" y="2361031"/>
                </a:cubicBezTo>
                <a:lnTo>
                  <a:pt x="4923165" y="2229348"/>
                </a:lnTo>
                <a:cubicBezTo>
                  <a:pt x="4917693" y="2174468"/>
                  <a:pt x="4912182" y="2119630"/>
                  <a:pt x="4901237" y="2064746"/>
                </a:cubicBezTo>
                <a:lnTo>
                  <a:pt x="4583025" y="2015377"/>
                </a:lnTo>
                <a:cubicBezTo>
                  <a:pt x="4566569" y="1944042"/>
                  <a:pt x="4550113" y="1872741"/>
                  <a:pt x="4528146" y="1801408"/>
                </a:cubicBezTo>
                <a:lnTo>
                  <a:pt x="4775024" y="1598421"/>
                </a:lnTo>
                <a:cubicBezTo>
                  <a:pt x="4753095" y="1549052"/>
                  <a:pt x="4736601" y="1494169"/>
                  <a:pt x="4709199" y="1444801"/>
                </a:cubicBezTo>
                <a:lnTo>
                  <a:pt x="4401970" y="1483187"/>
                </a:lnTo>
                <a:cubicBezTo>
                  <a:pt x="4369058" y="1417362"/>
                  <a:pt x="4330635" y="1357009"/>
                  <a:pt x="4292252" y="1296659"/>
                </a:cubicBezTo>
                <a:lnTo>
                  <a:pt x="4478780" y="1038798"/>
                </a:lnTo>
                <a:cubicBezTo>
                  <a:pt x="4445867" y="994902"/>
                  <a:pt x="4412955" y="951007"/>
                  <a:pt x="4380044" y="907115"/>
                </a:cubicBezTo>
                <a:lnTo>
                  <a:pt x="4078283" y="1022349"/>
                </a:lnTo>
                <a:cubicBezTo>
                  <a:pt x="4028914" y="967469"/>
                  <a:pt x="3979547" y="918097"/>
                  <a:pt x="3924663" y="868729"/>
                </a:cubicBezTo>
                <a:lnTo>
                  <a:pt x="4039897" y="566968"/>
                </a:lnTo>
                <a:cubicBezTo>
                  <a:pt x="3996001" y="534055"/>
                  <a:pt x="3952106" y="501142"/>
                  <a:pt x="3908214" y="468232"/>
                </a:cubicBezTo>
                <a:lnTo>
                  <a:pt x="3650353" y="654760"/>
                </a:lnTo>
                <a:cubicBezTo>
                  <a:pt x="3590000" y="616336"/>
                  <a:pt x="3524175" y="577952"/>
                  <a:pt x="3463825" y="545042"/>
                </a:cubicBezTo>
                <a:lnTo>
                  <a:pt x="3491227" y="221315"/>
                </a:lnTo>
                <a:cubicBezTo>
                  <a:pt x="3441858" y="199386"/>
                  <a:pt x="3392491" y="177418"/>
                  <a:pt x="3337607" y="155489"/>
                </a:cubicBezTo>
                <a:lnTo>
                  <a:pt x="3134620" y="402368"/>
                </a:lnTo>
                <a:cubicBezTo>
                  <a:pt x="3063286" y="380439"/>
                  <a:pt x="2997460" y="358472"/>
                  <a:pt x="2920651" y="347488"/>
                </a:cubicBezTo>
                <a:lnTo>
                  <a:pt x="2871282" y="29277"/>
                </a:lnTo>
                <a:cubicBezTo>
                  <a:pt x="2816402" y="18293"/>
                  <a:pt x="2761564" y="12821"/>
                  <a:pt x="2706680" y="7348"/>
                </a:cubicBezTo>
                <a:lnTo>
                  <a:pt x="2580464" y="309110"/>
                </a:lnTo>
                <a:cubicBezTo>
                  <a:pt x="2542040" y="309110"/>
                  <a:pt x="2509129" y="303637"/>
                  <a:pt x="2470745" y="303637"/>
                </a:cubicBezTo>
                <a:cubicBezTo>
                  <a:pt x="2432322" y="303637"/>
                  <a:pt x="2399410" y="303637"/>
                  <a:pt x="2361027" y="309110"/>
                </a:cubicBezTo>
                <a:lnTo>
                  <a:pt x="2229344" y="18330"/>
                </a:lnTo>
                <a:cubicBezTo>
                  <a:pt x="2174464" y="23803"/>
                  <a:pt x="2119626" y="29314"/>
                  <a:pt x="2064742" y="40259"/>
                </a:cubicBezTo>
                <a:lnTo>
                  <a:pt x="2015373" y="358471"/>
                </a:lnTo>
                <a:cubicBezTo>
                  <a:pt x="1944038" y="374927"/>
                  <a:pt x="1872737" y="391383"/>
                  <a:pt x="1801404" y="413350"/>
                </a:cubicBezTo>
                <a:lnTo>
                  <a:pt x="1598417" y="166472"/>
                </a:lnTo>
                <a:cubicBezTo>
                  <a:pt x="1549048" y="188401"/>
                  <a:pt x="1494165" y="204895"/>
                  <a:pt x="1444797" y="232297"/>
                </a:cubicBezTo>
                <a:lnTo>
                  <a:pt x="1477710" y="550508"/>
                </a:lnTo>
                <a:cubicBezTo>
                  <a:pt x="1411885" y="583421"/>
                  <a:pt x="1351533" y="621843"/>
                  <a:pt x="1291182" y="660227"/>
                </a:cubicBezTo>
                <a:lnTo>
                  <a:pt x="1033321" y="473699"/>
                </a:lnTo>
                <a:cubicBezTo>
                  <a:pt x="989425" y="506611"/>
                  <a:pt x="945530" y="539524"/>
                  <a:pt x="901638" y="572434"/>
                </a:cubicBezTo>
                <a:lnTo>
                  <a:pt x="1016872" y="874196"/>
                </a:lnTo>
                <a:cubicBezTo>
                  <a:pt x="961992" y="923565"/>
                  <a:pt x="912621" y="972932"/>
                  <a:pt x="863253" y="1027815"/>
                </a:cubicBezTo>
                <a:lnTo>
                  <a:pt x="561491" y="912581"/>
                </a:lnTo>
                <a:cubicBezTo>
                  <a:pt x="528578" y="956477"/>
                  <a:pt x="495666" y="1000373"/>
                  <a:pt x="462755" y="1044265"/>
                </a:cubicBezTo>
                <a:lnTo>
                  <a:pt x="649283" y="1302126"/>
                </a:lnTo>
                <a:cubicBezTo>
                  <a:pt x="610860" y="1362478"/>
                  <a:pt x="572475" y="1428303"/>
                  <a:pt x="539565" y="1488653"/>
                </a:cubicBezTo>
                <a:lnTo>
                  <a:pt x="221315" y="1450268"/>
                </a:lnTo>
                <a:cubicBezTo>
                  <a:pt x="199386" y="1499637"/>
                  <a:pt x="177418" y="1549004"/>
                  <a:pt x="155489" y="1603887"/>
                </a:cubicBezTo>
                <a:lnTo>
                  <a:pt x="402368" y="1806874"/>
                </a:lnTo>
                <a:cubicBezTo>
                  <a:pt x="380439" y="1878209"/>
                  <a:pt x="358472" y="1944034"/>
                  <a:pt x="347488" y="2020844"/>
                </a:cubicBezTo>
                <a:lnTo>
                  <a:pt x="29277" y="2070213"/>
                </a:lnTo>
                <a:cubicBezTo>
                  <a:pt x="18293" y="2125092"/>
                  <a:pt x="12821" y="2179931"/>
                  <a:pt x="7348" y="2234815"/>
                </a:cubicBezTo>
                <a:lnTo>
                  <a:pt x="298127" y="2366498"/>
                </a:lnTo>
                <a:cubicBezTo>
                  <a:pt x="298127" y="2404922"/>
                  <a:pt x="292654" y="2437833"/>
                  <a:pt x="292654" y="2476216"/>
                </a:cubicBezTo>
                <a:cubicBezTo>
                  <a:pt x="292654" y="2514640"/>
                  <a:pt x="292654" y="2547551"/>
                  <a:pt x="298127" y="2585934"/>
                </a:cubicBezTo>
                <a:lnTo>
                  <a:pt x="7348" y="2717618"/>
                </a:lnTo>
                <a:cubicBezTo>
                  <a:pt x="12820" y="2772497"/>
                  <a:pt x="18331" y="2827336"/>
                  <a:pt x="29277" y="2882220"/>
                </a:cubicBezTo>
                <a:lnTo>
                  <a:pt x="347488" y="2931588"/>
                </a:lnTo>
                <a:cubicBezTo>
                  <a:pt x="363944" y="3002923"/>
                  <a:pt x="380401" y="3074225"/>
                  <a:pt x="402368" y="3145558"/>
                </a:cubicBezTo>
                <a:lnTo>
                  <a:pt x="155489" y="3348545"/>
                </a:lnTo>
                <a:cubicBezTo>
                  <a:pt x="177418" y="3397914"/>
                  <a:pt x="193913" y="3452796"/>
                  <a:pt x="221315" y="3502164"/>
                </a:cubicBezTo>
                <a:lnTo>
                  <a:pt x="539526" y="3469252"/>
                </a:lnTo>
                <a:cubicBezTo>
                  <a:pt x="572438" y="3535077"/>
                  <a:pt x="610861" y="3595429"/>
                  <a:pt x="649244" y="3655779"/>
                </a:cubicBezTo>
                <a:lnTo>
                  <a:pt x="462716" y="3913640"/>
                </a:lnTo>
                <a:cubicBezTo>
                  <a:pt x="495629" y="3957536"/>
                  <a:pt x="528541" y="4001432"/>
                  <a:pt x="561452" y="4045324"/>
                </a:cubicBezTo>
                <a:lnTo>
                  <a:pt x="863214" y="3930090"/>
                </a:lnTo>
                <a:cubicBezTo>
                  <a:pt x="912582" y="3984969"/>
                  <a:pt x="961949" y="4034341"/>
                  <a:pt x="1016833" y="4083709"/>
                </a:cubicBezTo>
                <a:lnTo>
                  <a:pt x="901599" y="4385471"/>
                </a:lnTo>
                <a:cubicBezTo>
                  <a:pt x="945495" y="4418383"/>
                  <a:pt x="989390" y="4451296"/>
                  <a:pt x="1033282" y="4484207"/>
                </a:cubicBezTo>
                <a:lnTo>
                  <a:pt x="1291143" y="4297679"/>
                </a:lnTo>
                <a:cubicBezTo>
                  <a:pt x="1351495" y="4336102"/>
                  <a:pt x="1417320" y="4374486"/>
                  <a:pt x="1477671" y="4407397"/>
                </a:cubicBezTo>
                <a:lnTo>
                  <a:pt x="1450269" y="4720180"/>
                </a:lnTo>
                <a:cubicBezTo>
                  <a:pt x="1499638" y="4742109"/>
                  <a:pt x="1549005" y="4764076"/>
                  <a:pt x="1603888" y="4786006"/>
                </a:cubicBezTo>
                <a:lnTo>
                  <a:pt x="1806875" y="4539127"/>
                </a:lnTo>
                <a:cubicBezTo>
                  <a:pt x="1878210" y="4561056"/>
                  <a:pt x="1944035" y="4583023"/>
                  <a:pt x="2020845" y="4594007"/>
                </a:cubicBezTo>
                <a:lnTo>
                  <a:pt x="2070214" y="4912218"/>
                </a:lnTo>
                <a:cubicBezTo>
                  <a:pt x="2125093" y="4923202"/>
                  <a:pt x="2179932" y="4928674"/>
                  <a:pt x="2234816" y="4934147"/>
                </a:cubicBezTo>
                <a:lnTo>
                  <a:pt x="2366499" y="4643368"/>
                </a:lnTo>
                <a:cubicBezTo>
                  <a:pt x="2404922" y="4643368"/>
                  <a:pt x="2437834" y="4648841"/>
                  <a:pt x="2476217" y="4648841"/>
                </a:cubicBezTo>
                <a:cubicBezTo>
                  <a:pt x="2514641" y="4648841"/>
                  <a:pt x="2547552" y="4648841"/>
                  <a:pt x="2585935" y="4643368"/>
                </a:cubicBezTo>
                <a:lnTo>
                  <a:pt x="2717619" y="4934147"/>
                </a:lnTo>
                <a:cubicBezTo>
                  <a:pt x="2772498" y="4928675"/>
                  <a:pt x="2827337" y="4923163"/>
                  <a:pt x="2882221" y="4912218"/>
                </a:cubicBezTo>
                <a:lnTo>
                  <a:pt x="2931589" y="4594007"/>
                </a:lnTo>
                <a:cubicBezTo>
                  <a:pt x="3002924" y="4577551"/>
                  <a:pt x="3074226" y="4561094"/>
                  <a:pt x="3145559" y="4539127"/>
                </a:cubicBezTo>
                <a:lnTo>
                  <a:pt x="3348546" y="4786006"/>
                </a:lnTo>
                <a:cubicBezTo>
                  <a:pt x="3397915" y="4764076"/>
                  <a:pt x="3452797" y="4747582"/>
                  <a:pt x="3502165" y="4720180"/>
                </a:cubicBezTo>
                <a:lnTo>
                  <a:pt x="3458307" y="4401969"/>
                </a:lnTo>
                <a:cubicBezTo>
                  <a:pt x="3524132" y="4369057"/>
                  <a:pt x="3584485" y="4330634"/>
                  <a:pt x="3644835" y="4292251"/>
                </a:cubicBezTo>
                <a:lnTo>
                  <a:pt x="3902696" y="4478779"/>
                </a:lnTo>
                <a:cubicBezTo>
                  <a:pt x="3946592" y="4445866"/>
                  <a:pt x="3990487" y="4412954"/>
                  <a:pt x="4034379" y="4380043"/>
                </a:cubicBezTo>
                <a:lnTo>
                  <a:pt x="3919145" y="4078281"/>
                </a:lnTo>
                <a:cubicBezTo>
                  <a:pt x="3974025" y="4028913"/>
                  <a:pt x="4023397" y="3979546"/>
                  <a:pt x="4072764" y="3924662"/>
                </a:cubicBezTo>
                <a:lnTo>
                  <a:pt x="4374527" y="4039896"/>
                </a:lnTo>
                <a:cubicBezTo>
                  <a:pt x="4407439" y="3996000"/>
                  <a:pt x="4440351" y="3952105"/>
                  <a:pt x="4473262" y="3908213"/>
                </a:cubicBezTo>
                <a:lnTo>
                  <a:pt x="4286734" y="3650352"/>
                </a:lnTo>
                <a:cubicBezTo>
                  <a:pt x="4325158" y="3589999"/>
                  <a:pt x="4363542" y="3524175"/>
                  <a:pt x="4396452" y="3463824"/>
                </a:cubicBezTo>
                <a:lnTo>
                  <a:pt x="4714663" y="3496737"/>
                </a:lnTo>
                <a:cubicBezTo>
                  <a:pt x="4736593" y="3447368"/>
                  <a:pt x="4758560" y="3398001"/>
                  <a:pt x="4780489" y="3343117"/>
                </a:cubicBezTo>
                <a:lnTo>
                  <a:pt x="4533611" y="3140130"/>
                </a:lnTo>
                <a:cubicBezTo>
                  <a:pt x="4555539" y="3068796"/>
                  <a:pt x="4577506" y="3002970"/>
                  <a:pt x="4588490" y="2926161"/>
                </a:cubicBezTo>
                <a:lnTo>
                  <a:pt x="4906702" y="2876792"/>
                </a:lnTo>
                <a:cubicBezTo>
                  <a:pt x="4917685" y="2821912"/>
                  <a:pt x="4923158" y="2767074"/>
                  <a:pt x="4928630" y="2712190"/>
                </a:cubicBezTo>
                <a:lnTo>
                  <a:pt x="4632385" y="2580468"/>
                </a:lnTo>
                <a:cubicBezTo>
                  <a:pt x="4637857" y="2542082"/>
                  <a:pt x="4637857" y="2509171"/>
                  <a:pt x="4637857" y="2470749"/>
                </a:cubicBezTo>
                <a:close/>
                <a:moveTo>
                  <a:pt x="2470731" y="4390990"/>
                </a:moveTo>
                <a:cubicBezTo>
                  <a:pt x="1411855" y="4390990"/>
                  <a:pt x="550491" y="3529605"/>
                  <a:pt x="550491" y="2470749"/>
                </a:cubicBezTo>
                <a:cubicBezTo>
                  <a:pt x="550491" y="1411894"/>
                  <a:pt x="1411875" y="550509"/>
                  <a:pt x="2470731" y="550509"/>
                </a:cubicBezTo>
                <a:cubicBezTo>
                  <a:pt x="3529586" y="550509"/>
                  <a:pt x="4390971" y="1411894"/>
                  <a:pt x="4390971" y="2470749"/>
                </a:cubicBezTo>
                <a:cubicBezTo>
                  <a:pt x="4390971" y="3529605"/>
                  <a:pt x="3529586" y="4390990"/>
                  <a:pt x="2470731" y="4390990"/>
                </a:cubicBezTo>
                <a:close/>
              </a:path>
            </a:pathLst>
          </a:custGeom>
          <a:solidFill>
            <a:srgbClr val="18417E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53125A-4388-49C4-BC5C-C3645A04FF7E}"/>
              </a:ext>
            </a:extLst>
          </p:cNvPr>
          <p:cNvSpPr txBox="1"/>
          <p:nvPr/>
        </p:nvSpPr>
        <p:spPr>
          <a:xfrm>
            <a:off x="5608166" y="6314061"/>
            <a:ext cx="838260" cy="71641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>
              <a:lnSpc>
                <a:spcPts val="1900"/>
              </a:lnSpc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/>
            <a:r>
              <a:rPr lang="en-IN" sz="1400">
                <a:solidFill>
                  <a:schemeClr val="tx1"/>
                </a:solidFill>
              </a:rPr>
              <a:t>Gross and net profits</a:t>
            </a:r>
            <a:endParaRPr lang="en-IN" sz="1400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C224271-6A2B-4E3D-81BE-00917BA2B7DF}"/>
              </a:ext>
            </a:extLst>
          </p:cNvPr>
          <p:cNvSpPr txBox="1"/>
          <p:nvPr/>
        </p:nvSpPr>
        <p:spPr>
          <a:xfrm>
            <a:off x="745289" y="8217343"/>
            <a:ext cx="1251531" cy="7107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>
              <a:lnSpc>
                <a:spcPts val="1900"/>
              </a:lnSpc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/>
            <a:r>
              <a:rPr lang="en-IN" sz="1400" dirty="0">
                <a:solidFill>
                  <a:schemeClr val="tx1"/>
                </a:solidFill>
              </a:rPr>
              <a:t>Costs for catalogue creation</a:t>
            </a:r>
          </a:p>
        </p:txBody>
      </p:sp>
      <p:sp>
        <p:nvSpPr>
          <p:cNvPr id="43" name="Graphic 25">
            <a:extLst>
              <a:ext uri="{FF2B5EF4-FFF2-40B4-BE49-F238E27FC236}">
                <a16:creationId xmlns:a16="http://schemas.microsoft.com/office/drawing/2014/main" id="{7D533585-46D7-4244-8A85-5365B1E63C1E}"/>
              </a:ext>
            </a:extLst>
          </p:cNvPr>
          <p:cNvSpPr/>
          <p:nvPr/>
        </p:nvSpPr>
        <p:spPr>
          <a:xfrm>
            <a:off x="534215" y="7734193"/>
            <a:ext cx="1673678" cy="1677006"/>
          </a:xfrm>
          <a:custGeom>
            <a:avLst/>
            <a:gdLst>
              <a:gd name="connsiteX0" fmla="*/ 4637859 w 4927962"/>
              <a:gd name="connsiteY0" fmla="*/ 2470749 h 4937760"/>
              <a:gd name="connsiteX1" fmla="*/ 4632386 w 4927962"/>
              <a:gd name="connsiteY1" fmla="*/ 2361031 h 4937760"/>
              <a:gd name="connsiteX2" fmla="*/ 4923165 w 4927962"/>
              <a:gd name="connsiteY2" fmla="*/ 2229348 h 4937760"/>
              <a:gd name="connsiteX3" fmla="*/ 4901237 w 4927962"/>
              <a:gd name="connsiteY3" fmla="*/ 2064746 h 4937760"/>
              <a:gd name="connsiteX4" fmla="*/ 4583025 w 4927962"/>
              <a:gd name="connsiteY4" fmla="*/ 2015377 h 4937760"/>
              <a:gd name="connsiteX5" fmla="*/ 4528146 w 4927962"/>
              <a:gd name="connsiteY5" fmla="*/ 1801408 h 4937760"/>
              <a:gd name="connsiteX6" fmla="*/ 4775024 w 4927962"/>
              <a:gd name="connsiteY6" fmla="*/ 1598421 h 4937760"/>
              <a:gd name="connsiteX7" fmla="*/ 4709199 w 4927962"/>
              <a:gd name="connsiteY7" fmla="*/ 1444801 h 4937760"/>
              <a:gd name="connsiteX8" fmla="*/ 4401970 w 4927962"/>
              <a:gd name="connsiteY8" fmla="*/ 1483187 h 4937760"/>
              <a:gd name="connsiteX9" fmla="*/ 4292252 w 4927962"/>
              <a:gd name="connsiteY9" fmla="*/ 1296659 h 4937760"/>
              <a:gd name="connsiteX10" fmla="*/ 4478780 w 4927962"/>
              <a:gd name="connsiteY10" fmla="*/ 1038798 h 4937760"/>
              <a:gd name="connsiteX11" fmla="*/ 4380044 w 4927962"/>
              <a:gd name="connsiteY11" fmla="*/ 907115 h 4937760"/>
              <a:gd name="connsiteX12" fmla="*/ 4078283 w 4927962"/>
              <a:gd name="connsiteY12" fmla="*/ 1022349 h 4937760"/>
              <a:gd name="connsiteX13" fmla="*/ 3924663 w 4927962"/>
              <a:gd name="connsiteY13" fmla="*/ 868729 h 4937760"/>
              <a:gd name="connsiteX14" fmla="*/ 4039897 w 4927962"/>
              <a:gd name="connsiteY14" fmla="*/ 566968 h 4937760"/>
              <a:gd name="connsiteX15" fmla="*/ 3908214 w 4927962"/>
              <a:gd name="connsiteY15" fmla="*/ 468232 h 4937760"/>
              <a:gd name="connsiteX16" fmla="*/ 3650353 w 4927962"/>
              <a:gd name="connsiteY16" fmla="*/ 654760 h 4937760"/>
              <a:gd name="connsiteX17" fmla="*/ 3463825 w 4927962"/>
              <a:gd name="connsiteY17" fmla="*/ 545042 h 4937760"/>
              <a:gd name="connsiteX18" fmla="*/ 3491227 w 4927962"/>
              <a:gd name="connsiteY18" fmla="*/ 221315 h 4937760"/>
              <a:gd name="connsiteX19" fmla="*/ 3337607 w 4927962"/>
              <a:gd name="connsiteY19" fmla="*/ 155489 h 4937760"/>
              <a:gd name="connsiteX20" fmla="*/ 3134620 w 4927962"/>
              <a:gd name="connsiteY20" fmla="*/ 402368 h 4937760"/>
              <a:gd name="connsiteX21" fmla="*/ 2920651 w 4927962"/>
              <a:gd name="connsiteY21" fmla="*/ 347488 h 4937760"/>
              <a:gd name="connsiteX22" fmla="*/ 2871282 w 4927962"/>
              <a:gd name="connsiteY22" fmla="*/ 29277 h 4937760"/>
              <a:gd name="connsiteX23" fmla="*/ 2706680 w 4927962"/>
              <a:gd name="connsiteY23" fmla="*/ 7348 h 4937760"/>
              <a:gd name="connsiteX24" fmla="*/ 2580464 w 4927962"/>
              <a:gd name="connsiteY24" fmla="*/ 309110 h 4937760"/>
              <a:gd name="connsiteX25" fmla="*/ 2470745 w 4927962"/>
              <a:gd name="connsiteY25" fmla="*/ 303637 h 4937760"/>
              <a:gd name="connsiteX26" fmla="*/ 2361027 w 4927962"/>
              <a:gd name="connsiteY26" fmla="*/ 309110 h 4937760"/>
              <a:gd name="connsiteX27" fmla="*/ 2229344 w 4927962"/>
              <a:gd name="connsiteY27" fmla="*/ 18330 h 4937760"/>
              <a:gd name="connsiteX28" fmla="*/ 2064742 w 4927962"/>
              <a:gd name="connsiteY28" fmla="*/ 40259 h 4937760"/>
              <a:gd name="connsiteX29" fmla="*/ 2015373 w 4927962"/>
              <a:gd name="connsiteY29" fmla="*/ 358471 h 4937760"/>
              <a:gd name="connsiteX30" fmla="*/ 1801404 w 4927962"/>
              <a:gd name="connsiteY30" fmla="*/ 413350 h 4937760"/>
              <a:gd name="connsiteX31" fmla="*/ 1598417 w 4927962"/>
              <a:gd name="connsiteY31" fmla="*/ 166472 h 4937760"/>
              <a:gd name="connsiteX32" fmla="*/ 1444797 w 4927962"/>
              <a:gd name="connsiteY32" fmla="*/ 232297 h 4937760"/>
              <a:gd name="connsiteX33" fmla="*/ 1477710 w 4927962"/>
              <a:gd name="connsiteY33" fmla="*/ 550508 h 4937760"/>
              <a:gd name="connsiteX34" fmla="*/ 1291182 w 4927962"/>
              <a:gd name="connsiteY34" fmla="*/ 660227 h 4937760"/>
              <a:gd name="connsiteX35" fmla="*/ 1033321 w 4927962"/>
              <a:gd name="connsiteY35" fmla="*/ 473699 h 4937760"/>
              <a:gd name="connsiteX36" fmla="*/ 901638 w 4927962"/>
              <a:gd name="connsiteY36" fmla="*/ 572434 h 4937760"/>
              <a:gd name="connsiteX37" fmla="*/ 1016872 w 4927962"/>
              <a:gd name="connsiteY37" fmla="*/ 874196 h 4937760"/>
              <a:gd name="connsiteX38" fmla="*/ 863253 w 4927962"/>
              <a:gd name="connsiteY38" fmla="*/ 1027815 h 4937760"/>
              <a:gd name="connsiteX39" fmla="*/ 561491 w 4927962"/>
              <a:gd name="connsiteY39" fmla="*/ 912581 h 4937760"/>
              <a:gd name="connsiteX40" fmla="*/ 462755 w 4927962"/>
              <a:gd name="connsiteY40" fmla="*/ 1044265 h 4937760"/>
              <a:gd name="connsiteX41" fmla="*/ 649283 w 4927962"/>
              <a:gd name="connsiteY41" fmla="*/ 1302126 h 4937760"/>
              <a:gd name="connsiteX42" fmla="*/ 539565 w 4927962"/>
              <a:gd name="connsiteY42" fmla="*/ 1488653 h 4937760"/>
              <a:gd name="connsiteX43" fmla="*/ 221315 w 4927962"/>
              <a:gd name="connsiteY43" fmla="*/ 1450268 h 4937760"/>
              <a:gd name="connsiteX44" fmla="*/ 155489 w 4927962"/>
              <a:gd name="connsiteY44" fmla="*/ 1603887 h 4937760"/>
              <a:gd name="connsiteX45" fmla="*/ 402368 w 4927962"/>
              <a:gd name="connsiteY45" fmla="*/ 1806874 h 4937760"/>
              <a:gd name="connsiteX46" fmla="*/ 347488 w 4927962"/>
              <a:gd name="connsiteY46" fmla="*/ 2020844 h 4937760"/>
              <a:gd name="connsiteX47" fmla="*/ 29277 w 4927962"/>
              <a:gd name="connsiteY47" fmla="*/ 2070213 h 4937760"/>
              <a:gd name="connsiteX48" fmla="*/ 7348 w 4927962"/>
              <a:gd name="connsiteY48" fmla="*/ 2234815 h 4937760"/>
              <a:gd name="connsiteX49" fmla="*/ 298127 w 4927962"/>
              <a:gd name="connsiteY49" fmla="*/ 2366498 h 4937760"/>
              <a:gd name="connsiteX50" fmla="*/ 292654 w 4927962"/>
              <a:gd name="connsiteY50" fmla="*/ 2476216 h 4937760"/>
              <a:gd name="connsiteX51" fmla="*/ 298127 w 4927962"/>
              <a:gd name="connsiteY51" fmla="*/ 2585934 h 4937760"/>
              <a:gd name="connsiteX52" fmla="*/ 7348 w 4927962"/>
              <a:gd name="connsiteY52" fmla="*/ 2717618 h 4937760"/>
              <a:gd name="connsiteX53" fmla="*/ 29277 w 4927962"/>
              <a:gd name="connsiteY53" fmla="*/ 2882220 h 4937760"/>
              <a:gd name="connsiteX54" fmla="*/ 347488 w 4927962"/>
              <a:gd name="connsiteY54" fmla="*/ 2931588 h 4937760"/>
              <a:gd name="connsiteX55" fmla="*/ 402368 w 4927962"/>
              <a:gd name="connsiteY55" fmla="*/ 3145558 h 4937760"/>
              <a:gd name="connsiteX56" fmla="*/ 155489 w 4927962"/>
              <a:gd name="connsiteY56" fmla="*/ 3348545 h 4937760"/>
              <a:gd name="connsiteX57" fmla="*/ 221315 w 4927962"/>
              <a:gd name="connsiteY57" fmla="*/ 3502164 h 4937760"/>
              <a:gd name="connsiteX58" fmla="*/ 539526 w 4927962"/>
              <a:gd name="connsiteY58" fmla="*/ 3469252 h 4937760"/>
              <a:gd name="connsiteX59" fmla="*/ 649244 w 4927962"/>
              <a:gd name="connsiteY59" fmla="*/ 3655779 h 4937760"/>
              <a:gd name="connsiteX60" fmla="*/ 462716 w 4927962"/>
              <a:gd name="connsiteY60" fmla="*/ 3913640 h 4937760"/>
              <a:gd name="connsiteX61" fmla="*/ 561452 w 4927962"/>
              <a:gd name="connsiteY61" fmla="*/ 4045324 h 4937760"/>
              <a:gd name="connsiteX62" fmla="*/ 863214 w 4927962"/>
              <a:gd name="connsiteY62" fmla="*/ 3930090 h 4937760"/>
              <a:gd name="connsiteX63" fmla="*/ 1016833 w 4927962"/>
              <a:gd name="connsiteY63" fmla="*/ 4083709 h 4937760"/>
              <a:gd name="connsiteX64" fmla="*/ 901599 w 4927962"/>
              <a:gd name="connsiteY64" fmla="*/ 4385471 h 4937760"/>
              <a:gd name="connsiteX65" fmla="*/ 1033282 w 4927962"/>
              <a:gd name="connsiteY65" fmla="*/ 4484207 h 4937760"/>
              <a:gd name="connsiteX66" fmla="*/ 1291143 w 4927962"/>
              <a:gd name="connsiteY66" fmla="*/ 4297679 h 4937760"/>
              <a:gd name="connsiteX67" fmla="*/ 1477671 w 4927962"/>
              <a:gd name="connsiteY67" fmla="*/ 4407397 h 4937760"/>
              <a:gd name="connsiteX68" fmla="*/ 1450269 w 4927962"/>
              <a:gd name="connsiteY68" fmla="*/ 4720180 h 4937760"/>
              <a:gd name="connsiteX69" fmla="*/ 1603888 w 4927962"/>
              <a:gd name="connsiteY69" fmla="*/ 4786006 h 4937760"/>
              <a:gd name="connsiteX70" fmla="*/ 1806875 w 4927962"/>
              <a:gd name="connsiteY70" fmla="*/ 4539127 h 4937760"/>
              <a:gd name="connsiteX71" fmla="*/ 2020845 w 4927962"/>
              <a:gd name="connsiteY71" fmla="*/ 4594007 h 4937760"/>
              <a:gd name="connsiteX72" fmla="*/ 2070214 w 4927962"/>
              <a:gd name="connsiteY72" fmla="*/ 4912218 h 4937760"/>
              <a:gd name="connsiteX73" fmla="*/ 2234816 w 4927962"/>
              <a:gd name="connsiteY73" fmla="*/ 4934147 h 4937760"/>
              <a:gd name="connsiteX74" fmla="*/ 2366499 w 4927962"/>
              <a:gd name="connsiteY74" fmla="*/ 4643368 h 4937760"/>
              <a:gd name="connsiteX75" fmla="*/ 2476217 w 4927962"/>
              <a:gd name="connsiteY75" fmla="*/ 4648841 h 4937760"/>
              <a:gd name="connsiteX76" fmla="*/ 2585935 w 4927962"/>
              <a:gd name="connsiteY76" fmla="*/ 4643368 h 4937760"/>
              <a:gd name="connsiteX77" fmla="*/ 2717619 w 4927962"/>
              <a:gd name="connsiteY77" fmla="*/ 4934147 h 4937760"/>
              <a:gd name="connsiteX78" fmla="*/ 2882221 w 4927962"/>
              <a:gd name="connsiteY78" fmla="*/ 4912218 h 4937760"/>
              <a:gd name="connsiteX79" fmla="*/ 2931589 w 4927962"/>
              <a:gd name="connsiteY79" fmla="*/ 4594007 h 4937760"/>
              <a:gd name="connsiteX80" fmla="*/ 3145559 w 4927962"/>
              <a:gd name="connsiteY80" fmla="*/ 4539127 h 4937760"/>
              <a:gd name="connsiteX81" fmla="*/ 3348546 w 4927962"/>
              <a:gd name="connsiteY81" fmla="*/ 4786006 h 4937760"/>
              <a:gd name="connsiteX82" fmla="*/ 3502165 w 4927962"/>
              <a:gd name="connsiteY82" fmla="*/ 4720180 h 4937760"/>
              <a:gd name="connsiteX83" fmla="*/ 3458307 w 4927962"/>
              <a:gd name="connsiteY83" fmla="*/ 4401969 h 4937760"/>
              <a:gd name="connsiteX84" fmla="*/ 3644835 w 4927962"/>
              <a:gd name="connsiteY84" fmla="*/ 4292251 h 4937760"/>
              <a:gd name="connsiteX85" fmla="*/ 3902696 w 4927962"/>
              <a:gd name="connsiteY85" fmla="*/ 4478779 h 4937760"/>
              <a:gd name="connsiteX86" fmla="*/ 4034379 w 4927962"/>
              <a:gd name="connsiteY86" fmla="*/ 4380043 h 4937760"/>
              <a:gd name="connsiteX87" fmla="*/ 3919145 w 4927962"/>
              <a:gd name="connsiteY87" fmla="*/ 4078281 h 4937760"/>
              <a:gd name="connsiteX88" fmla="*/ 4072764 w 4927962"/>
              <a:gd name="connsiteY88" fmla="*/ 3924662 h 4937760"/>
              <a:gd name="connsiteX89" fmla="*/ 4374527 w 4927962"/>
              <a:gd name="connsiteY89" fmla="*/ 4039896 h 4937760"/>
              <a:gd name="connsiteX90" fmla="*/ 4473262 w 4927962"/>
              <a:gd name="connsiteY90" fmla="*/ 3908213 h 4937760"/>
              <a:gd name="connsiteX91" fmla="*/ 4286734 w 4927962"/>
              <a:gd name="connsiteY91" fmla="*/ 3650352 h 4937760"/>
              <a:gd name="connsiteX92" fmla="*/ 4396452 w 4927962"/>
              <a:gd name="connsiteY92" fmla="*/ 3463824 h 4937760"/>
              <a:gd name="connsiteX93" fmla="*/ 4714663 w 4927962"/>
              <a:gd name="connsiteY93" fmla="*/ 3496737 h 4937760"/>
              <a:gd name="connsiteX94" fmla="*/ 4780489 w 4927962"/>
              <a:gd name="connsiteY94" fmla="*/ 3343117 h 4937760"/>
              <a:gd name="connsiteX95" fmla="*/ 4533611 w 4927962"/>
              <a:gd name="connsiteY95" fmla="*/ 3140130 h 4937760"/>
              <a:gd name="connsiteX96" fmla="*/ 4588490 w 4927962"/>
              <a:gd name="connsiteY96" fmla="*/ 2926161 h 4937760"/>
              <a:gd name="connsiteX97" fmla="*/ 4906702 w 4927962"/>
              <a:gd name="connsiteY97" fmla="*/ 2876792 h 4937760"/>
              <a:gd name="connsiteX98" fmla="*/ 4928630 w 4927962"/>
              <a:gd name="connsiteY98" fmla="*/ 2712190 h 4937760"/>
              <a:gd name="connsiteX99" fmla="*/ 4632385 w 4927962"/>
              <a:gd name="connsiteY99" fmla="*/ 2580468 h 4937760"/>
              <a:gd name="connsiteX100" fmla="*/ 4637857 w 4927962"/>
              <a:gd name="connsiteY100" fmla="*/ 2470749 h 4937760"/>
              <a:gd name="connsiteX101" fmla="*/ 2470731 w 4927962"/>
              <a:gd name="connsiteY101" fmla="*/ 4390990 h 4937760"/>
              <a:gd name="connsiteX102" fmla="*/ 550491 w 4927962"/>
              <a:gd name="connsiteY102" fmla="*/ 2470749 h 4937760"/>
              <a:gd name="connsiteX103" fmla="*/ 2470731 w 4927962"/>
              <a:gd name="connsiteY103" fmla="*/ 550509 h 4937760"/>
              <a:gd name="connsiteX104" fmla="*/ 4390971 w 4927962"/>
              <a:gd name="connsiteY104" fmla="*/ 2470749 h 4937760"/>
              <a:gd name="connsiteX105" fmla="*/ 2470731 w 4927962"/>
              <a:gd name="connsiteY105" fmla="*/ 4390990 h 49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927962" h="4937760">
                <a:moveTo>
                  <a:pt x="4637859" y="2470749"/>
                </a:moveTo>
                <a:cubicBezTo>
                  <a:pt x="4637859" y="2432326"/>
                  <a:pt x="4637859" y="2399415"/>
                  <a:pt x="4632386" y="2361031"/>
                </a:cubicBezTo>
                <a:lnTo>
                  <a:pt x="4923165" y="2229348"/>
                </a:lnTo>
                <a:cubicBezTo>
                  <a:pt x="4917693" y="2174468"/>
                  <a:pt x="4912182" y="2119630"/>
                  <a:pt x="4901237" y="2064746"/>
                </a:cubicBezTo>
                <a:lnTo>
                  <a:pt x="4583025" y="2015377"/>
                </a:lnTo>
                <a:cubicBezTo>
                  <a:pt x="4566569" y="1944042"/>
                  <a:pt x="4550113" y="1872741"/>
                  <a:pt x="4528146" y="1801408"/>
                </a:cubicBezTo>
                <a:lnTo>
                  <a:pt x="4775024" y="1598421"/>
                </a:lnTo>
                <a:cubicBezTo>
                  <a:pt x="4753095" y="1549052"/>
                  <a:pt x="4736601" y="1494169"/>
                  <a:pt x="4709199" y="1444801"/>
                </a:cubicBezTo>
                <a:lnTo>
                  <a:pt x="4401970" y="1483187"/>
                </a:lnTo>
                <a:cubicBezTo>
                  <a:pt x="4369058" y="1417362"/>
                  <a:pt x="4330635" y="1357009"/>
                  <a:pt x="4292252" y="1296659"/>
                </a:cubicBezTo>
                <a:lnTo>
                  <a:pt x="4478780" y="1038798"/>
                </a:lnTo>
                <a:cubicBezTo>
                  <a:pt x="4445867" y="994902"/>
                  <a:pt x="4412955" y="951007"/>
                  <a:pt x="4380044" y="907115"/>
                </a:cubicBezTo>
                <a:lnTo>
                  <a:pt x="4078283" y="1022349"/>
                </a:lnTo>
                <a:cubicBezTo>
                  <a:pt x="4028914" y="967469"/>
                  <a:pt x="3979547" y="918097"/>
                  <a:pt x="3924663" y="868729"/>
                </a:cubicBezTo>
                <a:lnTo>
                  <a:pt x="4039897" y="566968"/>
                </a:lnTo>
                <a:cubicBezTo>
                  <a:pt x="3996001" y="534055"/>
                  <a:pt x="3952106" y="501142"/>
                  <a:pt x="3908214" y="468232"/>
                </a:cubicBezTo>
                <a:lnTo>
                  <a:pt x="3650353" y="654760"/>
                </a:lnTo>
                <a:cubicBezTo>
                  <a:pt x="3590000" y="616336"/>
                  <a:pt x="3524175" y="577952"/>
                  <a:pt x="3463825" y="545042"/>
                </a:cubicBezTo>
                <a:lnTo>
                  <a:pt x="3491227" y="221315"/>
                </a:lnTo>
                <a:cubicBezTo>
                  <a:pt x="3441858" y="199386"/>
                  <a:pt x="3392491" y="177418"/>
                  <a:pt x="3337607" y="155489"/>
                </a:cubicBezTo>
                <a:lnTo>
                  <a:pt x="3134620" y="402368"/>
                </a:lnTo>
                <a:cubicBezTo>
                  <a:pt x="3063286" y="380439"/>
                  <a:pt x="2997460" y="358472"/>
                  <a:pt x="2920651" y="347488"/>
                </a:cubicBezTo>
                <a:lnTo>
                  <a:pt x="2871282" y="29277"/>
                </a:lnTo>
                <a:cubicBezTo>
                  <a:pt x="2816402" y="18293"/>
                  <a:pt x="2761564" y="12821"/>
                  <a:pt x="2706680" y="7348"/>
                </a:cubicBezTo>
                <a:lnTo>
                  <a:pt x="2580464" y="309110"/>
                </a:lnTo>
                <a:cubicBezTo>
                  <a:pt x="2542040" y="309110"/>
                  <a:pt x="2509129" y="303637"/>
                  <a:pt x="2470745" y="303637"/>
                </a:cubicBezTo>
                <a:cubicBezTo>
                  <a:pt x="2432322" y="303637"/>
                  <a:pt x="2399410" y="303637"/>
                  <a:pt x="2361027" y="309110"/>
                </a:cubicBezTo>
                <a:lnTo>
                  <a:pt x="2229344" y="18330"/>
                </a:lnTo>
                <a:cubicBezTo>
                  <a:pt x="2174464" y="23803"/>
                  <a:pt x="2119626" y="29314"/>
                  <a:pt x="2064742" y="40259"/>
                </a:cubicBezTo>
                <a:lnTo>
                  <a:pt x="2015373" y="358471"/>
                </a:lnTo>
                <a:cubicBezTo>
                  <a:pt x="1944038" y="374927"/>
                  <a:pt x="1872737" y="391383"/>
                  <a:pt x="1801404" y="413350"/>
                </a:cubicBezTo>
                <a:lnTo>
                  <a:pt x="1598417" y="166472"/>
                </a:lnTo>
                <a:cubicBezTo>
                  <a:pt x="1549048" y="188401"/>
                  <a:pt x="1494165" y="204895"/>
                  <a:pt x="1444797" y="232297"/>
                </a:cubicBezTo>
                <a:lnTo>
                  <a:pt x="1477710" y="550508"/>
                </a:lnTo>
                <a:cubicBezTo>
                  <a:pt x="1411885" y="583421"/>
                  <a:pt x="1351533" y="621843"/>
                  <a:pt x="1291182" y="660227"/>
                </a:cubicBezTo>
                <a:lnTo>
                  <a:pt x="1033321" y="473699"/>
                </a:lnTo>
                <a:cubicBezTo>
                  <a:pt x="989425" y="506611"/>
                  <a:pt x="945530" y="539524"/>
                  <a:pt x="901638" y="572434"/>
                </a:cubicBezTo>
                <a:lnTo>
                  <a:pt x="1016872" y="874196"/>
                </a:lnTo>
                <a:cubicBezTo>
                  <a:pt x="961992" y="923565"/>
                  <a:pt x="912621" y="972932"/>
                  <a:pt x="863253" y="1027815"/>
                </a:cubicBezTo>
                <a:lnTo>
                  <a:pt x="561491" y="912581"/>
                </a:lnTo>
                <a:cubicBezTo>
                  <a:pt x="528578" y="956477"/>
                  <a:pt x="495666" y="1000373"/>
                  <a:pt x="462755" y="1044265"/>
                </a:cubicBezTo>
                <a:lnTo>
                  <a:pt x="649283" y="1302126"/>
                </a:lnTo>
                <a:cubicBezTo>
                  <a:pt x="610860" y="1362478"/>
                  <a:pt x="572475" y="1428303"/>
                  <a:pt x="539565" y="1488653"/>
                </a:cubicBezTo>
                <a:lnTo>
                  <a:pt x="221315" y="1450268"/>
                </a:lnTo>
                <a:cubicBezTo>
                  <a:pt x="199386" y="1499637"/>
                  <a:pt x="177418" y="1549004"/>
                  <a:pt x="155489" y="1603887"/>
                </a:cubicBezTo>
                <a:lnTo>
                  <a:pt x="402368" y="1806874"/>
                </a:lnTo>
                <a:cubicBezTo>
                  <a:pt x="380439" y="1878209"/>
                  <a:pt x="358472" y="1944034"/>
                  <a:pt x="347488" y="2020844"/>
                </a:cubicBezTo>
                <a:lnTo>
                  <a:pt x="29277" y="2070213"/>
                </a:lnTo>
                <a:cubicBezTo>
                  <a:pt x="18293" y="2125092"/>
                  <a:pt x="12821" y="2179931"/>
                  <a:pt x="7348" y="2234815"/>
                </a:cubicBezTo>
                <a:lnTo>
                  <a:pt x="298127" y="2366498"/>
                </a:lnTo>
                <a:cubicBezTo>
                  <a:pt x="298127" y="2404922"/>
                  <a:pt x="292654" y="2437833"/>
                  <a:pt x="292654" y="2476216"/>
                </a:cubicBezTo>
                <a:cubicBezTo>
                  <a:pt x="292654" y="2514640"/>
                  <a:pt x="292654" y="2547551"/>
                  <a:pt x="298127" y="2585934"/>
                </a:cubicBezTo>
                <a:lnTo>
                  <a:pt x="7348" y="2717618"/>
                </a:lnTo>
                <a:cubicBezTo>
                  <a:pt x="12820" y="2772497"/>
                  <a:pt x="18331" y="2827336"/>
                  <a:pt x="29277" y="2882220"/>
                </a:cubicBezTo>
                <a:lnTo>
                  <a:pt x="347488" y="2931588"/>
                </a:lnTo>
                <a:cubicBezTo>
                  <a:pt x="363944" y="3002923"/>
                  <a:pt x="380401" y="3074225"/>
                  <a:pt x="402368" y="3145558"/>
                </a:cubicBezTo>
                <a:lnTo>
                  <a:pt x="155489" y="3348545"/>
                </a:lnTo>
                <a:cubicBezTo>
                  <a:pt x="177418" y="3397914"/>
                  <a:pt x="193913" y="3452796"/>
                  <a:pt x="221315" y="3502164"/>
                </a:cubicBezTo>
                <a:lnTo>
                  <a:pt x="539526" y="3469252"/>
                </a:lnTo>
                <a:cubicBezTo>
                  <a:pt x="572438" y="3535077"/>
                  <a:pt x="610861" y="3595429"/>
                  <a:pt x="649244" y="3655779"/>
                </a:cubicBezTo>
                <a:lnTo>
                  <a:pt x="462716" y="3913640"/>
                </a:lnTo>
                <a:cubicBezTo>
                  <a:pt x="495629" y="3957536"/>
                  <a:pt x="528541" y="4001432"/>
                  <a:pt x="561452" y="4045324"/>
                </a:cubicBezTo>
                <a:lnTo>
                  <a:pt x="863214" y="3930090"/>
                </a:lnTo>
                <a:cubicBezTo>
                  <a:pt x="912582" y="3984969"/>
                  <a:pt x="961949" y="4034341"/>
                  <a:pt x="1016833" y="4083709"/>
                </a:cubicBezTo>
                <a:lnTo>
                  <a:pt x="901599" y="4385471"/>
                </a:lnTo>
                <a:cubicBezTo>
                  <a:pt x="945495" y="4418383"/>
                  <a:pt x="989390" y="4451296"/>
                  <a:pt x="1033282" y="4484207"/>
                </a:cubicBezTo>
                <a:lnTo>
                  <a:pt x="1291143" y="4297679"/>
                </a:lnTo>
                <a:cubicBezTo>
                  <a:pt x="1351495" y="4336102"/>
                  <a:pt x="1417320" y="4374486"/>
                  <a:pt x="1477671" y="4407397"/>
                </a:cubicBezTo>
                <a:lnTo>
                  <a:pt x="1450269" y="4720180"/>
                </a:lnTo>
                <a:cubicBezTo>
                  <a:pt x="1499638" y="4742109"/>
                  <a:pt x="1549005" y="4764076"/>
                  <a:pt x="1603888" y="4786006"/>
                </a:cubicBezTo>
                <a:lnTo>
                  <a:pt x="1806875" y="4539127"/>
                </a:lnTo>
                <a:cubicBezTo>
                  <a:pt x="1878210" y="4561056"/>
                  <a:pt x="1944035" y="4583023"/>
                  <a:pt x="2020845" y="4594007"/>
                </a:cubicBezTo>
                <a:lnTo>
                  <a:pt x="2070214" y="4912218"/>
                </a:lnTo>
                <a:cubicBezTo>
                  <a:pt x="2125093" y="4923202"/>
                  <a:pt x="2179932" y="4928674"/>
                  <a:pt x="2234816" y="4934147"/>
                </a:cubicBezTo>
                <a:lnTo>
                  <a:pt x="2366499" y="4643368"/>
                </a:lnTo>
                <a:cubicBezTo>
                  <a:pt x="2404922" y="4643368"/>
                  <a:pt x="2437834" y="4648841"/>
                  <a:pt x="2476217" y="4648841"/>
                </a:cubicBezTo>
                <a:cubicBezTo>
                  <a:pt x="2514641" y="4648841"/>
                  <a:pt x="2547552" y="4648841"/>
                  <a:pt x="2585935" y="4643368"/>
                </a:cubicBezTo>
                <a:lnTo>
                  <a:pt x="2717619" y="4934147"/>
                </a:lnTo>
                <a:cubicBezTo>
                  <a:pt x="2772498" y="4928675"/>
                  <a:pt x="2827337" y="4923163"/>
                  <a:pt x="2882221" y="4912218"/>
                </a:cubicBezTo>
                <a:lnTo>
                  <a:pt x="2931589" y="4594007"/>
                </a:lnTo>
                <a:cubicBezTo>
                  <a:pt x="3002924" y="4577551"/>
                  <a:pt x="3074226" y="4561094"/>
                  <a:pt x="3145559" y="4539127"/>
                </a:cubicBezTo>
                <a:lnTo>
                  <a:pt x="3348546" y="4786006"/>
                </a:lnTo>
                <a:cubicBezTo>
                  <a:pt x="3397915" y="4764076"/>
                  <a:pt x="3452797" y="4747582"/>
                  <a:pt x="3502165" y="4720180"/>
                </a:cubicBezTo>
                <a:lnTo>
                  <a:pt x="3458307" y="4401969"/>
                </a:lnTo>
                <a:cubicBezTo>
                  <a:pt x="3524132" y="4369057"/>
                  <a:pt x="3584485" y="4330634"/>
                  <a:pt x="3644835" y="4292251"/>
                </a:cubicBezTo>
                <a:lnTo>
                  <a:pt x="3902696" y="4478779"/>
                </a:lnTo>
                <a:cubicBezTo>
                  <a:pt x="3946592" y="4445866"/>
                  <a:pt x="3990487" y="4412954"/>
                  <a:pt x="4034379" y="4380043"/>
                </a:cubicBezTo>
                <a:lnTo>
                  <a:pt x="3919145" y="4078281"/>
                </a:lnTo>
                <a:cubicBezTo>
                  <a:pt x="3974025" y="4028913"/>
                  <a:pt x="4023397" y="3979546"/>
                  <a:pt x="4072764" y="3924662"/>
                </a:cubicBezTo>
                <a:lnTo>
                  <a:pt x="4374527" y="4039896"/>
                </a:lnTo>
                <a:cubicBezTo>
                  <a:pt x="4407439" y="3996000"/>
                  <a:pt x="4440351" y="3952105"/>
                  <a:pt x="4473262" y="3908213"/>
                </a:cubicBezTo>
                <a:lnTo>
                  <a:pt x="4286734" y="3650352"/>
                </a:lnTo>
                <a:cubicBezTo>
                  <a:pt x="4325158" y="3589999"/>
                  <a:pt x="4363542" y="3524175"/>
                  <a:pt x="4396452" y="3463824"/>
                </a:cubicBezTo>
                <a:lnTo>
                  <a:pt x="4714663" y="3496737"/>
                </a:lnTo>
                <a:cubicBezTo>
                  <a:pt x="4736593" y="3447368"/>
                  <a:pt x="4758560" y="3398001"/>
                  <a:pt x="4780489" y="3343117"/>
                </a:cubicBezTo>
                <a:lnTo>
                  <a:pt x="4533611" y="3140130"/>
                </a:lnTo>
                <a:cubicBezTo>
                  <a:pt x="4555539" y="3068796"/>
                  <a:pt x="4577506" y="3002970"/>
                  <a:pt x="4588490" y="2926161"/>
                </a:cubicBezTo>
                <a:lnTo>
                  <a:pt x="4906702" y="2876792"/>
                </a:lnTo>
                <a:cubicBezTo>
                  <a:pt x="4917685" y="2821912"/>
                  <a:pt x="4923158" y="2767074"/>
                  <a:pt x="4928630" y="2712190"/>
                </a:cubicBezTo>
                <a:lnTo>
                  <a:pt x="4632385" y="2580468"/>
                </a:lnTo>
                <a:cubicBezTo>
                  <a:pt x="4637857" y="2542082"/>
                  <a:pt x="4637857" y="2509171"/>
                  <a:pt x="4637857" y="2470749"/>
                </a:cubicBezTo>
                <a:close/>
                <a:moveTo>
                  <a:pt x="2470731" y="4390990"/>
                </a:moveTo>
                <a:cubicBezTo>
                  <a:pt x="1411855" y="4390990"/>
                  <a:pt x="550491" y="3529605"/>
                  <a:pt x="550491" y="2470749"/>
                </a:cubicBezTo>
                <a:cubicBezTo>
                  <a:pt x="550491" y="1411894"/>
                  <a:pt x="1411875" y="550509"/>
                  <a:pt x="2470731" y="550509"/>
                </a:cubicBezTo>
                <a:cubicBezTo>
                  <a:pt x="3529586" y="550509"/>
                  <a:pt x="4390971" y="1411894"/>
                  <a:pt x="4390971" y="2470749"/>
                </a:cubicBezTo>
                <a:cubicBezTo>
                  <a:pt x="4390971" y="3529605"/>
                  <a:pt x="3529586" y="4390990"/>
                  <a:pt x="2470731" y="4390990"/>
                </a:cubicBezTo>
                <a:close/>
              </a:path>
            </a:pathLst>
          </a:custGeom>
          <a:solidFill>
            <a:srgbClr val="1F4CB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CD3C003-1B29-48F1-8B9B-4FE703BE9633}"/>
              </a:ext>
            </a:extLst>
          </p:cNvPr>
          <p:cNvSpPr txBox="1"/>
          <p:nvPr/>
        </p:nvSpPr>
        <p:spPr>
          <a:xfrm>
            <a:off x="2947072" y="8192732"/>
            <a:ext cx="884779" cy="7107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>
              <a:lnSpc>
                <a:spcPts val="1900"/>
              </a:lnSpc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/>
            <a:r>
              <a:rPr lang="en-IN" sz="1400" dirty="0">
                <a:solidFill>
                  <a:schemeClr val="tx1"/>
                </a:solidFill>
              </a:rPr>
              <a:t>Licensing &amp; hosting costs</a:t>
            </a:r>
          </a:p>
        </p:txBody>
      </p:sp>
      <p:sp>
        <p:nvSpPr>
          <p:cNvPr id="45" name="Graphic 25">
            <a:extLst>
              <a:ext uri="{FF2B5EF4-FFF2-40B4-BE49-F238E27FC236}">
                <a16:creationId xmlns:a16="http://schemas.microsoft.com/office/drawing/2014/main" id="{B012576B-32A9-48D4-8BB8-A77BA0B7E538}"/>
              </a:ext>
            </a:extLst>
          </p:cNvPr>
          <p:cNvSpPr/>
          <p:nvPr/>
        </p:nvSpPr>
        <p:spPr>
          <a:xfrm>
            <a:off x="2654898" y="7812062"/>
            <a:ext cx="1469126" cy="1472047"/>
          </a:xfrm>
          <a:custGeom>
            <a:avLst/>
            <a:gdLst>
              <a:gd name="connsiteX0" fmla="*/ 4637859 w 4927962"/>
              <a:gd name="connsiteY0" fmla="*/ 2470749 h 4937760"/>
              <a:gd name="connsiteX1" fmla="*/ 4632386 w 4927962"/>
              <a:gd name="connsiteY1" fmla="*/ 2361031 h 4937760"/>
              <a:gd name="connsiteX2" fmla="*/ 4923165 w 4927962"/>
              <a:gd name="connsiteY2" fmla="*/ 2229348 h 4937760"/>
              <a:gd name="connsiteX3" fmla="*/ 4901237 w 4927962"/>
              <a:gd name="connsiteY3" fmla="*/ 2064746 h 4937760"/>
              <a:gd name="connsiteX4" fmla="*/ 4583025 w 4927962"/>
              <a:gd name="connsiteY4" fmla="*/ 2015377 h 4937760"/>
              <a:gd name="connsiteX5" fmla="*/ 4528146 w 4927962"/>
              <a:gd name="connsiteY5" fmla="*/ 1801408 h 4937760"/>
              <a:gd name="connsiteX6" fmla="*/ 4775024 w 4927962"/>
              <a:gd name="connsiteY6" fmla="*/ 1598421 h 4937760"/>
              <a:gd name="connsiteX7" fmla="*/ 4709199 w 4927962"/>
              <a:gd name="connsiteY7" fmla="*/ 1444801 h 4937760"/>
              <a:gd name="connsiteX8" fmla="*/ 4401970 w 4927962"/>
              <a:gd name="connsiteY8" fmla="*/ 1483187 h 4937760"/>
              <a:gd name="connsiteX9" fmla="*/ 4292252 w 4927962"/>
              <a:gd name="connsiteY9" fmla="*/ 1296659 h 4937760"/>
              <a:gd name="connsiteX10" fmla="*/ 4478780 w 4927962"/>
              <a:gd name="connsiteY10" fmla="*/ 1038798 h 4937760"/>
              <a:gd name="connsiteX11" fmla="*/ 4380044 w 4927962"/>
              <a:gd name="connsiteY11" fmla="*/ 907115 h 4937760"/>
              <a:gd name="connsiteX12" fmla="*/ 4078283 w 4927962"/>
              <a:gd name="connsiteY12" fmla="*/ 1022349 h 4937760"/>
              <a:gd name="connsiteX13" fmla="*/ 3924663 w 4927962"/>
              <a:gd name="connsiteY13" fmla="*/ 868729 h 4937760"/>
              <a:gd name="connsiteX14" fmla="*/ 4039897 w 4927962"/>
              <a:gd name="connsiteY14" fmla="*/ 566968 h 4937760"/>
              <a:gd name="connsiteX15" fmla="*/ 3908214 w 4927962"/>
              <a:gd name="connsiteY15" fmla="*/ 468232 h 4937760"/>
              <a:gd name="connsiteX16" fmla="*/ 3650353 w 4927962"/>
              <a:gd name="connsiteY16" fmla="*/ 654760 h 4937760"/>
              <a:gd name="connsiteX17" fmla="*/ 3463825 w 4927962"/>
              <a:gd name="connsiteY17" fmla="*/ 545042 h 4937760"/>
              <a:gd name="connsiteX18" fmla="*/ 3491227 w 4927962"/>
              <a:gd name="connsiteY18" fmla="*/ 221315 h 4937760"/>
              <a:gd name="connsiteX19" fmla="*/ 3337607 w 4927962"/>
              <a:gd name="connsiteY19" fmla="*/ 155489 h 4937760"/>
              <a:gd name="connsiteX20" fmla="*/ 3134620 w 4927962"/>
              <a:gd name="connsiteY20" fmla="*/ 402368 h 4937760"/>
              <a:gd name="connsiteX21" fmla="*/ 2920651 w 4927962"/>
              <a:gd name="connsiteY21" fmla="*/ 347488 h 4937760"/>
              <a:gd name="connsiteX22" fmla="*/ 2871282 w 4927962"/>
              <a:gd name="connsiteY22" fmla="*/ 29277 h 4937760"/>
              <a:gd name="connsiteX23" fmla="*/ 2706680 w 4927962"/>
              <a:gd name="connsiteY23" fmla="*/ 7348 h 4937760"/>
              <a:gd name="connsiteX24" fmla="*/ 2580464 w 4927962"/>
              <a:gd name="connsiteY24" fmla="*/ 309110 h 4937760"/>
              <a:gd name="connsiteX25" fmla="*/ 2470745 w 4927962"/>
              <a:gd name="connsiteY25" fmla="*/ 303637 h 4937760"/>
              <a:gd name="connsiteX26" fmla="*/ 2361027 w 4927962"/>
              <a:gd name="connsiteY26" fmla="*/ 309110 h 4937760"/>
              <a:gd name="connsiteX27" fmla="*/ 2229344 w 4927962"/>
              <a:gd name="connsiteY27" fmla="*/ 18330 h 4937760"/>
              <a:gd name="connsiteX28" fmla="*/ 2064742 w 4927962"/>
              <a:gd name="connsiteY28" fmla="*/ 40259 h 4937760"/>
              <a:gd name="connsiteX29" fmla="*/ 2015373 w 4927962"/>
              <a:gd name="connsiteY29" fmla="*/ 358471 h 4937760"/>
              <a:gd name="connsiteX30" fmla="*/ 1801404 w 4927962"/>
              <a:gd name="connsiteY30" fmla="*/ 413350 h 4937760"/>
              <a:gd name="connsiteX31" fmla="*/ 1598417 w 4927962"/>
              <a:gd name="connsiteY31" fmla="*/ 166472 h 4937760"/>
              <a:gd name="connsiteX32" fmla="*/ 1444797 w 4927962"/>
              <a:gd name="connsiteY32" fmla="*/ 232297 h 4937760"/>
              <a:gd name="connsiteX33" fmla="*/ 1477710 w 4927962"/>
              <a:gd name="connsiteY33" fmla="*/ 550508 h 4937760"/>
              <a:gd name="connsiteX34" fmla="*/ 1291182 w 4927962"/>
              <a:gd name="connsiteY34" fmla="*/ 660227 h 4937760"/>
              <a:gd name="connsiteX35" fmla="*/ 1033321 w 4927962"/>
              <a:gd name="connsiteY35" fmla="*/ 473699 h 4937760"/>
              <a:gd name="connsiteX36" fmla="*/ 901638 w 4927962"/>
              <a:gd name="connsiteY36" fmla="*/ 572434 h 4937760"/>
              <a:gd name="connsiteX37" fmla="*/ 1016872 w 4927962"/>
              <a:gd name="connsiteY37" fmla="*/ 874196 h 4937760"/>
              <a:gd name="connsiteX38" fmla="*/ 863253 w 4927962"/>
              <a:gd name="connsiteY38" fmla="*/ 1027815 h 4937760"/>
              <a:gd name="connsiteX39" fmla="*/ 561491 w 4927962"/>
              <a:gd name="connsiteY39" fmla="*/ 912581 h 4937760"/>
              <a:gd name="connsiteX40" fmla="*/ 462755 w 4927962"/>
              <a:gd name="connsiteY40" fmla="*/ 1044265 h 4937760"/>
              <a:gd name="connsiteX41" fmla="*/ 649283 w 4927962"/>
              <a:gd name="connsiteY41" fmla="*/ 1302126 h 4937760"/>
              <a:gd name="connsiteX42" fmla="*/ 539565 w 4927962"/>
              <a:gd name="connsiteY42" fmla="*/ 1488653 h 4937760"/>
              <a:gd name="connsiteX43" fmla="*/ 221315 w 4927962"/>
              <a:gd name="connsiteY43" fmla="*/ 1450268 h 4937760"/>
              <a:gd name="connsiteX44" fmla="*/ 155489 w 4927962"/>
              <a:gd name="connsiteY44" fmla="*/ 1603887 h 4937760"/>
              <a:gd name="connsiteX45" fmla="*/ 402368 w 4927962"/>
              <a:gd name="connsiteY45" fmla="*/ 1806874 h 4937760"/>
              <a:gd name="connsiteX46" fmla="*/ 347488 w 4927962"/>
              <a:gd name="connsiteY46" fmla="*/ 2020844 h 4937760"/>
              <a:gd name="connsiteX47" fmla="*/ 29277 w 4927962"/>
              <a:gd name="connsiteY47" fmla="*/ 2070213 h 4937760"/>
              <a:gd name="connsiteX48" fmla="*/ 7348 w 4927962"/>
              <a:gd name="connsiteY48" fmla="*/ 2234815 h 4937760"/>
              <a:gd name="connsiteX49" fmla="*/ 298127 w 4927962"/>
              <a:gd name="connsiteY49" fmla="*/ 2366498 h 4937760"/>
              <a:gd name="connsiteX50" fmla="*/ 292654 w 4927962"/>
              <a:gd name="connsiteY50" fmla="*/ 2476216 h 4937760"/>
              <a:gd name="connsiteX51" fmla="*/ 298127 w 4927962"/>
              <a:gd name="connsiteY51" fmla="*/ 2585934 h 4937760"/>
              <a:gd name="connsiteX52" fmla="*/ 7348 w 4927962"/>
              <a:gd name="connsiteY52" fmla="*/ 2717618 h 4937760"/>
              <a:gd name="connsiteX53" fmla="*/ 29277 w 4927962"/>
              <a:gd name="connsiteY53" fmla="*/ 2882220 h 4937760"/>
              <a:gd name="connsiteX54" fmla="*/ 347488 w 4927962"/>
              <a:gd name="connsiteY54" fmla="*/ 2931588 h 4937760"/>
              <a:gd name="connsiteX55" fmla="*/ 402368 w 4927962"/>
              <a:gd name="connsiteY55" fmla="*/ 3145558 h 4937760"/>
              <a:gd name="connsiteX56" fmla="*/ 155489 w 4927962"/>
              <a:gd name="connsiteY56" fmla="*/ 3348545 h 4937760"/>
              <a:gd name="connsiteX57" fmla="*/ 221315 w 4927962"/>
              <a:gd name="connsiteY57" fmla="*/ 3502164 h 4937760"/>
              <a:gd name="connsiteX58" fmla="*/ 539526 w 4927962"/>
              <a:gd name="connsiteY58" fmla="*/ 3469252 h 4937760"/>
              <a:gd name="connsiteX59" fmla="*/ 649244 w 4927962"/>
              <a:gd name="connsiteY59" fmla="*/ 3655779 h 4937760"/>
              <a:gd name="connsiteX60" fmla="*/ 462716 w 4927962"/>
              <a:gd name="connsiteY60" fmla="*/ 3913640 h 4937760"/>
              <a:gd name="connsiteX61" fmla="*/ 561452 w 4927962"/>
              <a:gd name="connsiteY61" fmla="*/ 4045324 h 4937760"/>
              <a:gd name="connsiteX62" fmla="*/ 863214 w 4927962"/>
              <a:gd name="connsiteY62" fmla="*/ 3930090 h 4937760"/>
              <a:gd name="connsiteX63" fmla="*/ 1016833 w 4927962"/>
              <a:gd name="connsiteY63" fmla="*/ 4083709 h 4937760"/>
              <a:gd name="connsiteX64" fmla="*/ 901599 w 4927962"/>
              <a:gd name="connsiteY64" fmla="*/ 4385471 h 4937760"/>
              <a:gd name="connsiteX65" fmla="*/ 1033282 w 4927962"/>
              <a:gd name="connsiteY65" fmla="*/ 4484207 h 4937760"/>
              <a:gd name="connsiteX66" fmla="*/ 1291143 w 4927962"/>
              <a:gd name="connsiteY66" fmla="*/ 4297679 h 4937760"/>
              <a:gd name="connsiteX67" fmla="*/ 1477671 w 4927962"/>
              <a:gd name="connsiteY67" fmla="*/ 4407397 h 4937760"/>
              <a:gd name="connsiteX68" fmla="*/ 1450269 w 4927962"/>
              <a:gd name="connsiteY68" fmla="*/ 4720180 h 4937760"/>
              <a:gd name="connsiteX69" fmla="*/ 1603888 w 4927962"/>
              <a:gd name="connsiteY69" fmla="*/ 4786006 h 4937760"/>
              <a:gd name="connsiteX70" fmla="*/ 1806875 w 4927962"/>
              <a:gd name="connsiteY70" fmla="*/ 4539127 h 4937760"/>
              <a:gd name="connsiteX71" fmla="*/ 2020845 w 4927962"/>
              <a:gd name="connsiteY71" fmla="*/ 4594007 h 4937760"/>
              <a:gd name="connsiteX72" fmla="*/ 2070214 w 4927962"/>
              <a:gd name="connsiteY72" fmla="*/ 4912218 h 4937760"/>
              <a:gd name="connsiteX73" fmla="*/ 2234816 w 4927962"/>
              <a:gd name="connsiteY73" fmla="*/ 4934147 h 4937760"/>
              <a:gd name="connsiteX74" fmla="*/ 2366499 w 4927962"/>
              <a:gd name="connsiteY74" fmla="*/ 4643368 h 4937760"/>
              <a:gd name="connsiteX75" fmla="*/ 2476217 w 4927962"/>
              <a:gd name="connsiteY75" fmla="*/ 4648841 h 4937760"/>
              <a:gd name="connsiteX76" fmla="*/ 2585935 w 4927962"/>
              <a:gd name="connsiteY76" fmla="*/ 4643368 h 4937760"/>
              <a:gd name="connsiteX77" fmla="*/ 2717619 w 4927962"/>
              <a:gd name="connsiteY77" fmla="*/ 4934147 h 4937760"/>
              <a:gd name="connsiteX78" fmla="*/ 2882221 w 4927962"/>
              <a:gd name="connsiteY78" fmla="*/ 4912218 h 4937760"/>
              <a:gd name="connsiteX79" fmla="*/ 2931589 w 4927962"/>
              <a:gd name="connsiteY79" fmla="*/ 4594007 h 4937760"/>
              <a:gd name="connsiteX80" fmla="*/ 3145559 w 4927962"/>
              <a:gd name="connsiteY80" fmla="*/ 4539127 h 4937760"/>
              <a:gd name="connsiteX81" fmla="*/ 3348546 w 4927962"/>
              <a:gd name="connsiteY81" fmla="*/ 4786006 h 4937760"/>
              <a:gd name="connsiteX82" fmla="*/ 3502165 w 4927962"/>
              <a:gd name="connsiteY82" fmla="*/ 4720180 h 4937760"/>
              <a:gd name="connsiteX83" fmla="*/ 3458307 w 4927962"/>
              <a:gd name="connsiteY83" fmla="*/ 4401969 h 4937760"/>
              <a:gd name="connsiteX84" fmla="*/ 3644835 w 4927962"/>
              <a:gd name="connsiteY84" fmla="*/ 4292251 h 4937760"/>
              <a:gd name="connsiteX85" fmla="*/ 3902696 w 4927962"/>
              <a:gd name="connsiteY85" fmla="*/ 4478779 h 4937760"/>
              <a:gd name="connsiteX86" fmla="*/ 4034379 w 4927962"/>
              <a:gd name="connsiteY86" fmla="*/ 4380043 h 4937760"/>
              <a:gd name="connsiteX87" fmla="*/ 3919145 w 4927962"/>
              <a:gd name="connsiteY87" fmla="*/ 4078281 h 4937760"/>
              <a:gd name="connsiteX88" fmla="*/ 4072764 w 4927962"/>
              <a:gd name="connsiteY88" fmla="*/ 3924662 h 4937760"/>
              <a:gd name="connsiteX89" fmla="*/ 4374527 w 4927962"/>
              <a:gd name="connsiteY89" fmla="*/ 4039896 h 4937760"/>
              <a:gd name="connsiteX90" fmla="*/ 4473262 w 4927962"/>
              <a:gd name="connsiteY90" fmla="*/ 3908213 h 4937760"/>
              <a:gd name="connsiteX91" fmla="*/ 4286734 w 4927962"/>
              <a:gd name="connsiteY91" fmla="*/ 3650352 h 4937760"/>
              <a:gd name="connsiteX92" fmla="*/ 4396452 w 4927962"/>
              <a:gd name="connsiteY92" fmla="*/ 3463824 h 4937760"/>
              <a:gd name="connsiteX93" fmla="*/ 4714663 w 4927962"/>
              <a:gd name="connsiteY93" fmla="*/ 3496737 h 4937760"/>
              <a:gd name="connsiteX94" fmla="*/ 4780489 w 4927962"/>
              <a:gd name="connsiteY94" fmla="*/ 3343117 h 4937760"/>
              <a:gd name="connsiteX95" fmla="*/ 4533611 w 4927962"/>
              <a:gd name="connsiteY95" fmla="*/ 3140130 h 4937760"/>
              <a:gd name="connsiteX96" fmla="*/ 4588490 w 4927962"/>
              <a:gd name="connsiteY96" fmla="*/ 2926161 h 4937760"/>
              <a:gd name="connsiteX97" fmla="*/ 4906702 w 4927962"/>
              <a:gd name="connsiteY97" fmla="*/ 2876792 h 4937760"/>
              <a:gd name="connsiteX98" fmla="*/ 4928630 w 4927962"/>
              <a:gd name="connsiteY98" fmla="*/ 2712190 h 4937760"/>
              <a:gd name="connsiteX99" fmla="*/ 4632385 w 4927962"/>
              <a:gd name="connsiteY99" fmla="*/ 2580468 h 4937760"/>
              <a:gd name="connsiteX100" fmla="*/ 4637857 w 4927962"/>
              <a:gd name="connsiteY100" fmla="*/ 2470749 h 4937760"/>
              <a:gd name="connsiteX101" fmla="*/ 2470731 w 4927962"/>
              <a:gd name="connsiteY101" fmla="*/ 4390990 h 4937760"/>
              <a:gd name="connsiteX102" fmla="*/ 550491 w 4927962"/>
              <a:gd name="connsiteY102" fmla="*/ 2470749 h 4937760"/>
              <a:gd name="connsiteX103" fmla="*/ 2470731 w 4927962"/>
              <a:gd name="connsiteY103" fmla="*/ 550509 h 4937760"/>
              <a:gd name="connsiteX104" fmla="*/ 4390971 w 4927962"/>
              <a:gd name="connsiteY104" fmla="*/ 2470749 h 4937760"/>
              <a:gd name="connsiteX105" fmla="*/ 2470731 w 4927962"/>
              <a:gd name="connsiteY105" fmla="*/ 4390990 h 49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927962" h="4937760">
                <a:moveTo>
                  <a:pt x="4637859" y="2470749"/>
                </a:moveTo>
                <a:cubicBezTo>
                  <a:pt x="4637859" y="2432326"/>
                  <a:pt x="4637859" y="2399415"/>
                  <a:pt x="4632386" y="2361031"/>
                </a:cubicBezTo>
                <a:lnTo>
                  <a:pt x="4923165" y="2229348"/>
                </a:lnTo>
                <a:cubicBezTo>
                  <a:pt x="4917693" y="2174468"/>
                  <a:pt x="4912182" y="2119630"/>
                  <a:pt x="4901237" y="2064746"/>
                </a:cubicBezTo>
                <a:lnTo>
                  <a:pt x="4583025" y="2015377"/>
                </a:lnTo>
                <a:cubicBezTo>
                  <a:pt x="4566569" y="1944042"/>
                  <a:pt x="4550113" y="1872741"/>
                  <a:pt x="4528146" y="1801408"/>
                </a:cubicBezTo>
                <a:lnTo>
                  <a:pt x="4775024" y="1598421"/>
                </a:lnTo>
                <a:cubicBezTo>
                  <a:pt x="4753095" y="1549052"/>
                  <a:pt x="4736601" y="1494169"/>
                  <a:pt x="4709199" y="1444801"/>
                </a:cubicBezTo>
                <a:lnTo>
                  <a:pt x="4401970" y="1483187"/>
                </a:lnTo>
                <a:cubicBezTo>
                  <a:pt x="4369058" y="1417362"/>
                  <a:pt x="4330635" y="1357009"/>
                  <a:pt x="4292252" y="1296659"/>
                </a:cubicBezTo>
                <a:lnTo>
                  <a:pt x="4478780" y="1038798"/>
                </a:lnTo>
                <a:cubicBezTo>
                  <a:pt x="4445867" y="994902"/>
                  <a:pt x="4412955" y="951007"/>
                  <a:pt x="4380044" y="907115"/>
                </a:cubicBezTo>
                <a:lnTo>
                  <a:pt x="4078283" y="1022349"/>
                </a:lnTo>
                <a:cubicBezTo>
                  <a:pt x="4028914" y="967469"/>
                  <a:pt x="3979547" y="918097"/>
                  <a:pt x="3924663" y="868729"/>
                </a:cubicBezTo>
                <a:lnTo>
                  <a:pt x="4039897" y="566968"/>
                </a:lnTo>
                <a:cubicBezTo>
                  <a:pt x="3996001" y="534055"/>
                  <a:pt x="3952106" y="501142"/>
                  <a:pt x="3908214" y="468232"/>
                </a:cubicBezTo>
                <a:lnTo>
                  <a:pt x="3650353" y="654760"/>
                </a:lnTo>
                <a:cubicBezTo>
                  <a:pt x="3590000" y="616336"/>
                  <a:pt x="3524175" y="577952"/>
                  <a:pt x="3463825" y="545042"/>
                </a:cubicBezTo>
                <a:lnTo>
                  <a:pt x="3491227" y="221315"/>
                </a:lnTo>
                <a:cubicBezTo>
                  <a:pt x="3441858" y="199386"/>
                  <a:pt x="3392491" y="177418"/>
                  <a:pt x="3337607" y="155489"/>
                </a:cubicBezTo>
                <a:lnTo>
                  <a:pt x="3134620" y="402368"/>
                </a:lnTo>
                <a:cubicBezTo>
                  <a:pt x="3063286" y="380439"/>
                  <a:pt x="2997460" y="358472"/>
                  <a:pt x="2920651" y="347488"/>
                </a:cubicBezTo>
                <a:lnTo>
                  <a:pt x="2871282" y="29277"/>
                </a:lnTo>
                <a:cubicBezTo>
                  <a:pt x="2816402" y="18293"/>
                  <a:pt x="2761564" y="12821"/>
                  <a:pt x="2706680" y="7348"/>
                </a:cubicBezTo>
                <a:lnTo>
                  <a:pt x="2580464" y="309110"/>
                </a:lnTo>
                <a:cubicBezTo>
                  <a:pt x="2542040" y="309110"/>
                  <a:pt x="2509129" y="303637"/>
                  <a:pt x="2470745" y="303637"/>
                </a:cubicBezTo>
                <a:cubicBezTo>
                  <a:pt x="2432322" y="303637"/>
                  <a:pt x="2399410" y="303637"/>
                  <a:pt x="2361027" y="309110"/>
                </a:cubicBezTo>
                <a:lnTo>
                  <a:pt x="2229344" y="18330"/>
                </a:lnTo>
                <a:cubicBezTo>
                  <a:pt x="2174464" y="23803"/>
                  <a:pt x="2119626" y="29314"/>
                  <a:pt x="2064742" y="40259"/>
                </a:cubicBezTo>
                <a:lnTo>
                  <a:pt x="2015373" y="358471"/>
                </a:lnTo>
                <a:cubicBezTo>
                  <a:pt x="1944038" y="374927"/>
                  <a:pt x="1872737" y="391383"/>
                  <a:pt x="1801404" y="413350"/>
                </a:cubicBezTo>
                <a:lnTo>
                  <a:pt x="1598417" y="166472"/>
                </a:lnTo>
                <a:cubicBezTo>
                  <a:pt x="1549048" y="188401"/>
                  <a:pt x="1494165" y="204895"/>
                  <a:pt x="1444797" y="232297"/>
                </a:cubicBezTo>
                <a:lnTo>
                  <a:pt x="1477710" y="550508"/>
                </a:lnTo>
                <a:cubicBezTo>
                  <a:pt x="1411885" y="583421"/>
                  <a:pt x="1351533" y="621843"/>
                  <a:pt x="1291182" y="660227"/>
                </a:cubicBezTo>
                <a:lnTo>
                  <a:pt x="1033321" y="473699"/>
                </a:lnTo>
                <a:cubicBezTo>
                  <a:pt x="989425" y="506611"/>
                  <a:pt x="945530" y="539524"/>
                  <a:pt x="901638" y="572434"/>
                </a:cubicBezTo>
                <a:lnTo>
                  <a:pt x="1016872" y="874196"/>
                </a:lnTo>
                <a:cubicBezTo>
                  <a:pt x="961992" y="923565"/>
                  <a:pt x="912621" y="972932"/>
                  <a:pt x="863253" y="1027815"/>
                </a:cubicBezTo>
                <a:lnTo>
                  <a:pt x="561491" y="912581"/>
                </a:lnTo>
                <a:cubicBezTo>
                  <a:pt x="528578" y="956477"/>
                  <a:pt x="495666" y="1000373"/>
                  <a:pt x="462755" y="1044265"/>
                </a:cubicBezTo>
                <a:lnTo>
                  <a:pt x="649283" y="1302126"/>
                </a:lnTo>
                <a:cubicBezTo>
                  <a:pt x="610860" y="1362478"/>
                  <a:pt x="572475" y="1428303"/>
                  <a:pt x="539565" y="1488653"/>
                </a:cubicBezTo>
                <a:lnTo>
                  <a:pt x="221315" y="1450268"/>
                </a:lnTo>
                <a:cubicBezTo>
                  <a:pt x="199386" y="1499637"/>
                  <a:pt x="177418" y="1549004"/>
                  <a:pt x="155489" y="1603887"/>
                </a:cubicBezTo>
                <a:lnTo>
                  <a:pt x="402368" y="1806874"/>
                </a:lnTo>
                <a:cubicBezTo>
                  <a:pt x="380439" y="1878209"/>
                  <a:pt x="358472" y="1944034"/>
                  <a:pt x="347488" y="2020844"/>
                </a:cubicBezTo>
                <a:lnTo>
                  <a:pt x="29277" y="2070213"/>
                </a:lnTo>
                <a:cubicBezTo>
                  <a:pt x="18293" y="2125092"/>
                  <a:pt x="12821" y="2179931"/>
                  <a:pt x="7348" y="2234815"/>
                </a:cubicBezTo>
                <a:lnTo>
                  <a:pt x="298127" y="2366498"/>
                </a:lnTo>
                <a:cubicBezTo>
                  <a:pt x="298127" y="2404922"/>
                  <a:pt x="292654" y="2437833"/>
                  <a:pt x="292654" y="2476216"/>
                </a:cubicBezTo>
                <a:cubicBezTo>
                  <a:pt x="292654" y="2514640"/>
                  <a:pt x="292654" y="2547551"/>
                  <a:pt x="298127" y="2585934"/>
                </a:cubicBezTo>
                <a:lnTo>
                  <a:pt x="7348" y="2717618"/>
                </a:lnTo>
                <a:cubicBezTo>
                  <a:pt x="12820" y="2772497"/>
                  <a:pt x="18331" y="2827336"/>
                  <a:pt x="29277" y="2882220"/>
                </a:cubicBezTo>
                <a:lnTo>
                  <a:pt x="347488" y="2931588"/>
                </a:lnTo>
                <a:cubicBezTo>
                  <a:pt x="363944" y="3002923"/>
                  <a:pt x="380401" y="3074225"/>
                  <a:pt x="402368" y="3145558"/>
                </a:cubicBezTo>
                <a:lnTo>
                  <a:pt x="155489" y="3348545"/>
                </a:lnTo>
                <a:cubicBezTo>
                  <a:pt x="177418" y="3397914"/>
                  <a:pt x="193913" y="3452796"/>
                  <a:pt x="221315" y="3502164"/>
                </a:cubicBezTo>
                <a:lnTo>
                  <a:pt x="539526" y="3469252"/>
                </a:lnTo>
                <a:cubicBezTo>
                  <a:pt x="572438" y="3535077"/>
                  <a:pt x="610861" y="3595429"/>
                  <a:pt x="649244" y="3655779"/>
                </a:cubicBezTo>
                <a:lnTo>
                  <a:pt x="462716" y="3913640"/>
                </a:lnTo>
                <a:cubicBezTo>
                  <a:pt x="495629" y="3957536"/>
                  <a:pt x="528541" y="4001432"/>
                  <a:pt x="561452" y="4045324"/>
                </a:cubicBezTo>
                <a:lnTo>
                  <a:pt x="863214" y="3930090"/>
                </a:lnTo>
                <a:cubicBezTo>
                  <a:pt x="912582" y="3984969"/>
                  <a:pt x="961949" y="4034341"/>
                  <a:pt x="1016833" y="4083709"/>
                </a:cubicBezTo>
                <a:lnTo>
                  <a:pt x="901599" y="4385471"/>
                </a:lnTo>
                <a:cubicBezTo>
                  <a:pt x="945495" y="4418383"/>
                  <a:pt x="989390" y="4451296"/>
                  <a:pt x="1033282" y="4484207"/>
                </a:cubicBezTo>
                <a:lnTo>
                  <a:pt x="1291143" y="4297679"/>
                </a:lnTo>
                <a:cubicBezTo>
                  <a:pt x="1351495" y="4336102"/>
                  <a:pt x="1417320" y="4374486"/>
                  <a:pt x="1477671" y="4407397"/>
                </a:cubicBezTo>
                <a:lnTo>
                  <a:pt x="1450269" y="4720180"/>
                </a:lnTo>
                <a:cubicBezTo>
                  <a:pt x="1499638" y="4742109"/>
                  <a:pt x="1549005" y="4764076"/>
                  <a:pt x="1603888" y="4786006"/>
                </a:cubicBezTo>
                <a:lnTo>
                  <a:pt x="1806875" y="4539127"/>
                </a:lnTo>
                <a:cubicBezTo>
                  <a:pt x="1878210" y="4561056"/>
                  <a:pt x="1944035" y="4583023"/>
                  <a:pt x="2020845" y="4594007"/>
                </a:cubicBezTo>
                <a:lnTo>
                  <a:pt x="2070214" y="4912218"/>
                </a:lnTo>
                <a:cubicBezTo>
                  <a:pt x="2125093" y="4923202"/>
                  <a:pt x="2179932" y="4928674"/>
                  <a:pt x="2234816" y="4934147"/>
                </a:cubicBezTo>
                <a:lnTo>
                  <a:pt x="2366499" y="4643368"/>
                </a:lnTo>
                <a:cubicBezTo>
                  <a:pt x="2404922" y="4643368"/>
                  <a:pt x="2437834" y="4648841"/>
                  <a:pt x="2476217" y="4648841"/>
                </a:cubicBezTo>
                <a:cubicBezTo>
                  <a:pt x="2514641" y="4648841"/>
                  <a:pt x="2547552" y="4648841"/>
                  <a:pt x="2585935" y="4643368"/>
                </a:cubicBezTo>
                <a:lnTo>
                  <a:pt x="2717619" y="4934147"/>
                </a:lnTo>
                <a:cubicBezTo>
                  <a:pt x="2772498" y="4928675"/>
                  <a:pt x="2827337" y="4923163"/>
                  <a:pt x="2882221" y="4912218"/>
                </a:cubicBezTo>
                <a:lnTo>
                  <a:pt x="2931589" y="4594007"/>
                </a:lnTo>
                <a:cubicBezTo>
                  <a:pt x="3002924" y="4577551"/>
                  <a:pt x="3074226" y="4561094"/>
                  <a:pt x="3145559" y="4539127"/>
                </a:cubicBezTo>
                <a:lnTo>
                  <a:pt x="3348546" y="4786006"/>
                </a:lnTo>
                <a:cubicBezTo>
                  <a:pt x="3397915" y="4764076"/>
                  <a:pt x="3452797" y="4747582"/>
                  <a:pt x="3502165" y="4720180"/>
                </a:cubicBezTo>
                <a:lnTo>
                  <a:pt x="3458307" y="4401969"/>
                </a:lnTo>
                <a:cubicBezTo>
                  <a:pt x="3524132" y="4369057"/>
                  <a:pt x="3584485" y="4330634"/>
                  <a:pt x="3644835" y="4292251"/>
                </a:cubicBezTo>
                <a:lnTo>
                  <a:pt x="3902696" y="4478779"/>
                </a:lnTo>
                <a:cubicBezTo>
                  <a:pt x="3946592" y="4445866"/>
                  <a:pt x="3990487" y="4412954"/>
                  <a:pt x="4034379" y="4380043"/>
                </a:cubicBezTo>
                <a:lnTo>
                  <a:pt x="3919145" y="4078281"/>
                </a:lnTo>
                <a:cubicBezTo>
                  <a:pt x="3974025" y="4028913"/>
                  <a:pt x="4023397" y="3979546"/>
                  <a:pt x="4072764" y="3924662"/>
                </a:cubicBezTo>
                <a:lnTo>
                  <a:pt x="4374527" y="4039896"/>
                </a:lnTo>
                <a:cubicBezTo>
                  <a:pt x="4407439" y="3996000"/>
                  <a:pt x="4440351" y="3952105"/>
                  <a:pt x="4473262" y="3908213"/>
                </a:cubicBezTo>
                <a:lnTo>
                  <a:pt x="4286734" y="3650352"/>
                </a:lnTo>
                <a:cubicBezTo>
                  <a:pt x="4325158" y="3589999"/>
                  <a:pt x="4363542" y="3524175"/>
                  <a:pt x="4396452" y="3463824"/>
                </a:cubicBezTo>
                <a:lnTo>
                  <a:pt x="4714663" y="3496737"/>
                </a:lnTo>
                <a:cubicBezTo>
                  <a:pt x="4736593" y="3447368"/>
                  <a:pt x="4758560" y="3398001"/>
                  <a:pt x="4780489" y="3343117"/>
                </a:cubicBezTo>
                <a:lnTo>
                  <a:pt x="4533611" y="3140130"/>
                </a:lnTo>
                <a:cubicBezTo>
                  <a:pt x="4555539" y="3068796"/>
                  <a:pt x="4577506" y="3002970"/>
                  <a:pt x="4588490" y="2926161"/>
                </a:cubicBezTo>
                <a:lnTo>
                  <a:pt x="4906702" y="2876792"/>
                </a:lnTo>
                <a:cubicBezTo>
                  <a:pt x="4917685" y="2821912"/>
                  <a:pt x="4923158" y="2767074"/>
                  <a:pt x="4928630" y="2712190"/>
                </a:cubicBezTo>
                <a:lnTo>
                  <a:pt x="4632385" y="2580468"/>
                </a:lnTo>
                <a:cubicBezTo>
                  <a:pt x="4637857" y="2542082"/>
                  <a:pt x="4637857" y="2509171"/>
                  <a:pt x="4637857" y="2470749"/>
                </a:cubicBezTo>
                <a:close/>
                <a:moveTo>
                  <a:pt x="2470731" y="4390990"/>
                </a:moveTo>
                <a:cubicBezTo>
                  <a:pt x="1411855" y="4390990"/>
                  <a:pt x="550491" y="3529605"/>
                  <a:pt x="550491" y="2470749"/>
                </a:cubicBezTo>
                <a:cubicBezTo>
                  <a:pt x="550491" y="1411894"/>
                  <a:pt x="1411875" y="550509"/>
                  <a:pt x="2470731" y="550509"/>
                </a:cubicBezTo>
                <a:cubicBezTo>
                  <a:pt x="3529586" y="550509"/>
                  <a:pt x="4390971" y="1411894"/>
                  <a:pt x="4390971" y="2470749"/>
                </a:cubicBezTo>
                <a:cubicBezTo>
                  <a:pt x="4390971" y="3529605"/>
                  <a:pt x="3529586" y="4390990"/>
                  <a:pt x="2470731" y="439099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0080CF5-DA1D-42CF-A086-F2C880077909}"/>
              </a:ext>
            </a:extLst>
          </p:cNvPr>
          <p:cNvSpPr txBox="1"/>
          <p:nvPr/>
        </p:nvSpPr>
        <p:spPr>
          <a:xfrm>
            <a:off x="4594617" y="8761985"/>
            <a:ext cx="886362" cy="47275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>
              <a:lnSpc>
                <a:spcPts val="1900"/>
              </a:lnSpc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/>
            <a:r>
              <a:rPr lang="en-IN" sz="1400" dirty="0">
                <a:solidFill>
                  <a:schemeClr val="tx1"/>
                </a:solidFill>
              </a:rPr>
              <a:t>Income vs expenses</a:t>
            </a:r>
          </a:p>
        </p:txBody>
      </p:sp>
      <p:sp>
        <p:nvSpPr>
          <p:cNvPr id="47" name="Graphic 25">
            <a:extLst>
              <a:ext uri="{FF2B5EF4-FFF2-40B4-BE49-F238E27FC236}">
                <a16:creationId xmlns:a16="http://schemas.microsoft.com/office/drawing/2014/main" id="{B5E2DB31-B7C8-4F6E-BE43-4AB284F6E7D2}"/>
              </a:ext>
            </a:extLst>
          </p:cNvPr>
          <p:cNvSpPr/>
          <p:nvPr/>
        </p:nvSpPr>
        <p:spPr>
          <a:xfrm>
            <a:off x="4287502" y="8276195"/>
            <a:ext cx="1469126" cy="1472048"/>
          </a:xfrm>
          <a:custGeom>
            <a:avLst/>
            <a:gdLst>
              <a:gd name="connsiteX0" fmla="*/ 4637859 w 4927962"/>
              <a:gd name="connsiteY0" fmla="*/ 2470749 h 4937760"/>
              <a:gd name="connsiteX1" fmla="*/ 4632386 w 4927962"/>
              <a:gd name="connsiteY1" fmla="*/ 2361031 h 4937760"/>
              <a:gd name="connsiteX2" fmla="*/ 4923165 w 4927962"/>
              <a:gd name="connsiteY2" fmla="*/ 2229348 h 4937760"/>
              <a:gd name="connsiteX3" fmla="*/ 4901237 w 4927962"/>
              <a:gd name="connsiteY3" fmla="*/ 2064746 h 4937760"/>
              <a:gd name="connsiteX4" fmla="*/ 4583025 w 4927962"/>
              <a:gd name="connsiteY4" fmla="*/ 2015377 h 4937760"/>
              <a:gd name="connsiteX5" fmla="*/ 4528146 w 4927962"/>
              <a:gd name="connsiteY5" fmla="*/ 1801408 h 4937760"/>
              <a:gd name="connsiteX6" fmla="*/ 4775024 w 4927962"/>
              <a:gd name="connsiteY6" fmla="*/ 1598421 h 4937760"/>
              <a:gd name="connsiteX7" fmla="*/ 4709199 w 4927962"/>
              <a:gd name="connsiteY7" fmla="*/ 1444801 h 4937760"/>
              <a:gd name="connsiteX8" fmla="*/ 4401970 w 4927962"/>
              <a:gd name="connsiteY8" fmla="*/ 1483187 h 4937760"/>
              <a:gd name="connsiteX9" fmla="*/ 4292252 w 4927962"/>
              <a:gd name="connsiteY9" fmla="*/ 1296659 h 4937760"/>
              <a:gd name="connsiteX10" fmla="*/ 4478780 w 4927962"/>
              <a:gd name="connsiteY10" fmla="*/ 1038798 h 4937760"/>
              <a:gd name="connsiteX11" fmla="*/ 4380044 w 4927962"/>
              <a:gd name="connsiteY11" fmla="*/ 907115 h 4937760"/>
              <a:gd name="connsiteX12" fmla="*/ 4078283 w 4927962"/>
              <a:gd name="connsiteY12" fmla="*/ 1022349 h 4937760"/>
              <a:gd name="connsiteX13" fmla="*/ 3924663 w 4927962"/>
              <a:gd name="connsiteY13" fmla="*/ 868729 h 4937760"/>
              <a:gd name="connsiteX14" fmla="*/ 4039897 w 4927962"/>
              <a:gd name="connsiteY14" fmla="*/ 566968 h 4937760"/>
              <a:gd name="connsiteX15" fmla="*/ 3908214 w 4927962"/>
              <a:gd name="connsiteY15" fmla="*/ 468232 h 4937760"/>
              <a:gd name="connsiteX16" fmla="*/ 3650353 w 4927962"/>
              <a:gd name="connsiteY16" fmla="*/ 654760 h 4937760"/>
              <a:gd name="connsiteX17" fmla="*/ 3463825 w 4927962"/>
              <a:gd name="connsiteY17" fmla="*/ 545042 h 4937760"/>
              <a:gd name="connsiteX18" fmla="*/ 3491227 w 4927962"/>
              <a:gd name="connsiteY18" fmla="*/ 221315 h 4937760"/>
              <a:gd name="connsiteX19" fmla="*/ 3337607 w 4927962"/>
              <a:gd name="connsiteY19" fmla="*/ 155489 h 4937760"/>
              <a:gd name="connsiteX20" fmla="*/ 3134620 w 4927962"/>
              <a:gd name="connsiteY20" fmla="*/ 402368 h 4937760"/>
              <a:gd name="connsiteX21" fmla="*/ 2920651 w 4927962"/>
              <a:gd name="connsiteY21" fmla="*/ 347488 h 4937760"/>
              <a:gd name="connsiteX22" fmla="*/ 2871282 w 4927962"/>
              <a:gd name="connsiteY22" fmla="*/ 29277 h 4937760"/>
              <a:gd name="connsiteX23" fmla="*/ 2706680 w 4927962"/>
              <a:gd name="connsiteY23" fmla="*/ 7348 h 4937760"/>
              <a:gd name="connsiteX24" fmla="*/ 2580464 w 4927962"/>
              <a:gd name="connsiteY24" fmla="*/ 309110 h 4937760"/>
              <a:gd name="connsiteX25" fmla="*/ 2470745 w 4927962"/>
              <a:gd name="connsiteY25" fmla="*/ 303637 h 4937760"/>
              <a:gd name="connsiteX26" fmla="*/ 2361027 w 4927962"/>
              <a:gd name="connsiteY26" fmla="*/ 309110 h 4937760"/>
              <a:gd name="connsiteX27" fmla="*/ 2229344 w 4927962"/>
              <a:gd name="connsiteY27" fmla="*/ 18330 h 4937760"/>
              <a:gd name="connsiteX28" fmla="*/ 2064742 w 4927962"/>
              <a:gd name="connsiteY28" fmla="*/ 40259 h 4937760"/>
              <a:gd name="connsiteX29" fmla="*/ 2015373 w 4927962"/>
              <a:gd name="connsiteY29" fmla="*/ 358471 h 4937760"/>
              <a:gd name="connsiteX30" fmla="*/ 1801404 w 4927962"/>
              <a:gd name="connsiteY30" fmla="*/ 413350 h 4937760"/>
              <a:gd name="connsiteX31" fmla="*/ 1598417 w 4927962"/>
              <a:gd name="connsiteY31" fmla="*/ 166472 h 4937760"/>
              <a:gd name="connsiteX32" fmla="*/ 1444797 w 4927962"/>
              <a:gd name="connsiteY32" fmla="*/ 232297 h 4937760"/>
              <a:gd name="connsiteX33" fmla="*/ 1477710 w 4927962"/>
              <a:gd name="connsiteY33" fmla="*/ 550508 h 4937760"/>
              <a:gd name="connsiteX34" fmla="*/ 1291182 w 4927962"/>
              <a:gd name="connsiteY34" fmla="*/ 660227 h 4937760"/>
              <a:gd name="connsiteX35" fmla="*/ 1033321 w 4927962"/>
              <a:gd name="connsiteY35" fmla="*/ 473699 h 4937760"/>
              <a:gd name="connsiteX36" fmla="*/ 901638 w 4927962"/>
              <a:gd name="connsiteY36" fmla="*/ 572434 h 4937760"/>
              <a:gd name="connsiteX37" fmla="*/ 1016872 w 4927962"/>
              <a:gd name="connsiteY37" fmla="*/ 874196 h 4937760"/>
              <a:gd name="connsiteX38" fmla="*/ 863253 w 4927962"/>
              <a:gd name="connsiteY38" fmla="*/ 1027815 h 4937760"/>
              <a:gd name="connsiteX39" fmla="*/ 561491 w 4927962"/>
              <a:gd name="connsiteY39" fmla="*/ 912581 h 4937760"/>
              <a:gd name="connsiteX40" fmla="*/ 462755 w 4927962"/>
              <a:gd name="connsiteY40" fmla="*/ 1044265 h 4937760"/>
              <a:gd name="connsiteX41" fmla="*/ 649283 w 4927962"/>
              <a:gd name="connsiteY41" fmla="*/ 1302126 h 4937760"/>
              <a:gd name="connsiteX42" fmla="*/ 539565 w 4927962"/>
              <a:gd name="connsiteY42" fmla="*/ 1488653 h 4937760"/>
              <a:gd name="connsiteX43" fmla="*/ 221315 w 4927962"/>
              <a:gd name="connsiteY43" fmla="*/ 1450268 h 4937760"/>
              <a:gd name="connsiteX44" fmla="*/ 155489 w 4927962"/>
              <a:gd name="connsiteY44" fmla="*/ 1603887 h 4937760"/>
              <a:gd name="connsiteX45" fmla="*/ 402368 w 4927962"/>
              <a:gd name="connsiteY45" fmla="*/ 1806874 h 4937760"/>
              <a:gd name="connsiteX46" fmla="*/ 347488 w 4927962"/>
              <a:gd name="connsiteY46" fmla="*/ 2020844 h 4937760"/>
              <a:gd name="connsiteX47" fmla="*/ 29277 w 4927962"/>
              <a:gd name="connsiteY47" fmla="*/ 2070213 h 4937760"/>
              <a:gd name="connsiteX48" fmla="*/ 7348 w 4927962"/>
              <a:gd name="connsiteY48" fmla="*/ 2234815 h 4937760"/>
              <a:gd name="connsiteX49" fmla="*/ 298127 w 4927962"/>
              <a:gd name="connsiteY49" fmla="*/ 2366498 h 4937760"/>
              <a:gd name="connsiteX50" fmla="*/ 292654 w 4927962"/>
              <a:gd name="connsiteY50" fmla="*/ 2476216 h 4937760"/>
              <a:gd name="connsiteX51" fmla="*/ 298127 w 4927962"/>
              <a:gd name="connsiteY51" fmla="*/ 2585934 h 4937760"/>
              <a:gd name="connsiteX52" fmla="*/ 7348 w 4927962"/>
              <a:gd name="connsiteY52" fmla="*/ 2717618 h 4937760"/>
              <a:gd name="connsiteX53" fmla="*/ 29277 w 4927962"/>
              <a:gd name="connsiteY53" fmla="*/ 2882220 h 4937760"/>
              <a:gd name="connsiteX54" fmla="*/ 347488 w 4927962"/>
              <a:gd name="connsiteY54" fmla="*/ 2931588 h 4937760"/>
              <a:gd name="connsiteX55" fmla="*/ 402368 w 4927962"/>
              <a:gd name="connsiteY55" fmla="*/ 3145558 h 4937760"/>
              <a:gd name="connsiteX56" fmla="*/ 155489 w 4927962"/>
              <a:gd name="connsiteY56" fmla="*/ 3348545 h 4937760"/>
              <a:gd name="connsiteX57" fmla="*/ 221315 w 4927962"/>
              <a:gd name="connsiteY57" fmla="*/ 3502164 h 4937760"/>
              <a:gd name="connsiteX58" fmla="*/ 539526 w 4927962"/>
              <a:gd name="connsiteY58" fmla="*/ 3469252 h 4937760"/>
              <a:gd name="connsiteX59" fmla="*/ 649244 w 4927962"/>
              <a:gd name="connsiteY59" fmla="*/ 3655779 h 4937760"/>
              <a:gd name="connsiteX60" fmla="*/ 462716 w 4927962"/>
              <a:gd name="connsiteY60" fmla="*/ 3913640 h 4937760"/>
              <a:gd name="connsiteX61" fmla="*/ 561452 w 4927962"/>
              <a:gd name="connsiteY61" fmla="*/ 4045324 h 4937760"/>
              <a:gd name="connsiteX62" fmla="*/ 863214 w 4927962"/>
              <a:gd name="connsiteY62" fmla="*/ 3930090 h 4937760"/>
              <a:gd name="connsiteX63" fmla="*/ 1016833 w 4927962"/>
              <a:gd name="connsiteY63" fmla="*/ 4083709 h 4937760"/>
              <a:gd name="connsiteX64" fmla="*/ 901599 w 4927962"/>
              <a:gd name="connsiteY64" fmla="*/ 4385471 h 4937760"/>
              <a:gd name="connsiteX65" fmla="*/ 1033282 w 4927962"/>
              <a:gd name="connsiteY65" fmla="*/ 4484207 h 4937760"/>
              <a:gd name="connsiteX66" fmla="*/ 1291143 w 4927962"/>
              <a:gd name="connsiteY66" fmla="*/ 4297679 h 4937760"/>
              <a:gd name="connsiteX67" fmla="*/ 1477671 w 4927962"/>
              <a:gd name="connsiteY67" fmla="*/ 4407397 h 4937760"/>
              <a:gd name="connsiteX68" fmla="*/ 1450269 w 4927962"/>
              <a:gd name="connsiteY68" fmla="*/ 4720180 h 4937760"/>
              <a:gd name="connsiteX69" fmla="*/ 1603888 w 4927962"/>
              <a:gd name="connsiteY69" fmla="*/ 4786006 h 4937760"/>
              <a:gd name="connsiteX70" fmla="*/ 1806875 w 4927962"/>
              <a:gd name="connsiteY70" fmla="*/ 4539127 h 4937760"/>
              <a:gd name="connsiteX71" fmla="*/ 2020845 w 4927962"/>
              <a:gd name="connsiteY71" fmla="*/ 4594007 h 4937760"/>
              <a:gd name="connsiteX72" fmla="*/ 2070214 w 4927962"/>
              <a:gd name="connsiteY72" fmla="*/ 4912218 h 4937760"/>
              <a:gd name="connsiteX73" fmla="*/ 2234816 w 4927962"/>
              <a:gd name="connsiteY73" fmla="*/ 4934147 h 4937760"/>
              <a:gd name="connsiteX74" fmla="*/ 2366499 w 4927962"/>
              <a:gd name="connsiteY74" fmla="*/ 4643368 h 4937760"/>
              <a:gd name="connsiteX75" fmla="*/ 2476217 w 4927962"/>
              <a:gd name="connsiteY75" fmla="*/ 4648841 h 4937760"/>
              <a:gd name="connsiteX76" fmla="*/ 2585935 w 4927962"/>
              <a:gd name="connsiteY76" fmla="*/ 4643368 h 4937760"/>
              <a:gd name="connsiteX77" fmla="*/ 2717619 w 4927962"/>
              <a:gd name="connsiteY77" fmla="*/ 4934147 h 4937760"/>
              <a:gd name="connsiteX78" fmla="*/ 2882221 w 4927962"/>
              <a:gd name="connsiteY78" fmla="*/ 4912218 h 4937760"/>
              <a:gd name="connsiteX79" fmla="*/ 2931589 w 4927962"/>
              <a:gd name="connsiteY79" fmla="*/ 4594007 h 4937760"/>
              <a:gd name="connsiteX80" fmla="*/ 3145559 w 4927962"/>
              <a:gd name="connsiteY80" fmla="*/ 4539127 h 4937760"/>
              <a:gd name="connsiteX81" fmla="*/ 3348546 w 4927962"/>
              <a:gd name="connsiteY81" fmla="*/ 4786006 h 4937760"/>
              <a:gd name="connsiteX82" fmla="*/ 3502165 w 4927962"/>
              <a:gd name="connsiteY82" fmla="*/ 4720180 h 4937760"/>
              <a:gd name="connsiteX83" fmla="*/ 3458307 w 4927962"/>
              <a:gd name="connsiteY83" fmla="*/ 4401969 h 4937760"/>
              <a:gd name="connsiteX84" fmla="*/ 3644835 w 4927962"/>
              <a:gd name="connsiteY84" fmla="*/ 4292251 h 4937760"/>
              <a:gd name="connsiteX85" fmla="*/ 3902696 w 4927962"/>
              <a:gd name="connsiteY85" fmla="*/ 4478779 h 4937760"/>
              <a:gd name="connsiteX86" fmla="*/ 4034379 w 4927962"/>
              <a:gd name="connsiteY86" fmla="*/ 4380043 h 4937760"/>
              <a:gd name="connsiteX87" fmla="*/ 3919145 w 4927962"/>
              <a:gd name="connsiteY87" fmla="*/ 4078281 h 4937760"/>
              <a:gd name="connsiteX88" fmla="*/ 4072764 w 4927962"/>
              <a:gd name="connsiteY88" fmla="*/ 3924662 h 4937760"/>
              <a:gd name="connsiteX89" fmla="*/ 4374527 w 4927962"/>
              <a:gd name="connsiteY89" fmla="*/ 4039896 h 4937760"/>
              <a:gd name="connsiteX90" fmla="*/ 4473262 w 4927962"/>
              <a:gd name="connsiteY90" fmla="*/ 3908213 h 4937760"/>
              <a:gd name="connsiteX91" fmla="*/ 4286734 w 4927962"/>
              <a:gd name="connsiteY91" fmla="*/ 3650352 h 4937760"/>
              <a:gd name="connsiteX92" fmla="*/ 4396452 w 4927962"/>
              <a:gd name="connsiteY92" fmla="*/ 3463824 h 4937760"/>
              <a:gd name="connsiteX93" fmla="*/ 4714663 w 4927962"/>
              <a:gd name="connsiteY93" fmla="*/ 3496737 h 4937760"/>
              <a:gd name="connsiteX94" fmla="*/ 4780489 w 4927962"/>
              <a:gd name="connsiteY94" fmla="*/ 3343117 h 4937760"/>
              <a:gd name="connsiteX95" fmla="*/ 4533611 w 4927962"/>
              <a:gd name="connsiteY95" fmla="*/ 3140130 h 4937760"/>
              <a:gd name="connsiteX96" fmla="*/ 4588490 w 4927962"/>
              <a:gd name="connsiteY96" fmla="*/ 2926161 h 4937760"/>
              <a:gd name="connsiteX97" fmla="*/ 4906702 w 4927962"/>
              <a:gd name="connsiteY97" fmla="*/ 2876792 h 4937760"/>
              <a:gd name="connsiteX98" fmla="*/ 4928630 w 4927962"/>
              <a:gd name="connsiteY98" fmla="*/ 2712190 h 4937760"/>
              <a:gd name="connsiteX99" fmla="*/ 4632385 w 4927962"/>
              <a:gd name="connsiteY99" fmla="*/ 2580468 h 4937760"/>
              <a:gd name="connsiteX100" fmla="*/ 4637857 w 4927962"/>
              <a:gd name="connsiteY100" fmla="*/ 2470749 h 4937760"/>
              <a:gd name="connsiteX101" fmla="*/ 2470731 w 4927962"/>
              <a:gd name="connsiteY101" fmla="*/ 4390990 h 4937760"/>
              <a:gd name="connsiteX102" fmla="*/ 550491 w 4927962"/>
              <a:gd name="connsiteY102" fmla="*/ 2470749 h 4937760"/>
              <a:gd name="connsiteX103" fmla="*/ 2470731 w 4927962"/>
              <a:gd name="connsiteY103" fmla="*/ 550509 h 4937760"/>
              <a:gd name="connsiteX104" fmla="*/ 4390971 w 4927962"/>
              <a:gd name="connsiteY104" fmla="*/ 2470749 h 4937760"/>
              <a:gd name="connsiteX105" fmla="*/ 2470731 w 4927962"/>
              <a:gd name="connsiteY105" fmla="*/ 4390990 h 49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927962" h="4937760">
                <a:moveTo>
                  <a:pt x="4637859" y="2470749"/>
                </a:moveTo>
                <a:cubicBezTo>
                  <a:pt x="4637859" y="2432326"/>
                  <a:pt x="4637859" y="2399415"/>
                  <a:pt x="4632386" y="2361031"/>
                </a:cubicBezTo>
                <a:lnTo>
                  <a:pt x="4923165" y="2229348"/>
                </a:lnTo>
                <a:cubicBezTo>
                  <a:pt x="4917693" y="2174468"/>
                  <a:pt x="4912182" y="2119630"/>
                  <a:pt x="4901237" y="2064746"/>
                </a:cubicBezTo>
                <a:lnTo>
                  <a:pt x="4583025" y="2015377"/>
                </a:lnTo>
                <a:cubicBezTo>
                  <a:pt x="4566569" y="1944042"/>
                  <a:pt x="4550113" y="1872741"/>
                  <a:pt x="4528146" y="1801408"/>
                </a:cubicBezTo>
                <a:lnTo>
                  <a:pt x="4775024" y="1598421"/>
                </a:lnTo>
                <a:cubicBezTo>
                  <a:pt x="4753095" y="1549052"/>
                  <a:pt x="4736601" y="1494169"/>
                  <a:pt x="4709199" y="1444801"/>
                </a:cubicBezTo>
                <a:lnTo>
                  <a:pt x="4401970" y="1483187"/>
                </a:lnTo>
                <a:cubicBezTo>
                  <a:pt x="4369058" y="1417362"/>
                  <a:pt x="4330635" y="1357009"/>
                  <a:pt x="4292252" y="1296659"/>
                </a:cubicBezTo>
                <a:lnTo>
                  <a:pt x="4478780" y="1038798"/>
                </a:lnTo>
                <a:cubicBezTo>
                  <a:pt x="4445867" y="994902"/>
                  <a:pt x="4412955" y="951007"/>
                  <a:pt x="4380044" y="907115"/>
                </a:cubicBezTo>
                <a:lnTo>
                  <a:pt x="4078283" y="1022349"/>
                </a:lnTo>
                <a:cubicBezTo>
                  <a:pt x="4028914" y="967469"/>
                  <a:pt x="3979547" y="918097"/>
                  <a:pt x="3924663" y="868729"/>
                </a:cubicBezTo>
                <a:lnTo>
                  <a:pt x="4039897" y="566968"/>
                </a:lnTo>
                <a:cubicBezTo>
                  <a:pt x="3996001" y="534055"/>
                  <a:pt x="3952106" y="501142"/>
                  <a:pt x="3908214" y="468232"/>
                </a:cubicBezTo>
                <a:lnTo>
                  <a:pt x="3650353" y="654760"/>
                </a:lnTo>
                <a:cubicBezTo>
                  <a:pt x="3590000" y="616336"/>
                  <a:pt x="3524175" y="577952"/>
                  <a:pt x="3463825" y="545042"/>
                </a:cubicBezTo>
                <a:lnTo>
                  <a:pt x="3491227" y="221315"/>
                </a:lnTo>
                <a:cubicBezTo>
                  <a:pt x="3441858" y="199386"/>
                  <a:pt x="3392491" y="177418"/>
                  <a:pt x="3337607" y="155489"/>
                </a:cubicBezTo>
                <a:lnTo>
                  <a:pt x="3134620" y="402368"/>
                </a:lnTo>
                <a:cubicBezTo>
                  <a:pt x="3063286" y="380439"/>
                  <a:pt x="2997460" y="358472"/>
                  <a:pt x="2920651" y="347488"/>
                </a:cubicBezTo>
                <a:lnTo>
                  <a:pt x="2871282" y="29277"/>
                </a:lnTo>
                <a:cubicBezTo>
                  <a:pt x="2816402" y="18293"/>
                  <a:pt x="2761564" y="12821"/>
                  <a:pt x="2706680" y="7348"/>
                </a:cubicBezTo>
                <a:lnTo>
                  <a:pt x="2580464" y="309110"/>
                </a:lnTo>
                <a:cubicBezTo>
                  <a:pt x="2542040" y="309110"/>
                  <a:pt x="2509129" y="303637"/>
                  <a:pt x="2470745" y="303637"/>
                </a:cubicBezTo>
                <a:cubicBezTo>
                  <a:pt x="2432322" y="303637"/>
                  <a:pt x="2399410" y="303637"/>
                  <a:pt x="2361027" y="309110"/>
                </a:cubicBezTo>
                <a:lnTo>
                  <a:pt x="2229344" y="18330"/>
                </a:lnTo>
                <a:cubicBezTo>
                  <a:pt x="2174464" y="23803"/>
                  <a:pt x="2119626" y="29314"/>
                  <a:pt x="2064742" y="40259"/>
                </a:cubicBezTo>
                <a:lnTo>
                  <a:pt x="2015373" y="358471"/>
                </a:lnTo>
                <a:cubicBezTo>
                  <a:pt x="1944038" y="374927"/>
                  <a:pt x="1872737" y="391383"/>
                  <a:pt x="1801404" y="413350"/>
                </a:cubicBezTo>
                <a:lnTo>
                  <a:pt x="1598417" y="166472"/>
                </a:lnTo>
                <a:cubicBezTo>
                  <a:pt x="1549048" y="188401"/>
                  <a:pt x="1494165" y="204895"/>
                  <a:pt x="1444797" y="232297"/>
                </a:cubicBezTo>
                <a:lnTo>
                  <a:pt x="1477710" y="550508"/>
                </a:lnTo>
                <a:cubicBezTo>
                  <a:pt x="1411885" y="583421"/>
                  <a:pt x="1351533" y="621843"/>
                  <a:pt x="1291182" y="660227"/>
                </a:cubicBezTo>
                <a:lnTo>
                  <a:pt x="1033321" y="473699"/>
                </a:lnTo>
                <a:cubicBezTo>
                  <a:pt x="989425" y="506611"/>
                  <a:pt x="945530" y="539524"/>
                  <a:pt x="901638" y="572434"/>
                </a:cubicBezTo>
                <a:lnTo>
                  <a:pt x="1016872" y="874196"/>
                </a:lnTo>
                <a:cubicBezTo>
                  <a:pt x="961992" y="923565"/>
                  <a:pt x="912621" y="972932"/>
                  <a:pt x="863253" y="1027815"/>
                </a:cubicBezTo>
                <a:lnTo>
                  <a:pt x="561491" y="912581"/>
                </a:lnTo>
                <a:cubicBezTo>
                  <a:pt x="528578" y="956477"/>
                  <a:pt x="495666" y="1000373"/>
                  <a:pt x="462755" y="1044265"/>
                </a:cubicBezTo>
                <a:lnTo>
                  <a:pt x="649283" y="1302126"/>
                </a:lnTo>
                <a:cubicBezTo>
                  <a:pt x="610860" y="1362478"/>
                  <a:pt x="572475" y="1428303"/>
                  <a:pt x="539565" y="1488653"/>
                </a:cubicBezTo>
                <a:lnTo>
                  <a:pt x="221315" y="1450268"/>
                </a:lnTo>
                <a:cubicBezTo>
                  <a:pt x="199386" y="1499637"/>
                  <a:pt x="177418" y="1549004"/>
                  <a:pt x="155489" y="1603887"/>
                </a:cubicBezTo>
                <a:lnTo>
                  <a:pt x="402368" y="1806874"/>
                </a:lnTo>
                <a:cubicBezTo>
                  <a:pt x="380439" y="1878209"/>
                  <a:pt x="358472" y="1944034"/>
                  <a:pt x="347488" y="2020844"/>
                </a:cubicBezTo>
                <a:lnTo>
                  <a:pt x="29277" y="2070213"/>
                </a:lnTo>
                <a:cubicBezTo>
                  <a:pt x="18293" y="2125092"/>
                  <a:pt x="12821" y="2179931"/>
                  <a:pt x="7348" y="2234815"/>
                </a:cubicBezTo>
                <a:lnTo>
                  <a:pt x="298127" y="2366498"/>
                </a:lnTo>
                <a:cubicBezTo>
                  <a:pt x="298127" y="2404922"/>
                  <a:pt x="292654" y="2437833"/>
                  <a:pt x="292654" y="2476216"/>
                </a:cubicBezTo>
                <a:cubicBezTo>
                  <a:pt x="292654" y="2514640"/>
                  <a:pt x="292654" y="2547551"/>
                  <a:pt x="298127" y="2585934"/>
                </a:cubicBezTo>
                <a:lnTo>
                  <a:pt x="7348" y="2717618"/>
                </a:lnTo>
                <a:cubicBezTo>
                  <a:pt x="12820" y="2772497"/>
                  <a:pt x="18331" y="2827336"/>
                  <a:pt x="29277" y="2882220"/>
                </a:cubicBezTo>
                <a:lnTo>
                  <a:pt x="347488" y="2931588"/>
                </a:lnTo>
                <a:cubicBezTo>
                  <a:pt x="363944" y="3002923"/>
                  <a:pt x="380401" y="3074225"/>
                  <a:pt x="402368" y="3145558"/>
                </a:cubicBezTo>
                <a:lnTo>
                  <a:pt x="155489" y="3348545"/>
                </a:lnTo>
                <a:cubicBezTo>
                  <a:pt x="177418" y="3397914"/>
                  <a:pt x="193913" y="3452796"/>
                  <a:pt x="221315" y="3502164"/>
                </a:cubicBezTo>
                <a:lnTo>
                  <a:pt x="539526" y="3469252"/>
                </a:lnTo>
                <a:cubicBezTo>
                  <a:pt x="572438" y="3535077"/>
                  <a:pt x="610861" y="3595429"/>
                  <a:pt x="649244" y="3655779"/>
                </a:cubicBezTo>
                <a:lnTo>
                  <a:pt x="462716" y="3913640"/>
                </a:lnTo>
                <a:cubicBezTo>
                  <a:pt x="495629" y="3957536"/>
                  <a:pt x="528541" y="4001432"/>
                  <a:pt x="561452" y="4045324"/>
                </a:cubicBezTo>
                <a:lnTo>
                  <a:pt x="863214" y="3930090"/>
                </a:lnTo>
                <a:cubicBezTo>
                  <a:pt x="912582" y="3984969"/>
                  <a:pt x="961949" y="4034341"/>
                  <a:pt x="1016833" y="4083709"/>
                </a:cubicBezTo>
                <a:lnTo>
                  <a:pt x="901599" y="4385471"/>
                </a:lnTo>
                <a:cubicBezTo>
                  <a:pt x="945495" y="4418383"/>
                  <a:pt x="989390" y="4451296"/>
                  <a:pt x="1033282" y="4484207"/>
                </a:cubicBezTo>
                <a:lnTo>
                  <a:pt x="1291143" y="4297679"/>
                </a:lnTo>
                <a:cubicBezTo>
                  <a:pt x="1351495" y="4336102"/>
                  <a:pt x="1417320" y="4374486"/>
                  <a:pt x="1477671" y="4407397"/>
                </a:cubicBezTo>
                <a:lnTo>
                  <a:pt x="1450269" y="4720180"/>
                </a:lnTo>
                <a:cubicBezTo>
                  <a:pt x="1499638" y="4742109"/>
                  <a:pt x="1549005" y="4764076"/>
                  <a:pt x="1603888" y="4786006"/>
                </a:cubicBezTo>
                <a:lnTo>
                  <a:pt x="1806875" y="4539127"/>
                </a:lnTo>
                <a:cubicBezTo>
                  <a:pt x="1878210" y="4561056"/>
                  <a:pt x="1944035" y="4583023"/>
                  <a:pt x="2020845" y="4594007"/>
                </a:cubicBezTo>
                <a:lnTo>
                  <a:pt x="2070214" y="4912218"/>
                </a:lnTo>
                <a:cubicBezTo>
                  <a:pt x="2125093" y="4923202"/>
                  <a:pt x="2179932" y="4928674"/>
                  <a:pt x="2234816" y="4934147"/>
                </a:cubicBezTo>
                <a:lnTo>
                  <a:pt x="2366499" y="4643368"/>
                </a:lnTo>
                <a:cubicBezTo>
                  <a:pt x="2404922" y="4643368"/>
                  <a:pt x="2437834" y="4648841"/>
                  <a:pt x="2476217" y="4648841"/>
                </a:cubicBezTo>
                <a:cubicBezTo>
                  <a:pt x="2514641" y="4648841"/>
                  <a:pt x="2547552" y="4648841"/>
                  <a:pt x="2585935" y="4643368"/>
                </a:cubicBezTo>
                <a:lnTo>
                  <a:pt x="2717619" y="4934147"/>
                </a:lnTo>
                <a:cubicBezTo>
                  <a:pt x="2772498" y="4928675"/>
                  <a:pt x="2827337" y="4923163"/>
                  <a:pt x="2882221" y="4912218"/>
                </a:cubicBezTo>
                <a:lnTo>
                  <a:pt x="2931589" y="4594007"/>
                </a:lnTo>
                <a:cubicBezTo>
                  <a:pt x="3002924" y="4577551"/>
                  <a:pt x="3074226" y="4561094"/>
                  <a:pt x="3145559" y="4539127"/>
                </a:cubicBezTo>
                <a:lnTo>
                  <a:pt x="3348546" y="4786006"/>
                </a:lnTo>
                <a:cubicBezTo>
                  <a:pt x="3397915" y="4764076"/>
                  <a:pt x="3452797" y="4747582"/>
                  <a:pt x="3502165" y="4720180"/>
                </a:cubicBezTo>
                <a:lnTo>
                  <a:pt x="3458307" y="4401969"/>
                </a:lnTo>
                <a:cubicBezTo>
                  <a:pt x="3524132" y="4369057"/>
                  <a:pt x="3584485" y="4330634"/>
                  <a:pt x="3644835" y="4292251"/>
                </a:cubicBezTo>
                <a:lnTo>
                  <a:pt x="3902696" y="4478779"/>
                </a:lnTo>
                <a:cubicBezTo>
                  <a:pt x="3946592" y="4445866"/>
                  <a:pt x="3990487" y="4412954"/>
                  <a:pt x="4034379" y="4380043"/>
                </a:cubicBezTo>
                <a:lnTo>
                  <a:pt x="3919145" y="4078281"/>
                </a:lnTo>
                <a:cubicBezTo>
                  <a:pt x="3974025" y="4028913"/>
                  <a:pt x="4023397" y="3979546"/>
                  <a:pt x="4072764" y="3924662"/>
                </a:cubicBezTo>
                <a:lnTo>
                  <a:pt x="4374527" y="4039896"/>
                </a:lnTo>
                <a:cubicBezTo>
                  <a:pt x="4407439" y="3996000"/>
                  <a:pt x="4440351" y="3952105"/>
                  <a:pt x="4473262" y="3908213"/>
                </a:cubicBezTo>
                <a:lnTo>
                  <a:pt x="4286734" y="3650352"/>
                </a:lnTo>
                <a:cubicBezTo>
                  <a:pt x="4325158" y="3589999"/>
                  <a:pt x="4363542" y="3524175"/>
                  <a:pt x="4396452" y="3463824"/>
                </a:cubicBezTo>
                <a:lnTo>
                  <a:pt x="4714663" y="3496737"/>
                </a:lnTo>
                <a:cubicBezTo>
                  <a:pt x="4736593" y="3447368"/>
                  <a:pt x="4758560" y="3398001"/>
                  <a:pt x="4780489" y="3343117"/>
                </a:cubicBezTo>
                <a:lnTo>
                  <a:pt x="4533611" y="3140130"/>
                </a:lnTo>
                <a:cubicBezTo>
                  <a:pt x="4555539" y="3068796"/>
                  <a:pt x="4577506" y="3002970"/>
                  <a:pt x="4588490" y="2926161"/>
                </a:cubicBezTo>
                <a:lnTo>
                  <a:pt x="4906702" y="2876792"/>
                </a:lnTo>
                <a:cubicBezTo>
                  <a:pt x="4917685" y="2821912"/>
                  <a:pt x="4923158" y="2767074"/>
                  <a:pt x="4928630" y="2712190"/>
                </a:cubicBezTo>
                <a:lnTo>
                  <a:pt x="4632385" y="2580468"/>
                </a:lnTo>
                <a:cubicBezTo>
                  <a:pt x="4637857" y="2542082"/>
                  <a:pt x="4637857" y="2509171"/>
                  <a:pt x="4637857" y="2470749"/>
                </a:cubicBezTo>
                <a:close/>
                <a:moveTo>
                  <a:pt x="2470731" y="4390990"/>
                </a:moveTo>
                <a:cubicBezTo>
                  <a:pt x="1411855" y="4390990"/>
                  <a:pt x="550491" y="3529605"/>
                  <a:pt x="550491" y="2470749"/>
                </a:cubicBezTo>
                <a:cubicBezTo>
                  <a:pt x="550491" y="1411894"/>
                  <a:pt x="1411875" y="550509"/>
                  <a:pt x="2470731" y="550509"/>
                </a:cubicBezTo>
                <a:cubicBezTo>
                  <a:pt x="3529586" y="550509"/>
                  <a:pt x="4390971" y="1411894"/>
                  <a:pt x="4390971" y="2470749"/>
                </a:cubicBezTo>
                <a:cubicBezTo>
                  <a:pt x="4390971" y="3529605"/>
                  <a:pt x="3529586" y="4390990"/>
                  <a:pt x="2470731" y="4390990"/>
                </a:cubicBezTo>
                <a:close/>
              </a:path>
            </a:pathLst>
          </a:custGeom>
          <a:solidFill>
            <a:srgbClr val="00B0F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7917CC-5114-0E41-B86C-BBBF35ABC652}"/>
              </a:ext>
            </a:extLst>
          </p:cNvPr>
          <p:cNvSpPr txBox="1"/>
          <p:nvPr/>
        </p:nvSpPr>
        <p:spPr>
          <a:xfrm>
            <a:off x="520866" y="225482"/>
            <a:ext cx="50873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IN" sz="2800" b="1" dirty="0">
                <a:solidFill>
                  <a:srgbClr val="1F4CB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can financial modeling help marketplace creators?</a:t>
            </a:r>
            <a:endParaRPr lang="en-US" sz="2800" b="1" dirty="0">
              <a:solidFill>
                <a:srgbClr val="1F4CB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BEE8B4BA-8B68-4E42-8BC4-23610EA8567F}"/>
              </a:ext>
            </a:extLst>
          </p:cNvPr>
          <p:cNvSpPr/>
          <p:nvPr/>
        </p:nvSpPr>
        <p:spPr>
          <a:xfrm rot="16200000">
            <a:off x="2124213" y="-435362"/>
            <a:ext cx="654143" cy="4135167"/>
          </a:xfrm>
          <a:custGeom>
            <a:avLst/>
            <a:gdLst>
              <a:gd name="connsiteX0" fmla="*/ 1234242 w 1234242"/>
              <a:gd name="connsiteY0" fmla="*/ 617121 h 7883003"/>
              <a:gd name="connsiteX1" fmla="*/ 1234241 w 1234242"/>
              <a:gd name="connsiteY1" fmla="*/ 7311784 h 7883003"/>
              <a:gd name="connsiteX2" fmla="*/ 0 w 1234242"/>
              <a:gd name="connsiteY2" fmla="*/ 7883003 h 7883003"/>
              <a:gd name="connsiteX3" fmla="*/ 0 w 1234242"/>
              <a:gd name="connsiteY3" fmla="*/ 617121 h 7883003"/>
              <a:gd name="connsiteX4" fmla="*/ 617121 w 1234242"/>
              <a:gd name="connsiteY4" fmla="*/ 0 h 7883003"/>
              <a:gd name="connsiteX5" fmla="*/ 1234242 w 1234242"/>
              <a:gd name="connsiteY5" fmla="*/ 617121 h 788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4242" h="7883003">
                <a:moveTo>
                  <a:pt x="1234242" y="617121"/>
                </a:moveTo>
                <a:lnTo>
                  <a:pt x="1234241" y="7311784"/>
                </a:lnTo>
                <a:lnTo>
                  <a:pt x="0" y="7883003"/>
                </a:lnTo>
                <a:lnTo>
                  <a:pt x="0" y="617121"/>
                </a:lnTo>
                <a:cubicBezTo>
                  <a:pt x="0" y="276294"/>
                  <a:pt x="276294" y="0"/>
                  <a:pt x="617121" y="0"/>
                </a:cubicBezTo>
                <a:cubicBezTo>
                  <a:pt x="957948" y="0"/>
                  <a:pt x="1234242" y="276294"/>
                  <a:pt x="1234242" y="617121"/>
                </a:cubicBezTo>
                <a:close/>
              </a:path>
            </a:pathLst>
          </a:custGeom>
          <a:noFill/>
          <a:ln w="9525" cap="flat" cmpd="sng" algn="ctr">
            <a:gradFill>
              <a:gsLst>
                <a:gs pos="0">
                  <a:srgbClr val="1F4CB9"/>
                </a:gs>
                <a:gs pos="100000">
                  <a:srgbClr val="5DB0EE"/>
                </a:gs>
              </a:gsLst>
              <a:lin ang="5400000" scaled="1"/>
            </a:gra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531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92F0BD8-0DF6-4CD1-9C5A-14F753B16E41}"/>
              </a:ext>
            </a:extLst>
          </p:cNvPr>
          <p:cNvSpPr txBox="1"/>
          <p:nvPr/>
        </p:nvSpPr>
        <p:spPr>
          <a:xfrm>
            <a:off x="607103" y="1472825"/>
            <a:ext cx="340989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IN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Creating an online marketplace can be a big task but also a highly profitable one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2D62A4A-A701-4F53-A3D5-7DEB27D0DAE6}"/>
              </a:ext>
            </a:extLst>
          </p:cNvPr>
          <p:cNvSpPr/>
          <p:nvPr/>
        </p:nvSpPr>
        <p:spPr>
          <a:xfrm rot="16200000">
            <a:off x="2351078" y="98222"/>
            <a:ext cx="654143" cy="4588897"/>
          </a:xfrm>
          <a:custGeom>
            <a:avLst/>
            <a:gdLst>
              <a:gd name="connsiteX0" fmla="*/ 1234242 w 1234242"/>
              <a:gd name="connsiteY0" fmla="*/ 617121 h 7883003"/>
              <a:gd name="connsiteX1" fmla="*/ 1234241 w 1234242"/>
              <a:gd name="connsiteY1" fmla="*/ 7311784 h 7883003"/>
              <a:gd name="connsiteX2" fmla="*/ 0 w 1234242"/>
              <a:gd name="connsiteY2" fmla="*/ 7883003 h 7883003"/>
              <a:gd name="connsiteX3" fmla="*/ 0 w 1234242"/>
              <a:gd name="connsiteY3" fmla="*/ 617121 h 7883003"/>
              <a:gd name="connsiteX4" fmla="*/ 617121 w 1234242"/>
              <a:gd name="connsiteY4" fmla="*/ 0 h 7883003"/>
              <a:gd name="connsiteX5" fmla="*/ 1234242 w 1234242"/>
              <a:gd name="connsiteY5" fmla="*/ 617121 h 788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4242" h="7883003">
                <a:moveTo>
                  <a:pt x="1234242" y="617121"/>
                </a:moveTo>
                <a:lnTo>
                  <a:pt x="1234241" y="7311784"/>
                </a:lnTo>
                <a:lnTo>
                  <a:pt x="0" y="7883003"/>
                </a:lnTo>
                <a:lnTo>
                  <a:pt x="0" y="617121"/>
                </a:lnTo>
                <a:cubicBezTo>
                  <a:pt x="0" y="276294"/>
                  <a:pt x="276294" y="0"/>
                  <a:pt x="617121" y="0"/>
                </a:cubicBezTo>
                <a:cubicBezTo>
                  <a:pt x="957948" y="0"/>
                  <a:pt x="1234242" y="276294"/>
                  <a:pt x="1234242" y="617121"/>
                </a:cubicBezTo>
                <a:close/>
              </a:path>
            </a:pathLst>
          </a:custGeom>
          <a:noFill/>
          <a:ln w="9525" cap="flat" cmpd="sng" algn="ctr">
            <a:gradFill>
              <a:gsLst>
                <a:gs pos="0">
                  <a:srgbClr val="1F4CB9"/>
                </a:gs>
                <a:gs pos="100000">
                  <a:srgbClr val="5DB0EE"/>
                </a:gs>
              </a:gsLst>
              <a:lin ang="5400000" scaled="1"/>
            </a:gra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531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952D73D-4789-445A-8409-B37DA36645D3}"/>
              </a:ext>
            </a:extLst>
          </p:cNvPr>
          <p:cNvSpPr txBox="1"/>
          <p:nvPr/>
        </p:nvSpPr>
        <p:spPr>
          <a:xfrm>
            <a:off x="607103" y="2222540"/>
            <a:ext cx="382400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IN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this internet era, customers want to have all their shopping needs met by a single platform. 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2C3D92D-6B9A-49B7-95CB-9CBED35F8925}"/>
              </a:ext>
            </a:extLst>
          </p:cNvPr>
          <p:cNvSpPr/>
          <p:nvPr/>
        </p:nvSpPr>
        <p:spPr>
          <a:xfrm rot="16200000">
            <a:off x="2504646" y="705103"/>
            <a:ext cx="654143" cy="4896034"/>
          </a:xfrm>
          <a:custGeom>
            <a:avLst/>
            <a:gdLst>
              <a:gd name="connsiteX0" fmla="*/ 1234242 w 1234242"/>
              <a:gd name="connsiteY0" fmla="*/ 617121 h 7883003"/>
              <a:gd name="connsiteX1" fmla="*/ 1234241 w 1234242"/>
              <a:gd name="connsiteY1" fmla="*/ 7311784 h 7883003"/>
              <a:gd name="connsiteX2" fmla="*/ 0 w 1234242"/>
              <a:gd name="connsiteY2" fmla="*/ 7883003 h 7883003"/>
              <a:gd name="connsiteX3" fmla="*/ 0 w 1234242"/>
              <a:gd name="connsiteY3" fmla="*/ 617121 h 7883003"/>
              <a:gd name="connsiteX4" fmla="*/ 617121 w 1234242"/>
              <a:gd name="connsiteY4" fmla="*/ 0 h 7883003"/>
              <a:gd name="connsiteX5" fmla="*/ 1234242 w 1234242"/>
              <a:gd name="connsiteY5" fmla="*/ 617121 h 788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4242" h="7883003">
                <a:moveTo>
                  <a:pt x="1234242" y="617121"/>
                </a:moveTo>
                <a:lnTo>
                  <a:pt x="1234241" y="7311784"/>
                </a:lnTo>
                <a:lnTo>
                  <a:pt x="0" y="7883003"/>
                </a:lnTo>
                <a:lnTo>
                  <a:pt x="0" y="617121"/>
                </a:lnTo>
                <a:cubicBezTo>
                  <a:pt x="0" y="276294"/>
                  <a:pt x="276294" y="0"/>
                  <a:pt x="617121" y="0"/>
                </a:cubicBezTo>
                <a:cubicBezTo>
                  <a:pt x="957948" y="0"/>
                  <a:pt x="1234242" y="276294"/>
                  <a:pt x="1234242" y="617121"/>
                </a:cubicBezTo>
                <a:close/>
              </a:path>
            </a:pathLst>
          </a:custGeom>
          <a:noFill/>
          <a:ln w="9525" cap="flat" cmpd="sng" algn="ctr">
            <a:gradFill>
              <a:gsLst>
                <a:gs pos="0">
                  <a:srgbClr val="1F4CB9"/>
                </a:gs>
                <a:gs pos="100000">
                  <a:srgbClr val="5DB0EE"/>
                </a:gs>
              </a:gsLst>
              <a:lin ang="5400000" scaled="1"/>
            </a:gra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531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1F02238-CF04-44F1-9EEA-7AE9E99A3CC7}"/>
              </a:ext>
            </a:extLst>
          </p:cNvPr>
          <p:cNvSpPr txBox="1"/>
          <p:nvPr/>
        </p:nvSpPr>
        <p:spPr>
          <a:xfrm>
            <a:off x="607103" y="2988944"/>
            <a:ext cx="426513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IN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Their craving for easy access is a great business opportunity for those looking to create a marketplace. 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A3E164E4-8A2B-4658-BCAB-832D365929CA}"/>
              </a:ext>
            </a:extLst>
          </p:cNvPr>
          <p:cNvSpPr/>
          <p:nvPr/>
        </p:nvSpPr>
        <p:spPr>
          <a:xfrm rot="16200000">
            <a:off x="2668860" y="1301338"/>
            <a:ext cx="654143" cy="5224465"/>
          </a:xfrm>
          <a:custGeom>
            <a:avLst/>
            <a:gdLst>
              <a:gd name="connsiteX0" fmla="*/ 1234242 w 1234242"/>
              <a:gd name="connsiteY0" fmla="*/ 617121 h 7883003"/>
              <a:gd name="connsiteX1" fmla="*/ 1234241 w 1234242"/>
              <a:gd name="connsiteY1" fmla="*/ 7311784 h 7883003"/>
              <a:gd name="connsiteX2" fmla="*/ 0 w 1234242"/>
              <a:gd name="connsiteY2" fmla="*/ 7883003 h 7883003"/>
              <a:gd name="connsiteX3" fmla="*/ 0 w 1234242"/>
              <a:gd name="connsiteY3" fmla="*/ 617121 h 7883003"/>
              <a:gd name="connsiteX4" fmla="*/ 617121 w 1234242"/>
              <a:gd name="connsiteY4" fmla="*/ 0 h 7883003"/>
              <a:gd name="connsiteX5" fmla="*/ 1234242 w 1234242"/>
              <a:gd name="connsiteY5" fmla="*/ 617121 h 788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4242" h="7883003">
                <a:moveTo>
                  <a:pt x="1234242" y="617121"/>
                </a:moveTo>
                <a:lnTo>
                  <a:pt x="1234241" y="7311784"/>
                </a:lnTo>
                <a:lnTo>
                  <a:pt x="0" y="7883003"/>
                </a:lnTo>
                <a:lnTo>
                  <a:pt x="0" y="617121"/>
                </a:lnTo>
                <a:cubicBezTo>
                  <a:pt x="0" y="276294"/>
                  <a:pt x="276294" y="0"/>
                  <a:pt x="617121" y="0"/>
                </a:cubicBezTo>
                <a:cubicBezTo>
                  <a:pt x="957948" y="0"/>
                  <a:pt x="1234242" y="276294"/>
                  <a:pt x="1234242" y="617121"/>
                </a:cubicBezTo>
                <a:close/>
              </a:path>
            </a:pathLst>
          </a:custGeom>
          <a:noFill/>
          <a:ln w="9525" cap="flat" cmpd="sng" algn="ctr">
            <a:gradFill>
              <a:gsLst>
                <a:gs pos="0">
                  <a:srgbClr val="1F4CB9"/>
                </a:gs>
                <a:gs pos="100000">
                  <a:srgbClr val="5DB0EE"/>
                </a:gs>
              </a:gsLst>
              <a:lin ang="5400000" scaled="1"/>
            </a:gra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531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BD8534C3-C870-4597-A16C-87F89EAFCFBD}"/>
              </a:ext>
            </a:extLst>
          </p:cNvPr>
          <p:cNvSpPr txBox="1"/>
          <p:nvPr/>
        </p:nvSpPr>
        <p:spPr>
          <a:xfrm>
            <a:off x="622088" y="3636571"/>
            <a:ext cx="4551245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looking to enter this field or are looking to expand, then you must calculate all the unique financial metrics that can make or break your business. 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FB98660-BD27-4CC5-A14F-D540F712241E}"/>
              </a:ext>
            </a:extLst>
          </p:cNvPr>
          <p:cNvGrpSpPr/>
          <p:nvPr/>
        </p:nvGrpSpPr>
        <p:grpSpPr>
          <a:xfrm>
            <a:off x="3428999" y="1380626"/>
            <a:ext cx="3784023" cy="3696753"/>
            <a:chOff x="3181791" y="2156321"/>
            <a:chExt cx="3910851" cy="382065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0FFD1AA-22FC-426D-ABD2-D609CD3BF986}"/>
                </a:ext>
              </a:extLst>
            </p:cNvPr>
            <p:cNvGrpSpPr/>
            <p:nvPr/>
          </p:nvGrpSpPr>
          <p:grpSpPr>
            <a:xfrm>
              <a:off x="4017000" y="5238661"/>
              <a:ext cx="3075642" cy="738315"/>
              <a:chOff x="3333750" y="3273424"/>
              <a:chExt cx="2473325" cy="593726"/>
            </a:xfrm>
          </p:grpSpPr>
          <p:sp>
            <p:nvSpPr>
              <p:cNvPr id="75" name="Freeform 5">
                <a:extLst>
                  <a:ext uri="{FF2B5EF4-FFF2-40B4-BE49-F238E27FC236}">
                    <a16:creationId xmlns:a16="http://schemas.microsoft.com/office/drawing/2014/main" id="{E69613C7-ADA1-4D04-9569-87DA37B0A3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9663" y="3341687"/>
                <a:ext cx="1839913" cy="257175"/>
              </a:xfrm>
              <a:custGeom>
                <a:avLst/>
                <a:gdLst/>
                <a:ahLst/>
                <a:cxnLst>
                  <a:cxn ang="0">
                    <a:pos x="4" y="58"/>
                  </a:cxn>
                  <a:cxn ang="0">
                    <a:pos x="11" y="52"/>
                  </a:cxn>
                  <a:cxn ang="0">
                    <a:pos x="22" y="45"/>
                  </a:cxn>
                  <a:cxn ang="0">
                    <a:pos x="39" y="39"/>
                  </a:cxn>
                  <a:cxn ang="0">
                    <a:pos x="57" y="33"/>
                  </a:cxn>
                  <a:cxn ang="0">
                    <a:pos x="79" y="28"/>
                  </a:cxn>
                  <a:cxn ang="0">
                    <a:pos x="100" y="25"/>
                  </a:cxn>
                  <a:cxn ang="0">
                    <a:pos x="136" y="20"/>
                  </a:cxn>
                  <a:cxn ang="0">
                    <a:pos x="188" y="16"/>
                  </a:cxn>
                  <a:cxn ang="0">
                    <a:pos x="217" y="15"/>
                  </a:cxn>
                  <a:cxn ang="0">
                    <a:pos x="255" y="15"/>
                  </a:cxn>
                  <a:cxn ang="0">
                    <a:pos x="282" y="15"/>
                  </a:cxn>
                  <a:cxn ang="0">
                    <a:pos x="311" y="17"/>
                  </a:cxn>
                  <a:cxn ang="0">
                    <a:pos x="340" y="19"/>
                  </a:cxn>
                  <a:cxn ang="0">
                    <a:pos x="366" y="22"/>
                  </a:cxn>
                  <a:cxn ang="0">
                    <a:pos x="400" y="27"/>
                  </a:cxn>
                  <a:cxn ang="0">
                    <a:pos x="424" y="32"/>
                  </a:cxn>
                  <a:cxn ang="0">
                    <a:pos x="447" y="38"/>
                  </a:cxn>
                  <a:cxn ang="0">
                    <a:pos x="462" y="44"/>
                  </a:cxn>
                  <a:cxn ang="0">
                    <a:pos x="477" y="52"/>
                  </a:cxn>
                  <a:cxn ang="0">
                    <a:pos x="484" y="58"/>
                  </a:cxn>
                  <a:cxn ang="0">
                    <a:pos x="487" y="64"/>
                  </a:cxn>
                  <a:cxn ang="0">
                    <a:pos x="486" y="47"/>
                  </a:cxn>
                  <a:cxn ang="0">
                    <a:pos x="482" y="41"/>
                  </a:cxn>
                  <a:cxn ang="0">
                    <a:pos x="473" y="34"/>
                  </a:cxn>
                  <a:cxn ang="0">
                    <a:pos x="462" y="29"/>
                  </a:cxn>
                  <a:cxn ang="0">
                    <a:pos x="448" y="24"/>
                  </a:cxn>
                  <a:cxn ang="0">
                    <a:pos x="424" y="17"/>
                  </a:cxn>
                  <a:cxn ang="0">
                    <a:pos x="406" y="13"/>
                  </a:cxn>
                  <a:cxn ang="0">
                    <a:pos x="386" y="10"/>
                  </a:cxn>
                  <a:cxn ang="0">
                    <a:pos x="364" y="7"/>
                  </a:cxn>
                  <a:cxn ang="0">
                    <a:pos x="344" y="5"/>
                  </a:cxn>
                  <a:cxn ang="0">
                    <a:pos x="328" y="3"/>
                  </a:cxn>
                  <a:cxn ang="0">
                    <a:pos x="306" y="2"/>
                  </a:cxn>
                  <a:cxn ang="0">
                    <a:pos x="290" y="1"/>
                  </a:cxn>
                  <a:cxn ang="0">
                    <a:pos x="270" y="0"/>
                  </a:cxn>
                  <a:cxn ang="0">
                    <a:pos x="254" y="0"/>
                  </a:cxn>
                  <a:cxn ang="0">
                    <a:pos x="230" y="0"/>
                  </a:cxn>
                  <a:cxn ang="0">
                    <a:pos x="209" y="1"/>
                  </a:cxn>
                  <a:cxn ang="0">
                    <a:pos x="189" y="1"/>
                  </a:cxn>
                  <a:cxn ang="0">
                    <a:pos x="149" y="4"/>
                  </a:cxn>
                  <a:cxn ang="0">
                    <a:pos x="130" y="6"/>
                  </a:cxn>
                  <a:cxn ang="0">
                    <a:pos x="106" y="9"/>
                  </a:cxn>
                  <a:cxn ang="0">
                    <a:pos x="89" y="12"/>
                  </a:cxn>
                  <a:cxn ang="0">
                    <a:pos x="70" y="16"/>
                  </a:cxn>
                  <a:cxn ang="0">
                    <a:pos x="55" y="19"/>
                  </a:cxn>
                  <a:cxn ang="0">
                    <a:pos x="44" y="22"/>
                  </a:cxn>
                  <a:cxn ang="0">
                    <a:pos x="30" y="27"/>
                  </a:cxn>
                  <a:cxn ang="0">
                    <a:pos x="19" y="32"/>
                  </a:cxn>
                  <a:cxn ang="0">
                    <a:pos x="13" y="36"/>
                  </a:cxn>
                  <a:cxn ang="0">
                    <a:pos x="7" y="40"/>
                  </a:cxn>
                  <a:cxn ang="0">
                    <a:pos x="3" y="45"/>
                  </a:cxn>
                  <a:cxn ang="0">
                    <a:pos x="1" y="49"/>
                  </a:cxn>
                  <a:cxn ang="0">
                    <a:pos x="1" y="64"/>
                  </a:cxn>
                </a:cxnLst>
                <a:rect l="0" t="0" r="r" b="b"/>
                <a:pathLst>
                  <a:path w="488" h="67">
                    <a:moveTo>
                      <a:pt x="1" y="64"/>
                    </a:moveTo>
                    <a:cubicBezTo>
                      <a:pt x="1" y="63"/>
                      <a:pt x="1" y="63"/>
                      <a:pt x="1" y="62"/>
                    </a:cubicBezTo>
                    <a:cubicBezTo>
                      <a:pt x="1" y="62"/>
                      <a:pt x="2" y="61"/>
                      <a:pt x="2" y="61"/>
                    </a:cubicBezTo>
                    <a:cubicBezTo>
                      <a:pt x="2" y="60"/>
                      <a:pt x="2" y="60"/>
                      <a:pt x="3" y="59"/>
                    </a:cubicBezTo>
                    <a:cubicBezTo>
                      <a:pt x="3" y="59"/>
                      <a:pt x="3" y="58"/>
                      <a:pt x="4" y="58"/>
                    </a:cubicBezTo>
                    <a:cubicBezTo>
                      <a:pt x="4" y="57"/>
                      <a:pt x="4" y="57"/>
                      <a:pt x="5" y="57"/>
                    </a:cubicBezTo>
                    <a:cubicBezTo>
                      <a:pt x="5" y="56"/>
                      <a:pt x="6" y="56"/>
                      <a:pt x="6" y="55"/>
                    </a:cubicBezTo>
                    <a:cubicBezTo>
                      <a:pt x="7" y="55"/>
                      <a:pt x="7" y="54"/>
                      <a:pt x="8" y="54"/>
                    </a:cubicBezTo>
                    <a:cubicBezTo>
                      <a:pt x="8" y="54"/>
                      <a:pt x="9" y="53"/>
                      <a:pt x="9" y="53"/>
                    </a:cubicBezTo>
                    <a:cubicBezTo>
                      <a:pt x="10" y="52"/>
                      <a:pt x="10" y="52"/>
                      <a:pt x="11" y="52"/>
                    </a:cubicBezTo>
                    <a:cubicBezTo>
                      <a:pt x="11" y="51"/>
                      <a:pt x="12" y="51"/>
                      <a:pt x="13" y="50"/>
                    </a:cubicBezTo>
                    <a:cubicBezTo>
                      <a:pt x="13" y="50"/>
                      <a:pt x="14" y="49"/>
                      <a:pt x="15" y="49"/>
                    </a:cubicBezTo>
                    <a:cubicBezTo>
                      <a:pt x="15" y="49"/>
                      <a:pt x="16" y="48"/>
                      <a:pt x="17" y="48"/>
                    </a:cubicBezTo>
                    <a:cubicBezTo>
                      <a:pt x="18" y="47"/>
                      <a:pt x="18" y="47"/>
                      <a:pt x="19" y="47"/>
                    </a:cubicBezTo>
                    <a:cubicBezTo>
                      <a:pt x="20" y="46"/>
                      <a:pt x="21" y="46"/>
                      <a:pt x="22" y="45"/>
                    </a:cubicBezTo>
                    <a:cubicBezTo>
                      <a:pt x="23" y="45"/>
                      <a:pt x="23" y="44"/>
                      <a:pt x="24" y="44"/>
                    </a:cubicBezTo>
                    <a:cubicBezTo>
                      <a:pt x="26" y="43"/>
                      <a:pt x="28" y="43"/>
                      <a:pt x="30" y="42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33" y="41"/>
                      <a:pt x="34" y="40"/>
                      <a:pt x="36" y="39"/>
                    </a:cubicBezTo>
                    <a:cubicBezTo>
                      <a:pt x="37" y="39"/>
                      <a:pt x="38" y="39"/>
                      <a:pt x="39" y="39"/>
                    </a:cubicBezTo>
                    <a:cubicBezTo>
                      <a:pt x="40" y="38"/>
                      <a:pt x="42" y="38"/>
                      <a:pt x="44" y="37"/>
                    </a:cubicBezTo>
                    <a:cubicBezTo>
                      <a:pt x="45" y="37"/>
                      <a:pt x="45" y="36"/>
                      <a:pt x="46" y="36"/>
                    </a:cubicBezTo>
                    <a:cubicBezTo>
                      <a:pt x="48" y="36"/>
                      <a:pt x="51" y="35"/>
                      <a:pt x="53" y="34"/>
                    </a:cubicBezTo>
                    <a:cubicBezTo>
                      <a:pt x="54" y="34"/>
                      <a:pt x="55" y="34"/>
                      <a:pt x="55" y="34"/>
                    </a:cubicBezTo>
                    <a:cubicBezTo>
                      <a:pt x="56" y="34"/>
                      <a:pt x="56" y="33"/>
                      <a:pt x="57" y="33"/>
                    </a:cubicBezTo>
                    <a:cubicBezTo>
                      <a:pt x="59" y="33"/>
                      <a:pt x="61" y="32"/>
                      <a:pt x="62" y="32"/>
                    </a:cubicBezTo>
                    <a:cubicBezTo>
                      <a:pt x="63" y="32"/>
                      <a:pt x="64" y="32"/>
                      <a:pt x="64" y="31"/>
                    </a:cubicBezTo>
                    <a:cubicBezTo>
                      <a:pt x="66" y="31"/>
                      <a:pt x="68" y="31"/>
                      <a:pt x="70" y="30"/>
                    </a:cubicBezTo>
                    <a:cubicBezTo>
                      <a:pt x="71" y="30"/>
                      <a:pt x="71" y="30"/>
                      <a:pt x="72" y="30"/>
                    </a:cubicBezTo>
                    <a:cubicBezTo>
                      <a:pt x="74" y="29"/>
                      <a:pt x="76" y="29"/>
                      <a:pt x="79" y="28"/>
                    </a:cubicBezTo>
                    <a:cubicBezTo>
                      <a:pt x="79" y="28"/>
                      <a:pt x="80" y="28"/>
                      <a:pt x="80" y="28"/>
                    </a:cubicBezTo>
                    <a:cubicBezTo>
                      <a:pt x="83" y="28"/>
                      <a:pt x="86" y="27"/>
                      <a:pt x="88" y="27"/>
                    </a:cubicBezTo>
                    <a:cubicBezTo>
                      <a:pt x="89" y="26"/>
                      <a:pt x="90" y="26"/>
                      <a:pt x="91" y="26"/>
                    </a:cubicBezTo>
                    <a:cubicBezTo>
                      <a:pt x="93" y="26"/>
                      <a:pt x="95" y="25"/>
                      <a:pt x="97" y="25"/>
                    </a:cubicBezTo>
                    <a:cubicBezTo>
                      <a:pt x="98" y="25"/>
                      <a:pt x="99" y="25"/>
                      <a:pt x="100" y="25"/>
                    </a:cubicBezTo>
                    <a:cubicBezTo>
                      <a:pt x="102" y="24"/>
                      <a:pt x="104" y="24"/>
                      <a:pt x="106" y="24"/>
                    </a:cubicBezTo>
                    <a:cubicBezTo>
                      <a:pt x="108" y="23"/>
                      <a:pt x="109" y="23"/>
                      <a:pt x="110" y="23"/>
                    </a:cubicBezTo>
                    <a:cubicBezTo>
                      <a:pt x="112" y="23"/>
                      <a:pt x="113" y="23"/>
                      <a:pt x="115" y="22"/>
                    </a:cubicBezTo>
                    <a:cubicBezTo>
                      <a:pt x="120" y="22"/>
                      <a:pt x="124" y="21"/>
                      <a:pt x="129" y="21"/>
                    </a:cubicBezTo>
                    <a:cubicBezTo>
                      <a:pt x="131" y="20"/>
                      <a:pt x="134" y="20"/>
                      <a:pt x="136" y="20"/>
                    </a:cubicBezTo>
                    <a:cubicBezTo>
                      <a:pt x="137" y="20"/>
                      <a:pt x="138" y="20"/>
                      <a:pt x="139" y="20"/>
                    </a:cubicBezTo>
                    <a:cubicBezTo>
                      <a:pt x="142" y="19"/>
                      <a:pt x="146" y="19"/>
                      <a:pt x="149" y="19"/>
                    </a:cubicBezTo>
                    <a:cubicBezTo>
                      <a:pt x="155" y="18"/>
                      <a:pt x="161" y="18"/>
                      <a:pt x="167" y="17"/>
                    </a:cubicBezTo>
                    <a:cubicBezTo>
                      <a:pt x="168" y="17"/>
                      <a:pt x="169" y="17"/>
                      <a:pt x="170" y="17"/>
                    </a:cubicBezTo>
                    <a:cubicBezTo>
                      <a:pt x="176" y="17"/>
                      <a:pt x="182" y="16"/>
                      <a:pt x="188" y="16"/>
                    </a:cubicBezTo>
                    <a:cubicBezTo>
                      <a:pt x="189" y="16"/>
                      <a:pt x="190" y="16"/>
                      <a:pt x="191" y="16"/>
                    </a:cubicBezTo>
                    <a:cubicBezTo>
                      <a:pt x="195" y="16"/>
                      <a:pt x="199" y="15"/>
                      <a:pt x="203" y="15"/>
                    </a:cubicBezTo>
                    <a:cubicBezTo>
                      <a:pt x="204" y="15"/>
                      <a:pt x="205" y="15"/>
                      <a:pt x="206" y="15"/>
                    </a:cubicBezTo>
                    <a:cubicBezTo>
                      <a:pt x="207" y="15"/>
                      <a:pt x="208" y="15"/>
                      <a:pt x="210" y="15"/>
                    </a:cubicBezTo>
                    <a:cubicBezTo>
                      <a:pt x="212" y="15"/>
                      <a:pt x="215" y="15"/>
                      <a:pt x="217" y="15"/>
                    </a:cubicBezTo>
                    <a:cubicBezTo>
                      <a:pt x="219" y="15"/>
                      <a:pt x="220" y="15"/>
                      <a:pt x="221" y="15"/>
                    </a:cubicBezTo>
                    <a:cubicBezTo>
                      <a:pt x="224" y="15"/>
                      <a:pt x="227" y="15"/>
                      <a:pt x="229" y="15"/>
                    </a:cubicBezTo>
                    <a:cubicBezTo>
                      <a:pt x="231" y="15"/>
                      <a:pt x="232" y="15"/>
                      <a:pt x="233" y="15"/>
                    </a:cubicBezTo>
                    <a:cubicBezTo>
                      <a:pt x="236" y="15"/>
                      <a:pt x="240" y="15"/>
                      <a:pt x="244" y="15"/>
                    </a:cubicBezTo>
                    <a:cubicBezTo>
                      <a:pt x="248" y="15"/>
                      <a:pt x="252" y="15"/>
                      <a:pt x="255" y="15"/>
                    </a:cubicBezTo>
                    <a:cubicBezTo>
                      <a:pt x="256" y="15"/>
                      <a:pt x="257" y="15"/>
                      <a:pt x="258" y="15"/>
                    </a:cubicBezTo>
                    <a:cubicBezTo>
                      <a:pt x="261" y="15"/>
                      <a:pt x="264" y="15"/>
                      <a:pt x="267" y="15"/>
                    </a:cubicBezTo>
                    <a:cubicBezTo>
                      <a:pt x="268" y="15"/>
                      <a:pt x="269" y="15"/>
                      <a:pt x="270" y="15"/>
                    </a:cubicBezTo>
                    <a:cubicBezTo>
                      <a:pt x="273" y="15"/>
                      <a:pt x="275" y="15"/>
                      <a:pt x="278" y="15"/>
                    </a:cubicBezTo>
                    <a:cubicBezTo>
                      <a:pt x="279" y="15"/>
                      <a:pt x="281" y="15"/>
                      <a:pt x="282" y="15"/>
                    </a:cubicBezTo>
                    <a:cubicBezTo>
                      <a:pt x="284" y="15"/>
                      <a:pt x="286" y="15"/>
                      <a:pt x="288" y="15"/>
                    </a:cubicBezTo>
                    <a:cubicBezTo>
                      <a:pt x="290" y="16"/>
                      <a:pt x="292" y="16"/>
                      <a:pt x="294" y="16"/>
                    </a:cubicBezTo>
                    <a:cubicBezTo>
                      <a:pt x="296" y="16"/>
                      <a:pt x="298" y="16"/>
                      <a:pt x="300" y="16"/>
                    </a:cubicBezTo>
                    <a:cubicBezTo>
                      <a:pt x="302" y="16"/>
                      <a:pt x="304" y="16"/>
                      <a:pt x="305" y="16"/>
                    </a:cubicBezTo>
                    <a:cubicBezTo>
                      <a:pt x="307" y="16"/>
                      <a:pt x="309" y="17"/>
                      <a:pt x="311" y="17"/>
                    </a:cubicBezTo>
                    <a:cubicBezTo>
                      <a:pt x="313" y="17"/>
                      <a:pt x="315" y="17"/>
                      <a:pt x="317" y="17"/>
                    </a:cubicBezTo>
                    <a:cubicBezTo>
                      <a:pt x="319" y="17"/>
                      <a:pt x="321" y="17"/>
                      <a:pt x="323" y="17"/>
                    </a:cubicBezTo>
                    <a:cubicBezTo>
                      <a:pt x="325" y="18"/>
                      <a:pt x="326" y="18"/>
                      <a:pt x="328" y="18"/>
                    </a:cubicBezTo>
                    <a:cubicBezTo>
                      <a:pt x="330" y="18"/>
                      <a:pt x="332" y="18"/>
                      <a:pt x="334" y="18"/>
                    </a:cubicBezTo>
                    <a:cubicBezTo>
                      <a:pt x="336" y="18"/>
                      <a:pt x="338" y="19"/>
                      <a:pt x="340" y="19"/>
                    </a:cubicBezTo>
                    <a:cubicBezTo>
                      <a:pt x="341" y="19"/>
                      <a:pt x="343" y="19"/>
                      <a:pt x="344" y="19"/>
                    </a:cubicBezTo>
                    <a:cubicBezTo>
                      <a:pt x="347" y="19"/>
                      <a:pt x="349" y="20"/>
                      <a:pt x="351" y="20"/>
                    </a:cubicBezTo>
                    <a:cubicBezTo>
                      <a:pt x="352" y="20"/>
                      <a:pt x="354" y="20"/>
                      <a:pt x="355" y="20"/>
                    </a:cubicBezTo>
                    <a:cubicBezTo>
                      <a:pt x="358" y="21"/>
                      <a:pt x="360" y="21"/>
                      <a:pt x="362" y="21"/>
                    </a:cubicBezTo>
                    <a:cubicBezTo>
                      <a:pt x="364" y="21"/>
                      <a:pt x="365" y="22"/>
                      <a:pt x="366" y="22"/>
                    </a:cubicBezTo>
                    <a:cubicBezTo>
                      <a:pt x="369" y="22"/>
                      <a:pt x="371" y="22"/>
                      <a:pt x="374" y="23"/>
                    </a:cubicBezTo>
                    <a:cubicBezTo>
                      <a:pt x="375" y="23"/>
                      <a:pt x="376" y="23"/>
                      <a:pt x="378" y="23"/>
                    </a:cubicBezTo>
                    <a:cubicBezTo>
                      <a:pt x="381" y="24"/>
                      <a:pt x="384" y="24"/>
                      <a:pt x="386" y="24"/>
                    </a:cubicBezTo>
                    <a:cubicBezTo>
                      <a:pt x="387" y="25"/>
                      <a:pt x="388" y="25"/>
                      <a:pt x="389" y="25"/>
                    </a:cubicBezTo>
                    <a:cubicBezTo>
                      <a:pt x="393" y="25"/>
                      <a:pt x="397" y="26"/>
                      <a:pt x="400" y="27"/>
                    </a:cubicBezTo>
                    <a:cubicBezTo>
                      <a:pt x="402" y="27"/>
                      <a:pt x="404" y="27"/>
                      <a:pt x="406" y="28"/>
                    </a:cubicBezTo>
                    <a:cubicBezTo>
                      <a:pt x="407" y="28"/>
                      <a:pt x="407" y="28"/>
                      <a:pt x="408" y="28"/>
                    </a:cubicBezTo>
                    <a:cubicBezTo>
                      <a:pt x="411" y="29"/>
                      <a:pt x="413" y="29"/>
                      <a:pt x="416" y="30"/>
                    </a:cubicBezTo>
                    <a:cubicBezTo>
                      <a:pt x="418" y="30"/>
                      <a:pt x="419" y="31"/>
                      <a:pt x="421" y="31"/>
                    </a:cubicBezTo>
                    <a:cubicBezTo>
                      <a:pt x="422" y="31"/>
                      <a:pt x="423" y="31"/>
                      <a:pt x="424" y="32"/>
                    </a:cubicBezTo>
                    <a:cubicBezTo>
                      <a:pt x="427" y="32"/>
                      <a:pt x="429" y="33"/>
                      <a:pt x="432" y="34"/>
                    </a:cubicBezTo>
                    <a:cubicBezTo>
                      <a:pt x="434" y="34"/>
                      <a:pt x="436" y="35"/>
                      <a:pt x="439" y="35"/>
                    </a:cubicBezTo>
                    <a:cubicBezTo>
                      <a:pt x="439" y="36"/>
                      <a:pt x="440" y="36"/>
                      <a:pt x="441" y="36"/>
                    </a:cubicBezTo>
                    <a:cubicBezTo>
                      <a:pt x="442" y="36"/>
                      <a:pt x="444" y="37"/>
                      <a:pt x="445" y="37"/>
                    </a:cubicBezTo>
                    <a:cubicBezTo>
                      <a:pt x="446" y="38"/>
                      <a:pt x="447" y="38"/>
                      <a:pt x="447" y="38"/>
                    </a:cubicBezTo>
                    <a:cubicBezTo>
                      <a:pt x="449" y="39"/>
                      <a:pt x="450" y="39"/>
                      <a:pt x="451" y="39"/>
                    </a:cubicBezTo>
                    <a:cubicBezTo>
                      <a:pt x="452" y="40"/>
                      <a:pt x="453" y="40"/>
                      <a:pt x="453" y="40"/>
                    </a:cubicBezTo>
                    <a:cubicBezTo>
                      <a:pt x="455" y="41"/>
                      <a:pt x="456" y="41"/>
                      <a:pt x="457" y="41"/>
                    </a:cubicBezTo>
                    <a:cubicBezTo>
                      <a:pt x="458" y="42"/>
                      <a:pt x="458" y="42"/>
                      <a:pt x="459" y="42"/>
                    </a:cubicBezTo>
                    <a:cubicBezTo>
                      <a:pt x="460" y="43"/>
                      <a:pt x="461" y="43"/>
                      <a:pt x="462" y="44"/>
                    </a:cubicBezTo>
                    <a:cubicBezTo>
                      <a:pt x="463" y="44"/>
                      <a:pt x="463" y="44"/>
                      <a:pt x="464" y="44"/>
                    </a:cubicBezTo>
                    <a:cubicBezTo>
                      <a:pt x="465" y="45"/>
                      <a:pt x="466" y="45"/>
                      <a:pt x="467" y="46"/>
                    </a:cubicBezTo>
                    <a:cubicBezTo>
                      <a:pt x="468" y="46"/>
                      <a:pt x="468" y="46"/>
                      <a:pt x="469" y="47"/>
                    </a:cubicBezTo>
                    <a:cubicBezTo>
                      <a:pt x="472" y="48"/>
                      <a:pt x="474" y="50"/>
                      <a:pt x="476" y="51"/>
                    </a:cubicBezTo>
                    <a:cubicBezTo>
                      <a:pt x="477" y="51"/>
                      <a:pt x="477" y="52"/>
                      <a:pt x="477" y="52"/>
                    </a:cubicBezTo>
                    <a:cubicBezTo>
                      <a:pt x="478" y="52"/>
                      <a:pt x="479" y="53"/>
                      <a:pt x="480" y="53"/>
                    </a:cubicBezTo>
                    <a:cubicBezTo>
                      <a:pt x="480" y="54"/>
                      <a:pt x="480" y="54"/>
                      <a:pt x="481" y="54"/>
                    </a:cubicBezTo>
                    <a:cubicBezTo>
                      <a:pt x="481" y="55"/>
                      <a:pt x="482" y="55"/>
                      <a:pt x="482" y="56"/>
                    </a:cubicBezTo>
                    <a:cubicBezTo>
                      <a:pt x="483" y="56"/>
                      <a:pt x="483" y="56"/>
                      <a:pt x="483" y="57"/>
                    </a:cubicBezTo>
                    <a:cubicBezTo>
                      <a:pt x="484" y="57"/>
                      <a:pt x="484" y="58"/>
                      <a:pt x="484" y="58"/>
                    </a:cubicBezTo>
                    <a:cubicBezTo>
                      <a:pt x="485" y="59"/>
                      <a:pt x="485" y="59"/>
                      <a:pt x="485" y="59"/>
                    </a:cubicBezTo>
                    <a:cubicBezTo>
                      <a:pt x="485" y="60"/>
                      <a:pt x="486" y="60"/>
                      <a:pt x="486" y="61"/>
                    </a:cubicBezTo>
                    <a:cubicBezTo>
                      <a:pt x="486" y="61"/>
                      <a:pt x="486" y="61"/>
                      <a:pt x="486" y="62"/>
                    </a:cubicBezTo>
                    <a:cubicBezTo>
                      <a:pt x="487" y="62"/>
                      <a:pt x="487" y="63"/>
                      <a:pt x="487" y="63"/>
                    </a:cubicBezTo>
                    <a:cubicBezTo>
                      <a:pt x="487" y="64"/>
                      <a:pt x="487" y="64"/>
                      <a:pt x="487" y="64"/>
                    </a:cubicBezTo>
                    <a:cubicBezTo>
                      <a:pt x="488" y="65"/>
                      <a:pt x="488" y="66"/>
                      <a:pt x="488" y="67"/>
                    </a:cubicBezTo>
                    <a:cubicBezTo>
                      <a:pt x="488" y="52"/>
                      <a:pt x="488" y="52"/>
                      <a:pt x="488" y="52"/>
                    </a:cubicBezTo>
                    <a:cubicBezTo>
                      <a:pt x="488" y="51"/>
                      <a:pt x="488" y="50"/>
                      <a:pt x="487" y="50"/>
                    </a:cubicBezTo>
                    <a:cubicBezTo>
                      <a:pt x="487" y="49"/>
                      <a:pt x="487" y="49"/>
                      <a:pt x="487" y="49"/>
                    </a:cubicBezTo>
                    <a:cubicBezTo>
                      <a:pt x="487" y="48"/>
                      <a:pt x="487" y="48"/>
                      <a:pt x="486" y="47"/>
                    </a:cubicBezTo>
                    <a:cubicBezTo>
                      <a:pt x="486" y="47"/>
                      <a:pt x="486" y="46"/>
                      <a:pt x="486" y="46"/>
                    </a:cubicBezTo>
                    <a:cubicBezTo>
                      <a:pt x="486" y="46"/>
                      <a:pt x="485" y="45"/>
                      <a:pt x="485" y="45"/>
                    </a:cubicBezTo>
                    <a:cubicBezTo>
                      <a:pt x="485" y="44"/>
                      <a:pt x="485" y="44"/>
                      <a:pt x="484" y="44"/>
                    </a:cubicBezTo>
                    <a:cubicBezTo>
                      <a:pt x="484" y="43"/>
                      <a:pt x="484" y="43"/>
                      <a:pt x="483" y="42"/>
                    </a:cubicBezTo>
                    <a:cubicBezTo>
                      <a:pt x="483" y="42"/>
                      <a:pt x="483" y="42"/>
                      <a:pt x="482" y="41"/>
                    </a:cubicBezTo>
                    <a:cubicBezTo>
                      <a:pt x="482" y="41"/>
                      <a:pt x="481" y="40"/>
                      <a:pt x="481" y="40"/>
                    </a:cubicBezTo>
                    <a:cubicBezTo>
                      <a:pt x="480" y="39"/>
                      <a:pt x="480" y="39"/>
                      <a:pt x="480" y="39"/>
                    </a:cubicBezTo>
                    <a:cubicBezTo>
                      <a:pt x="479" y="38"/>
                      <a:pt x="478" y="38"/>
                      <a:pt x="477" y="37"/>
                    </a:cubicBezTo>
                    <a:cubicBezTo>
                      <a:pt x="477" y="37"/>
                      <a:pt x="477" y="37"/>
                      <a:pt x="476" y="37"/>
                    </a:cubicBezTo>
                    <a:cubicBezTo>
                      <a:pt x="475" y="36"/>
                      <a:pt x="474" y="35"/>
                      <a:pt x="473" y="34"/>
                    </a:cubicBezTo>
                    <a:cubicBezTo>
                      <a:pt x="473" y="34"/>
                      <a:pt x="473" y="34"/>
                      <a:pt x="473" y="34"/>
                    </a:cubicBezTo>
                    <a:cubicBezTo>
                      <a:pt x="471" y="33"/>
                      <a:pt x="470" y="33"/>
                      <a:pt x="469" y="32"/>
                    </a:cubicBezTo>
                    <a:cubicBezTo>
                      <a:pt x="468" y="32"/>
                      <a:pt x="468" y="31"/>
                      <a:pt x="467" y="31"/>
                    </a:cubicBezTo>
                    <a:cubicBezTo>
                      <a:pt x="466" y="31"/>
                      <a:pt x="465" y="30"/>
                      <a:pt x="464" y="30"/>
                    </a:cubicBezTo>
                    <a:cubicBezTo>
                      <a:pt x="463" y="30"/>
                      <a:pt x="463" y="29"/>
                      <a:pt x="462" y="29"/>
                    </a:cubicBezTo>
                    <a:cubicBezTo>
                      <a:pt x="461" y="29"/>
                      <a:pt x="460" y="28"/>
                      <a:pt x="459" y="28"/>
                    </a:cubicBezTo>
                    <a:cubicBezTo>
                      <a:pt x="458" y="27"/>
                      <a:pt x="458" y="27"/>
                      <a:pt x="457" y="27"/>
                    </a:cubicBezTo>
                    <a:cubicBezTo>
                      <a:pt x="456" y="26"/>
                      <a:pt x="455" y="26"/>
                      <a:pt x="454" y="26"/>
                    </a:cubicBezTo>
                    <a:cubicBezTo>
                      <a:pt x="453" y="25"/>
                      <a:pt x="452" y="25"/>
                      <a:pt x="451" y="25"/>
                    </a:cubicBezTo>
                    <a:cubicBezTo>
                      <a:pt x="450" y="24"/>
                      <a:pt x="449" y="24"/>
                      <a:pt x="448" y="24"/>
                    </a:cubicBezTo>
                    <a:cubicBezTo>
                      <a:pt x="447" y="23"/>
                      <a:pt x="446" y="23"/>
                      <a:pt x="445" y="23"/>
                    </a:cubicBezTo>
                    <a:cubicBezTo>
                      <a:pt x="444" y="22"/>
                      <a:pt x="442" y="22"/>
                      <a:pt x="441" y="22"/>
                    </a:cubicBezTo>
                    <a:cubicBezTo>
                      <a:pt x="440" y="21"/>
                      <a:pt x="439" y="21"/>
                      <a:pt x="439" y="21"/>
                    </a:cubicBezTo>
                    <a:cubicBezTo>
                      <a:pt x="437" y="20"/>
                      <a:pt x="435" y="20"/>
                      <a:pt x="433" y="19"/>
                    </a:cubicBezTo>
                    <a:cubicBezTo>
                      <a:pt x="430" y="19"/>
                      <a:pt x="427" y="18"/>
                      <a:pt x="424" y="17"/>
                    </a:cubicBezTo>
                    <a:cubicBezTo>
                      <a:pt x="423" y="17"/>
                      <a:pt x="422" y="17"/>
                      <a:pt x="421" y="16"/>
                    </a:cubicBezTo>
                    <a:cubicBezTo>
                      <a:pt x="419" y="16"/>
                      <a:pt x="417" y="16"/>
                      <a:pt x="416" y="15"/>
                    </a:cubicBezTo>
                    <a:cubicBezTo>
                      <a:pt x="416" y="15"/>
                      <a:pt x="415" y="15"/>
                      <a:pt x="415" y="15"/>
                    </a:cubicBezTo>
                    <a:cubicBezTo>
                      <a:pt x="413" y="15"/>
                      <a:pt x="410" y="14"/>
                      <a:pt x="408" y="14"/>
                    </a:cubicBezTo>
                    <a:cubicBezTo>
                      <a:pt x="407" y="14"/>
                      <a:pt x="407" y="13"/>
                      <a:pt x="406" y="13"/>
                    </a:cubicBezTo>
                    <a:cubicBezTo>
                      <a:pt x="404" y="13"/>
                      <a:pt x="403" y="13"/>
                      <a:pt x="401" y="12"/>
                    </a:cubicBezTo>
                    <a:cubicBezTo>
                      <a:pt x="401" y="12"/>
                      <a:pt x="401" y="12"/>
                      <a:pt x="400" y="12"/>
                    </a:cubicBezTo>
                    <a:cubicBezTo>
                      <a:pt x="397" y="12"/>
                      <a:pt x="393" y="11"/>
                      <a:pt x="389" y="10"/>
                    </a:cubicBezTo>
                    <a:cubicBezTo>
                      <a:pt x="389" y="10"/>
                      <a:pt x="389" y="10"/>
                      <a:pt x="388" y="10"/>
                    </a:cubicBezTo>
                    <a:cubicBezTo>
                      <a:pt x="387" y="10"/>
                      <a:pt x="387" y="10"/>
                      <a:pt x="386" y="10"/>
                    </a:cubicBezTo>
                    <a:cubicBezTo>
                      <a:pt x="383" y="9"/>
                      <a:pt x="381" y="9"/>
                      <a:pt x="378" y="9"/>
                    </a:cubicBezTo>
                    <a:cubicBezTo>
                      <a:pt x="377" y="9"/>
                      <a:pt x="377" y="8"/>
                      <a:pt x="376" y="8"/>
                    </a:cubicBezTo>
                    <a:cubicBezTo>
                      <a:pt x="375" y="8"/>
                      <a:pt x="374" y="8"/>
                      <a:pt x="373" y="8"/>
                    </a:cubicBezTo>
                    <a:cubicBezTo>
                      <a:pt x="371" y="8"/>
                      <a:pt x="369" y="7"/>
                      <a:pt x="367" y="7"/>
                    </a:cubicBezTo>
                    <a:cubicBezTo>
                      <a:pt x="366" y="7"/>
                      <a:pt x="365" y="7"/>
                      <a:pt x="364" y="7"/>
                    </a:cubicBezTo>
                    <a:cubicBezTo>
                      <a:pt x="364" y="7"/>
                      <a:pt x="363" y="7"/>
                      <a:pt x="362" y="7"/>
                    </a:cubicBezTo>
                    <a:cubicBezTo>
                      <a:pt x="360" y="6"/>
                      <a:pt x="358" y="6"/>
                      <a:pt x="355" y="6"/>
                    </a:cubicBezTo>
                    <a:cubicBezTo>
                      <a:pt x="354" y="6"/>
                      <a:pt x="353" y="6"/>
                      <a:pt x="352" y="5"/>
                    </a:cubicBezTo>
                    <a:cubicBezTo>
                      <a:pt x="352" y="5"/>
                      <a:pt x="351" y="5"/>
                      <a:pt x="351" y="5"/>
                    </a:cubicBezTo>
                    <a:cubicBezTo>
                      <a:pt x="349" y="5"/>
                      <a:pt x="346" y="5"/>
                      <a:pt x="344" y="5"/>
                    </a:cubicBezTo>
                    <a:cubicBezTo>
                      <a:pt x="343" y="5"/>
                      <a:pt x="342" y="4"/>
                      <a:pt x="341" y="4"/>
                    </a:cubicBezTo>
                    <a:cubicBezTo>
                      <a:pt x="340" y="4"/>
                      <a:pt x="340" y="4"/>
                      <a:pt x="340" y="4"/>
                    </a:cubicBezTo>
                    <a:cubicBezTo>
                      <a:pt x="338" y="4"/>
                      <a:pt x="336" y="4"/>
                      <a:pt x="334" y="4"/>
                    </a:cubicBezTo>
                    <a:cubicBezTo>
                      <a:pt x="332" y="4"/>
                      <a:pt x="331" y="3"/>
                      <a:pt x="329" y="3"/>
                    </a:cubicBezTo>
                    <a:cubicBezTo>
                      <a:pt x="329" y="3"/>
                      <a:pt x="328" y="3"/>
                      <a:pt x="328" y="3"/>
                    </a:cubicBezTo>
                    <a:cubicBezTo>
                      <a:pt x="326" y="3"/>
                      <a:pt x="324" y="3"/>
                      <a:pt x="323" y="3"/>
                    </a:cubicBezTo>
                    <a:cubicBezTo>
                      <a:pt x="321" y="3"/>
                      <a:pt x="319" y="3"/>
                      <a:pt x="318" y="2"/>
                    </a:cubicBezTo>
                    <a:cubicBezTo>
                      <a:pt x="317" y="2"/>
                      <a:pt x="317" y="2"/>
                      <a:pt x="317" y="2"/>
                    </a:cubicBezTo>
                    <a:cubicBezTo>
                      <a:pt x="315" y="2"/>
                      <a:pt x="314" y="2"/>
                      <a:pt x="312" y="2"/>
                    </a:cubicBezTo>
                    <a:cubicBezTo>
                      <a:pt x="310" y="2"/>
                      <a:pt x="308" y="2"/>
                      <a:pt x="306" y="2"/>
                    </a:cubicBezTo>
                    <a:cubicBezTo>
                      <a:pt x="306" y="2"/>
                      <a:pt x="305" y="2"/>
                      <a:pt x="305" y="2"/>
                    </a:cubicBezTo>
                    <a:cubicBezTo>
                      <a:pt x="304" y="2"/>
                      <a:pt x="303" y="2"/>
                      <a:pt x="302" y="2"/>
                    </a:cubicBezTo>
                    <a:cubicBezTo>
                      <a:pt x="300" y="1"/>
                      <a:pt x="297" y="1"/>
                      <a:pt x="295" y="1"/>
                    </a:cubicBezTo>
                    <a:cubicBezTo>
                      <a:pt x="294" y="1"/>
                      <a:pt x="294" y="1"/>
                      <a:pt x="294" y="1"/>
                    </a:cubicBezTo>
                    <a:cubicBezTo>
                      <a:pt x="292" y="1"/>
                      <a:pt x="291" y="1"/>
                      <a:pt x="290" y="1"/>
                    </a:cubicBezTo>
                    <a:cubicBezTo>
                      <a:pt x="288" y="1"/>
                      <a:pt x="286" y="1"/>
                      <a:pt x="284" y="1"/>
                    </a:cubicBezTo>
                    <a:cubicBezTo>
                      <a:pt x="283" y="1"/>
                      <a:pt x="282" y="1"/>
                      <a:pt x="282" y="1"/>
                    </a:cubicBezTo>
                    <a:cubicBezTo>
                      <a:pt x="281" y="1"/>
                      <a:pt x="280" y="1"/>
                      <a:pt x="278" y="1"/>
                    </a:cubicBezTo>
                    <a:cubicBezTo>
                      <a:pt x="277" y="1"/>
                      <a:pt x="275" y="0"/>
                      <a:pt x="273" y="0"/>
                    </a:cubicBezTo>
                    <a:cubicBezTo>
                      <a:pt x="272" y="0"/>
                      <a:pt x="271" y="0"/>
                      <a:pt x="270" y="0"/>
                    </a:cubicBezTo>
                    <a:cubicBezTo>
                      <a:pt x="269" y="0"/>
                      <a:pt x="268" y="0"/>
                      <a:pt x="267" y="0"/>
                    </a:cubicBezTo>
                    <a:cubicBezTo>
                      <a:pt x="265" y="0"/>
                      <a:pt x="264" y="0"/>
                      <a:pt x="263" y="0"/>
                    </a:cubicBezTo>
                    <a:cubicBezTo>
                      <a:pt x="261" y="0"/>
                      <a:pt x="260" y="0"/>
                      <a:pt x="258" y="0"/>
                    </a:cubicBezTo>
                    <a:cubicBezTo>
                      <a:pt x="257" y="0"/>
                      <a:pt x="256" y="0"/>
                      <a:pt x="255" y="0"/>
                    </a:cubicBezTo>
                    <a:cubicBezTo>
                      <a:pt x="255" y="0"/>
                      <a:pt x="254" y="0"/>
                      <a:pt x="254" y="0"/>
                    </a:cubicBezTo>
                    <a:cubicBezTo>
                      <a:pt x="251" y="0"/>
                      <a:pt x="248" y="0"/>
                      <a:pt x="244" y="0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241" y="0"/>
                      <a:pt x="238" y="0"/>
                      <a:pt x="235" y="0"/>
                    </a:cubicBezTo>
                    <a:cubicBezTo>
                      <a:pt x="234" y="0"/>
                      <a:pt x="233" y="0"/>
                      <a:pt x="232" y="0"/>
                    </a:cubicBezTo>
                    <a:cubicBezTo>
                      <a:pt x="231" y="0"/>
                      <a:pt x="231" y="0"/>
                      <a:pt x="230" y="0"/>
                    </a:cubicBezTo>
                    <a:cubicBezTo>
                      <a:pt x="229" y="0"/>
                      <a:pt x="227" y="0"/>
                      <a:pt x="226" y="0"/>
                    </a:cubicBezTo>
                    <a:cubicBezTo>
                      <a:pt x="224" y="0"/>
                      <a:pt x="222" y="0"/>
                      <a:pt x="221" y="0"/>
                    </a:cubicBezTo>
                    <a:cubicBezTo>
                      <a:pt x="220" y="0"/>
                      <a:pt x="219" y="0"/>
                      <a:pt x="218" y="0"/>
                    </a:cubicBezTo>
                    <a:cubicBezTo>
                      <a:pt x="217" y="0"/>
                      <a:pt x="216" y="0"/>
                      <a:pt x="216" y="0"/>
                    </a:cubicBezTo>
                    <a:cubicBezTo>
                      <a:pt x="213" y="0"/>
                      <a:pt x="211" y="1"/>
                      <a:pt x="209" y="1"/>
                    </a:cubicBezTo>
                    <a:cubicBezTo>
                      <a:pt x="208" y="1"/>
                      <a:pt x="207" y="1"/>
                      <a:pt x="206" y="1"/>
                    </a:cubicBezTo>
                    <a:cubicBezTo>
                      <a:pt x="206" y="1"/>
                      <a:pt x="206" y="1"/>
                      <a:pt x="205" y="1"/>
                    </a:cubicBezTo>
                    <a:cubicBezTo>
                      <a:pt x="205" y="1"/>
                      <a:pt x="204" y="1"/>
                      <a:pt x="203" y="1"/>
                    </a:cubicBezTo>
                    <a:cubicBezTo>
                      <a:pt x="199" y="1"/>
                      <a:pt x="196" y="1"/>
                      <a:pt x="192" y="1"/>
                    </a:cubicBezTo>
                    <a:cubicBezTo>
                      <a:pt x="191" y="1"/>
                      <a:pt x="190" y="1"/>
                      <a:pt x="189" y="1"/>
                    </a:cubicBezTo>
                    <a:cubicBezTo>
                      <a:pt x="189" y="1"/>
                      <a:pt x="188" y="1"/>
                      <a:pt x="187" y="1"/>
                    </a:cubicBezTo>
                    <a:cubicBezTo>
                      <a:pt x="181" y="2"/>
                      <a:pt x="175" y="2"/>
                      <a:pt x="170" y="2"/>
                    </a:cubicBezTo>
                    <a:cubicBezTo>
                      <a:pt x="169" y="3"/>
                      <a:pt x="168" y="3"/>
                      <a:pt x="167" y="3"/>
                    </a:cubicBezTo>
                    <a:cubicBezTo>
                      <a:pt x="161" y="3"/>
                      <a:pt x="155" y="4"/>
                      <a:pt x="149" y="4"/>
                    </a:cubicBezTo>
                    <a:cubicBezTo>
                      <a:pt x="149" y="4"/>
                      <a:pt x="149" y="4"/>
                      <a:pt x="149" y="4"/>
                    </a:cubicBezTo>
                    <a:cubicBezTo>
                      <a:pt x="149" y="4"/>
                      <a:pt x="149" y="4"/>
                      <a:pt x="149" y="4"/>
                    </a:cubicBezTo>
                    <a:cubicBezTo>
                      <a:pt x="149" y="4"/>
                      <a:pt x="148" y="4"/>
                      <a:pt x="148" y="4"/>
                    </a:cubicBezTo>
                    <a:cubicBezTo>
                      <a:pt x="145" y="4"/>
                      <a:pt x="142" y="5"/>
                      <a:pt x="139" y="5"/>
                    </a:cubicBezTo>
                    <a:cubicBezTo>
                      <a:pt x="138" y="5"/>
                      <a:pt x="136" y="5"/>
                      <a:pt x="135" y="5"/>
                    </a:cubicBezTo>
                    <a:cubicBezTo>
                      <a:pt x="134" y="6"/>
                      <a:pt x="132" y="6"/>
                      <a:pt x="130" y="6"/>
                    </a:cubicBezTo>
                    <a:cubicBezTo>
                      <a:pt x="130" y="6"/>
                      <a:pt x="130" y="6"/>
                      <a:pt x="129" y="6"/>
                    </a:cubicBezTo>
                    <a:cubicBezTo>
                      <a:pt x="124" y="7"/>
                      <a:pt x="119" y="7"/>
                      <a:pt x="115" y="8"/>
                    </a:cubicBezTo>
                    <a:cubicBezTo>
                      <a:pt x="114" y="8"/>
                      <a:pt x="114" y="8"/>
                      <a:pt x="114" y="8"/>
                    </a:cubicBezTo>
                    <a:cubicBezTo>
                      <a:pt x="112" y="8"/>
                      <a:pt x="111" y="8"/>
                      <a:pt x="110" y="9"/>
                    </a:cubicBezTo>
                    <a:cubicBezTo>
                      <a:pt x="109" y="9"/>
                      <a:pt x="108" y="9"/>
                      <a:pt x="106" y="9"/>
                    </a:cubicBezTo>
                    <a:cubicBezTo>
                      <a:pt x="104" y="9"/>
                      <a:pt x="103" y="10"/>
                      <a:pt x="101" y="10"/>
                    </a:cubicBezTo>
                    <a:cubicBezTo>
                      <a:pt x="100" y="10"/>
                      <a:pt x="98" y="10"/>
                      <a:pt x="97" y="11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95" y="11"/>
                      <a:pt x="93" y="11"/>
                      <a:pt x="91" y="12"/>
                    </a:cubicBezTo>
                    <a:cubicBezTo>
                      <a:pt x="90" y="12"/>
                      <a:pt x="89" y="12"/>
                      <a:pt x="89" y="12"/>
                    </a:cubicBezTo>
                    <a:cubicBezTo>
                      <a:pt x="86" y="12"/>
                      <a:pt x="83" y="13"/>
                      <a:pt x="80" y="14"/>
                    </a:cubicBezTo>
                    <a:cubicBezTo>
                      <a:pt x="80" y="14"/>
                      <a:pt x="80" y="14"/>
                      <a:pt x="80" y="14"/>
                    </a:cubicBezTo>
                    <a:cubicBezTo>
                      <a:pt x="80" y="14"/>
                      <a:pt x="80" y="14"/>
                      <a:pt x="79" y="14"/>
                    </a:cubicBezTo>
                    <a:cubicBezTo>
                      <a:pt x="77" y="14"/>
                      <a:pt x="74" y="15"/>
                      <a:pt x="72" y="15"/>
                    </a:cubicBezTo>
                    <a:cubicBezTo>
                      <a:pt x="71" y="15"/>
                      <a:pt x="70" y="16"/>
                      <a:pt x="70" y="16"/>
                    </a:cubicBezTo>
                    <a:cubicBezTo>
                      <a:pt x="68" y="16"/>
                      <a:pt x="67" y="16"/>
                      <a:pt x="66" y="16"/>
                    </a:cubicBezTo>
                    <a:cubicBezTo>
                      <a:pt x="66" y="17"/>
                      <a:pt x="65" y="17"/>
                      <a:pt x="64" y="17"/>
                    </a:cubicBezTo>
                    <a:cubicBezTo>
                      <a:pt x="64" y="17"/>
                      <a:pt x="63" y="17"/>
                      <a:pt x="62" y="17"/>
                    </a:cubicBezTo>
                    <a:cubicBezTo>
                      <a:pt x="60" y="18"/>
                      <a:pt x="59" y="18"/>
                      <a:pt x="57" y="19"/>
                    </a:cubicBezTo>
                    <a:cubicBezTo>
                      <a:pt x="56" y="19"/>
                      <a:pt x="56" y="19"/>
                      <a:pt x="55" y="19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4" y="19"/>
                      <a:pt x="53" y="20"/>
                      <a:pt x="53" y="20"/>
                    </a:cubicBezTo>
                    <a:cubicBezTo>
                      <a:pt x="51" y="20"/>
                      <a:pt x="48" y="21"/>
                      <a:pt x="46" y="22"/>
                    </a:cubicBezTo>
                    <a:cubicBezTo>
                      <a:pt x="46" y="22"/>
                      <a:pt x="45" y="22"/>
                      <a:pt x="45" y="22"/>
                    </a:cubicBezTo>
                    <a:cubicBezTo>
                      <a:pt x="44" y="22"/>
                      <a:pt x="44" y="22"/>
                      <a:pt x="44" y="22"/>
                    </a:cubicBezTo>
                    <a:cubicBezTo>
                      <a:pt x="42" y="23"/>
                      <a:pt x="40" y="24"/>
                      <a:pt x="38" y="24"/>
                    </a:cubicBezTo>
                    <a:cubicBezTo>
                      <a:pt x="38" y="24"/>
                      <a:pt x="37" y="25"/>
                      <a:pt x="37" y="25"/>
                    </a:cubicBezTo>
                    <a:cubicBezTo>
                      <a:pt x="37" y="25"/>
                      <a:pt x="36" y="25"/>
                      <a:pt x="36" y="25"/>
                    </a:cubicBezTo>
                    <a:cubicBezTo>
                      <a:pt x="34" y="26"/>
                      <a:pt x="33" y="26"/>
                      <a:pt x="31" y="27"/>
                    </a:cubicBezTo>
                    <a:cubicBezTo>
                      <a:pt x="31" y="27"/>
                      <a:pt x="30" y="27"/>
                      <a:pt x="30" y="27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28" y="28"/>
                      <a:pt x="26" y="29"/>
                      <a:pt x="24" y="30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2" y="31"/>
                      <a:pt x="20" y="31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3"/>
                      <a:pt x="18" y="33"/>
                      <a:pt x="17" y="33"/>
                    </a:cubicBezTo>
                    <a:cubicBezTo>
                      <a:pt x="16" y="34"/>
                      <a:pt x="15" y="34"/>
                      <a:pt x="15" y="34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4" y="35"/>
                      <a:pt x="13" y="35"/>
                      <a:pt x="13" y="36"/>
                    </a:cubicBezTo>
                    <a:cubicBezTo>
                      <a:pt x="12" y="36"/>
                      <a:pt x="11" y="37"/>
                      <a:pt x="11" y="37"/>
                    </a:cubicBezTo>
                    <a:cubicBezTo>
                      <a:pt x="11" y="37"/>
                      <a:pt x="10" y="37"/>
                      <a:pt x="10" y="37"/>
                    </a:cubicBezTo>
                    <a:cubicBezTo>
                      <a:pt x="10" y="38"/>
                      <a:pt x="10" y="38"/>
                      <a:pt x="9" y="38"/>
                    </a:cubicBezTo>
                    <a:cubicBezTo>
                      <a:pt x="9" y="39"/>
                      <a:pt x="8" y="39"/>
                      <a:pt x="7" y="40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7" y="40"/>
                      <a:pt x="7" y="40"/>
                      <a:pt x="6" y="41"/>
                    </a:cubicBezTo>
                    <a:cubicBezTo>
                      <a:pt x="6" y="41"/>
                      <a:pt x="5" y="42"/>
                      <a:pt x="5" y="42"/>
                    </a:cubicBezTo>
                    <a:cubicBezTo>
                      <a:pt x="5" y="42"/>
                      <a:pt x="4" y="42"/>
                      <a:pt x="4" y="43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3" y="44"/>
                      <a:pt x="3" y="44"/>
                      <a:pt x="3" y="45"/>
                    </a:cubicBezTo>
                    <a:cubicBezTo>
                      <a:pt x="3" y="45"/>
                      <a:pt x="2" y="45"/>
                      <a:pt x="2" y="45"/>
                    </a:cubicBezTo>
                    <a:cubicBezTo>
                      <a:pt x="2" y="46"/>
                      <a:pt x="2" y="46"/>
                      <a:pt x="2" y="46"/>
                    </a:cubicBezTo>
                    <a:cubicBezTo>
                      <a:pt x="2" y="47"/>
                      <a:pt x="1" y="47"/>
                      <a:pt x="1" y="48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50"/>
                      <a:pt x="1" y="50"/>
                    </a:cubicBezTo>
                    <a:cubicBezTo>
                      <a:pt x="0" y="50"/>
                      <a:pt x="0" y="51"/>
                      <a:pt x="0" y="5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6"/>
                      <a:pt x="0" y="65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lumMod val="50000"/>
                      <a:lumOff val="50000"/>
                      <a:tint val="66000"/>
                      <a:satMod val="160000"/>
                    </a:srgbClr>
                  </a:gs>
                  <a:gs pos="50000">
                    <a:srgbClr val="000000">
                      <a:lumMod val="50000"/>
                      <a:lumOff val="50000"/>
                      <a:tint val="44500"/>
                      <a:satMod val="160000"/>
                    </a:srgbClr>
                  </a:gs>
                  <a:gs pos="100000">
                    <a:srgbClr val="000000">
                      <a:lumMod val="50000"/>
                      <a:lumOff val="50000"/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480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76" name="Freeform 6">
                <a:extLst>
                  <a:ext uri="{FF2B5EF4-FFF2-40B4-BE49-F238E27FC236}">
                    <a16:creationId xmlns:a16="http://schemas.microsoft.com/office/drawing/2014/main" id="{6DA2A5EF-4964-4573-91AE-9378D1DDD9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750" y="3541712"/>
                <a:ext cx="2473325" cy="325438"/>
              </a:xfrm>
              <a:custGeom>
                <a:avLst/>
                <a:gdLst/>
                <a:ahLst/>
                <a:cxnLst>
                  <a:cxn ang="0">
                    <a:pos x="652" y="11"/>
                  </a:cxn>
                  <a:cxn ang="0">
                    <a:pos x="644" y="19"/>
                  </a:cxn>
                  <a:cxn ang="0">
                    <a:pos x="631" y="27"/>
                  </a:cxn>
                  <a:cxn ang="0">
                    <a:pos x="608" y="37"/>
                  </a:cxn>
                  <a:cxn ang="0">
                    <a:pos x="582" y="45"/>
                  </a:cxn>
                  <a:cxn ang="0">
                    <a:pos x="559" y="50"/>
                  </a:cxn>
                  <a:cxn ang="0">
                    <a:pos x="525" y="56"/>
                  </a:cxn>
                  <a:cxn ang="0">
                    <a:pos x="496" y="60"/>
                  </a:cxn>
                  <a:cxn ang="0">
                    <a:pos x="459" y="65"/>
                  </a:cxn>
                  <a:cxn ang="0">
                    <a:pos x="428" y="67"/>
                  </a:cxn>
                  <a:cxn ang="0">
                    <a:pos x="383" y="69"/>
                  </a:cxn>
                  <a:cxn ang="0">
                    <a:pos x="348" y="70"/>
                  </a:cxn>
                  <a:cxn ang="0">
                    <a:pos x="298" y="70"/>
                  </a:cxn>
                  <a:cxn ang="0">
                    <a:pos x="261" y="69"/>
                  </a:cxn>
                  <a:cxn ang="0">
                    <a:pos x="224" y="67"/>
                  </a:cxn>
                  <a:cxn ang="0">
                    <a:pos x="184" y="63"/>
                  </a:cxn>
                  <a:cxn ang="0">
                    <a:pos x="148" y="59"/>
                  </a:cxn>
                  <a:cxn ang="0">
                    <a:pos x="118" y="54"/>
                  </a:cxn>
                  <a:cxn ang="0">
                    <a:pos x="86" y="47"/>
                  </a:cxn>
                  <a:cxn ang="0">
                    <a:pos x="54" y="39"/>
                  </a:cxn>
                  <a:cxn ang="0">
                    <a:pos x="34" y="31"/>
                  </a:cxn>
                  <a:cxn ang="0">
                    <a:pos x="20" y="24"/>
                  </a:cxn>
                  <a:cxn ang="0">
                    <a:pos x="7" y="15"/>
                  </a:cxn>
                  <a:cxn ang="0">
                    <a:pos x="2" y="7"/>
                  </a:cxn>
                  <a:cxn ang="0">
                    <a:pos x="0" y="18"/>
                  </a:cxn>
                  <a:cxn ang="0">
                    <a:pos x="5" y="26"/>
                  </a:cxn>
                  <a:cxn ang="0">
                    <a:pos x="14" y="35"/>
                  </a:cxn>
                  <a:cxn ang="0">
                    <a:pos x="28" y="43"/>
                  </a:cxn>
                  <a:cxn ang="0">
                    <a:pos x="46" y="50"/>
                  </a:cxn>
                  <a:cxn ang="0">
                    <a:pos x="66" y="57"/>
                  </a:cxn>
                  <a:cxn ang="0">
                    <a:pos x="97" y="65"/>
                  </a:cxn>
                  <a:cxn ang="0">
                    <a:pos x="122" y="69"/>
                  </a:cxn>
                  <a:cxn ang="0">
                    <a:pos x="134" y="71"/>
                  </a:cxn>
                  <a:cxn ang="0">
                    <a:pos x="154" y="74"/>
                  </a:cxn>
                  <a:cxn ang="0">
                    <a:pos x="182" y="78"/>
                  </a:cxn>
                  <a:cxn ang="0">
                    <a:pos x="207" y="80"/>
                  </a:cxn>
                  <a:cxn ang="0">
                    <a:pos x="230" y="82"/>
                  </a:cxn>
                  <a:cxn ang="0">
                    <a:pos x="260" y="83"/>
                  </a:cxn>
                  <a:cxn ang="0">
                    <a:pos x="282" y="84"/>
                  </a:cxn>
                  <a:cxn ang="0">
                    <a:pos x="309" y="85"/>
                  </a:cxn>
                  <a:cxn ang="0">
                    <a:pos x="340" y="85"/>
                  </a:cxn>
                  <a:cxn ang="0">
                    <a:pos x="364" y="84"/>
                  </a:cxn>
                  <a:cxn ang="0">
                    <a:pos x="383" y="84"/>
                  </a:cxn>
                  <a:cxn ang="0">
                    <a:pos x="423" y="82"/>
                  </a:cxn>
                  <a:cxn ang="0">
                    <a:pos x="470" y="78"/>
                  </a:cxn>
                  <a:cxn ang="0">
                    <a:pos x="496" y="75"/>
                  </a:cxn>
                  <a:cxn ang="0">
                    <a:pos x="521" y="71"/>
                  </a:cxn>
                  <a:cxn ang="0">
                    <a:pos x="548" y="67"/>
                  </a:cxn>
                  <a:cxn ang="0">
                    <a:pos x="567" y="63"/>
                  </a:cxn>
                  <a:cxn ang="0">
                    <a:pos x="583" y="59"/>
                  </a:cxn>
                  <a:cxn ang="0">
                    <a:pos x="601" y="54"/>
                  </a:cxn>
                  <a:cxn ang="0">
                    <a:pos x="616" y="48"/>
                  </a:cxn>
                  <a:cxn ang="0">
                    <a:pos x="631" y="42"/>
                  </a:cxn>
                  <a:cxn ang="0">
                    <a:pos x="642" y="35"/>
                  </a:cxn>
                  <a:cxn ang="0">
                    <a:pos x="648" y="30"/>
                  </a:cxn>
                  <a:cxn ang="0">
                    <a:pos x="653" y="24"/>
                  </a:cxn>
                  <a:cxn ang="0">
                    <a:pos x="656" y="18"/>
                  </a:cxn>
                </a:cxnLst>
                <a:rect l="0" t="0" r="r" b="b"/>
                <a:pathLst>
                  <a:path w="656" h="85">
                    <a:moveTo>
                      <a:pt x="656" y="4"/>
                    </a:moveTo>
                    <a:cubicBezTo>
                      <a:pt x="656" y="4"/>
                      <a:pt x="656" y="4"/>
                      <a:pt x="655" y="4"/>
                    </a:cubicBezTo>
                    <a:cubicBezTo>
                      <a:pt x="655" y="5"/>
                      <a:pt x="655" y="6"/>
                      <a:pt x="654" y="7"/>
                    </a:cubicBezTo>
                    <a:cubicBezTo>
                      <a:pt x="654" y="7"/>
                      <a:pt x="654" y="7"/>
                      <a:pt x="654" y="7"/>
                    </a:cubicBezTo>
                    <a:cubicBezTo>
                      <a:pt x="654" y="9"/>
                      <a:pt x="653" y="10"/>
                      <a:pt x="652" y="11"/>
                    </a:cubicBezTo>
                    <a:cubicBezTo>
                      <a:pt x="652" y="11"/>
                      <a:pt x="652" y="11"/>
                      <a:pt x="652" y="11"/>
                    </a:cubicBezTo>
                    <a:cubicBezTo>
                      <a:pt x="652" y="12"/>
                      <a:pt x="651" y="13"/>
                      <a:pt x="650" y="14"/>
                    </a:cubicBezTo>
                    <a:cubicBezTo>
                      <a:pt x="649" y="14"/>
                      <a:pt x="649" y="15"/>
                      <a:pt x="648" y="16"/>
                    </a:cubicBezTo>
                    <a:cubicBezTo>
                      <a:pt x="648" y="16"/>
                      <a:pt x="647" y="17"/>
                      <a:pt x="646" y="17"/>
                    </a:cubicBezTo>
                    <a:cubicBezTo>
                      <a:pt x="646" y="18"/>
                      <a:pt x="645" y="18"/>
                      <a:pt x="644" y="19"/>
                    </a:cubicBezTo>
                    <a:cubicBezTo>
                      <a:pt x="643" y="20"/>
                      <a:pt x="643" y="20"/>
                      <a:pt x="642" y="21"/>
                    </a:cubicBezTo>
                    <a:cubicBezTo>
                      <a:pt x="641" y="21"/>
                      <a:pt x="640" y="22"/>
                      <a:pt x="639" y="22"/>
                    </a:cubicBezTo>
                    <a:cubicBezTo>
                      <a:pt x="638" y="23"/>
                      <a:pt x="638" y="23"/>
                      <a:pt x="637" y="24"/>
                    </a:cubicBezTo>
                    <a:cubicBezTo>
                      <a:pt x="636" y="25"/>
                      <a:pt x="635" y="25"/>
                      <a:pt x="634" y="26"/>
                    </a:cubicBezTo>
                    <a:cubicBezTo>
                      <a:pt x="633" y="26"/>
                      <a:pt x="632" y="27"/>
                      <a:pt x="631" y="27"/>
                    </a:cubicBezTo>
                    <a:cubicBezTo>
                      <a:pt x="629" y="28"/>
                      <a:pt x="628" y="29"/>
                      <a:pt x="626" y="29"/>
                    </a:cubicBezTo>
                    <a:cubicBezTo>
                      <a:pt x="626" y="30"/>
                      <a:pt x="625" y="30"/>
                      <a:pt x="624" y="30"/>
                    </a:cubicBezTo>
                    <a:cubicBezTo>
                      <a:pt x="622" y="32"/>
                      <a:pt x="619" y="33"/>
                      <a:pt x="616" y="34"/>
                    </a:cubicBezTo>
                    <a:cubicBezTo>
                      <a:pt x="616" y="34"/>
                      <a:pt x="615" y="34"/>
                      <a:pt x="615" y="34"/>
                    </a:cubicBezTo>
                    <a:cubicBezTo>
                      <a:pt x="613" y="35"/>
                      <a:pt x="610" y="36"/>
                      <a:pt x="608" y="37"/>
                    </a:cubicBezTo>
                    <a:cubicBezTo>
                      <a:pt x="606" y="38"/>
                      <a:pt x="603" y="38"/>
                      <a:pt x="601" y="39"/>
                    </a:cubicBezTo>
                    <a:cubicBezTo>
                      <a:pt x="600" y="39"/>
                      <a:pt x="600" y="40"/>
                      <a:pt x="599" y="40"/>
                    </a:cubicBezTo>
                    <a:cubicBezTo>
                      <a:pt x="597" y="40"/>
                      <a:pt x="595" y="41"/>
                      <a:pt x="592" y="42"/>
                    </a:cubicBezTo>
                    <a:cubicBezTo>
                      <a:pt x="592" y="42"/>
                      <a:pt x="591" y="42"/>
                      <a:pt x="591" y="42"/>
                    </a:cubicBezTo>
                    <a:cubicBezTo>
                      <a:pt x="588" y="43"/>
                      <a:pt x="585" y="44"/>
                      <a:pt x="582" y="45"/>
                    </a:cubicBezTo>
                    <a:cubicBezTo>
                      <a:pt x="581" y="45"/>
                      <a:pt x="580" y="45"/>
                      <a:pt x="580" y="45"/>
                    </a:cubicBezTo>
                    <a:cubicBezTo>
                      <a:pt x="577" y="46"/>
                      <a:pt x="575" y="46"/>
                      <a:pt x="573" y="47"/>
                    </a:cubicBezTo>
                    <a:cubicBezTo>
                      <a:pt x="572" y="47"/>
                      <a:pt x="571" y="47"/>
                      <a:pt x="570" y="48"/>
                    </a:cubicBezTo>
                    <a:cubicBezTo>
                      <a:pt x="567" y="48"/>
                      <a:pt x="565" y="49"/>
                      <a:pt x="563" y="49"/>
                    </a:cubicBezTo>
                    <a:cubicBezTo>
                      <a:pt x="561" y="49"/>
                      <a:pt x="560" y="50"/>
                      <a:pt x="559" y="50"/>
                    </a:cubicBezTo>
                    <a:cubicBezTo>
                      <a:pt x="556" y="51"/>
                      <a:pt x="553" y="51"/>
                      <a:pt x="550" y="52"/>
                    </a:cubicBezTo>
                    <a:cubicBezTo>
                      <a:pt x="550" y="52"/>
                      <a:pt x="549" y="52"/>
                      <a:pt x="549" y="52"/>
                    </a:cubicBezTo>
                    <a:cubicBezTo>
                      <a:pt x="545" y="53"/>
                      <a:pt x="541" y="54"/>
                      <a:pt x="537" y="54"/>
                    </a:cubicBezTo>
                    <a:cubicBezTo>
                      <a:pt x="536" y="54"/>
                      <a:pt x="535" y="55"/>
                      <a:pt x="534" y="55"/>
                    </a:cubicBezTo>
                    <a:cubicBezTo>
                      <a:pt x="531" y="55"/>
                      <a:pt x="528" y="56"/>
                      <a:pt x="525" y="56"/>
                    </a:cubicBezTo>
                    <a:cubicBezTo>
                      <a:pt x="524" y="56"/>
                      <a:pt x="523" y="57"/>
                      <a:pt x="521" y="57"/>
                    </a:cubicBezTo>
                    <a:cubicBezTo>
                      <a:pt x="519" y="57"/>
                      <a:pt x="516" y="58"/>
                      <a:pt x="513" y="58"/>
                    </a:cubicBezTo>
                    <a:cubicBezTo>
                      <a:pt x="512" y="58"/>
                      <a:pt x="510" y="59"/>
                      <a:pt x="508" y="59"/>
                    </a:cubicBezTo>
                    <a:cubicBezTo>
                      <a:pt x="506" y="59"/>
                      <a:pt x="503" y="60"/>
                      <a:pt x="501" y="60"/>
                    </a:cubicBezTo>
                    <a:cubicBezTo>
                      <a:pt x="499" y="60"/>
                      <a:pt x="498" y="60"/>
                      <a:pt x="496" y="60"/>
                    </a:cubicBezTo>
                    <a:cubicBezTo>
                      <a:pt x="493" y="61"/>
                      <a:pt x="490" y="61"/>
                      <a:pt x="487" y="62"/>
                    </a:cubicBezTo>
                    <a:cubicBezTo>
                      <a:pt x="486" y="62"/>
                      <a:pt x="485" y="62"/>
                      <a:pt x="483" y="62"/>
                    </a:cubicBezTo>
                    <a:cubicBezTo>
                      <a:pt x="480" y="62"/>
                      <a:pt x="477" y="63"/>
                      <a:pt x="474" y="63"/>
                    </a:cubicBezTo>
                    <a:cubicBezTo>
                      <a:pt x="472" y="63"/>
                      <a:pt x="471" y="63"/>
                      <a:pt x="470" y="63"/>
                    </a:cubicBezTo>
                    <a:cubicBezTo>
                      <a:pt x="466" y="64"/>
                      <a:pt x="462" y="64"/>
                      <a:pt x="459" y="65"/>
                    </a:cubicBezTo>
                    <a:cubicBezTo>
                      <a:pt x="458" y="65"/>
                      <a:pt x="457" y="65"/>
                      <a:pt x="456" y="65"/>
                    </a:cubicBezTo>
                    <a:cubicBezTo>
                      <a:pt x="455" y="65"/>
                      <a:pt x="455" y="65"/>
                      <a:pt x="454" y="65"/>
                    </a:cubicBezTo>
                    <a:cubicBezTo>
                      <a:pt x="450" y="65"/>
                      <a:pt x="446" y="66"/>
                      <a:pt x="442" y="66"/>
                    </a:cubicBezTo>
                    <a:cubicBezTo>
                      <a:pt x="440" y="66"/>
                      <a:pt x="439" y="66"/>
                      <a:pt x="437" y="66"/>
                    </a:cubicBezTo>
                    <a:cubicBezTo>
                      <a:pt x="434" y="67"/>
                      <a:pt x="431" y="67"/>
                      <a:pt x="428" y="67"/>
                    </a:cubicBezTo>
                    <a:cubicBezTo>
                      <a:pt x="426" y="67"/>
                      <a:pt x="424" y="67"/>
                      <a:pt x="422" y="67"/>
                    </a:cubicBezTo>
                    <a:cubicBezTo>
                      <a:pt x="419" y="68"/>
                      <a:pt x="416" y="68"/>
                      <a:pt x="413" y="68"/>
                    </a:cubicBezTo>
                    <a:cubicBezTo>
                      <a:pt x="411" y="68"/>
                      <a:pt x="409" y="68"/>
                      <a:pt x="407" y="68"/>
                    </a:cubicBezTo>
                    <a:cubicBezTo>
                      <a:pt x="404" y="68"/>
                      <a:pt x="401" y="69"/>
                      <a:pt x="399" y="69"/>
                    </a:cubicBezTo>
                    <a:cubicBezTo>
                      <a:pt x="394" y="69"/>
                      <a:pt x="389" y="69"/>
                      <a:pt x="383" y="69"/>
                    </a:cubicBezTo>
                    <a:cubicBezTo>
                      <a:pt x="382" y="69"/>
                      <a:pt x="381" y="69"/>
                      <a:pt x="379" y="69"/>
                    </a:cubicBezTo>
                    <a:cubicBezTo>
                      <a:pt x="378" y="70"/>
                      <a:pt x="377" y="70"/>
                      <a:pt x="375" y="70"/>
                    </a:cubicBezTo>
                    <a:cubicBezTo>
                      <a:pt x="371" y="70"/>
                      <a:pt x="368" y="70"/>
                      <a:pt x="364" y="70"/>
                    </a:cubicBezTo>
                    <a:cubicBezTo>
                      <a:pt x="362" y="70"/>
                      <a:pt x="360" y="70"/>
                      <a:pt x="359" y="70"/>
                    </a:cubicBezTo>
                    <a:cubicBezTo>
                      <a:pt x="355" y="70"/>
                      <a:pt x="351" y="70"/>
                      <a:pt x="348" y="70"/>
                    </a:cubicBezTo>
                    <a:cubicBezTo>
                      <a:pt x="346" y="70"/>
                      <a:pt x="345" y="70"/>
                      <a:pt x="343" y="70"/>
                    </a:cubicBezTo>
                    <a:cubicBezTo>
                      <a:pt x="338" y="70"/>
                      <a:pt x="333" y="70"/>
                      <a:pt x="328" y="70"/>
                    </a:cubicBezTo>
                    <a:cubicBezTo>
                      <a:pt x="323" y="70"/>
                      <a:pt x="318" y="70"/>
                      <a:pt x="313" y="70"/>
                    </a:cubicBezTo>
                    <a:cubicBezTo>
                      <a:pt x="311" y="70"/>
                      <a:pt x="310" y="70"/>
                      <a:pt x="309" y="70"/>
                    </a:cubicBezTo>
                    <a:cubicBezTo>
                      <a:pt x="305" y="70"/>
                      <a:pt x="302" y="70"/>
                      <a:pt x="298" y="70"/>
                    </a:cubicBezTo>
                    <a:cubicBezTo>
                      <a:pt x="296" y="70"/>
                      <a:pt x="294" y="70"/>
                      <a:pt x="292" y="70"/>
                    </a:cubicBezTo>
                    <a:cubicBezTo>
                      <a:pt x="289" y="70"/>
                      <a:pt x="286" y="70"/>
                      <a:pt x="282" y="70"/>
                    </a:cubicBezTo>
                    <a:cubicBezTo>
                      <a:pt x="280" y="70"/>
                      <a:pt x="279" y="70"/>
                      <a:pt x="277" y="69"/>
                    </a:cubicBezTo>
                    <a:cubicBezTo>
                      <a:pt x="274" y="69"/>
                      <a:pt x="271" y="69"/>
                      <a:pt x="268" y="69"/>
                    </a:cubicBezTo>
                    <a:cubicBezTo>
                      <a:pt x="265" y="69"/>
                      <a:pt x="263" y="69"/>
                      <a:pt x="261" y="69"/>
                    </a:cubicBezTo>
                    <a:cubicBezTo>
                      <a:pt x="258" y="69"/>
                      <a:pt x="255" y="69"/>
                      <a:pt x="252" y="68"/>
                    </a:cubicBezTo>
                    <a:cubicBezTo>
                      <a:pt x="250" y="68"/>
                      <a:pt x="248" y="68"/>
                      <a:pt x="245" y="68"/>
                    </a:cubicBezTo>
                    <a:cubicBezTo>
                      <a:pt x="243" y="68"/>
                      <a:pt x="241" y="68"/>
                      <a:pt x="239" y="68"/>
                    </a:cubicBezTo>
                    <a:cubicBezTo>
                      <a:pt x="236" y="67"/>
                      <a:pt x="233" y="67"/>
                      <a:pt x="230" y="67"/>
                    </a:cubicBezTo>
                    <a:cubicBezTo>
                      <a:pt x="228" y="67"/>
                      <a:pt x="226" y="67"/>
                      <a:pt x="224" y="67"/>
                    </a:cubicBezTo>
                    <a:cubicBezTo>
                      <a:pt x="221" y="66"/>
                      <a:pt x="218" y="66"/>
                      <a:pt x="214" y="66"/>
                    </a:cubicBezTo>
                    <a:cubicBezTo>
                      <a:pt x="212" y="66"/>
                      <a:pt x="210" y="66"/>
                      <a:pt x="208" y="65"/>
                    </a:cubicBezTo>
                    <a:cubicBezTo>
                      <a:pt x="205" y="65"/>
                      <a:pt x="202" y="65"/>
                      <a:pt x="199" y="65"/>
                    </a:cubicBezTo>
                    <a:cubicBezTo>
                      <a:pt x="197" y="64"/>
                      <a:pt x="195" y="64"/>
                      <a:pt x="193" y="64"/>
                    </a:cubicBezTo>
                    <a:cubicBezTo>
                      <a:pt x="190" y="64"/>
                      <a:pt x="187" y="63"/>
                      <a:pt x="184" y="63"/>
                    </a:cubicBezTo>
                    <a:cubicBezTo>
                      <a:pt x="182" y="63"/>
                      <a:pt x="180" y="63"/>
                      <a:pt x="178" y="63"/>
                    </a:cubicBezTo>
                    <a:cubicBezTo>
                      <a:pt x="175" y="62"/>
                      <a:pt x="172" y="62"/>
                      <a:pt x="169" y="61"/>
                    </a:cubicBezTo>
                    <a:cubicBezTo>
                      <a:pt x="167" y="61"/>
                      <a:pt x="165" y="61"/>
                      <a:pt x="163" y="61"/>
                    </a:cubicBezTo>
                    <a:cubicBezTo>
                      <a:pt x="160" y="60"/>
                      <a:pt x="157" y="60"/>
                      <a:pt x="153" y="59"/>
                    </a:cubicBezTo>
                    <a:cubicBezTo>
                      <a:pt x="152" y="59"/>
                      <a:pt x="150" y="59"/>
                      <a:pt x="148" y="59"/>
                    </a:cubicBezTo>
                    <a:cubicBezTo>
                      <a:pt x="144" y="58"/>
                      <a:pt x="140" y="58"/>
                      <a:pt x="136" y="57"/>
                    </a:cubicBezTo>
                    <a:cubicBezTo>
                      <a:pt x="135" y="57"/>
                      <a:pt x="134" y="57"/>
                      <a:pt x="133" y="56"/>
                    </a:cubicBezTo>
                    <a:cubicBezTo>
                      <a:pt x="132" y="56"/>
                      <a:pt x="131" y="56"/>
                      <a:pt x="131" y="56"/>
                    </a:cubicBezTo>
                    <a:cubicBezTo>
                      <a:pt x="127" y="56"/>
                      <a:pt x="124" y="55"/>
                      <a:pt x="121" y="55"/>
                    </a:cubicBezTo>
                    <a:cubicBezTo>
                      <a:pt x="120" y="54"/>
                      <a:pt x="119" y="54"/>
                      <a:pt x="118" y="54"/>
                    </a:cubicBezTo>
                    <a:cubicBezTo>
                      <a:pt x="116" y="54"/>
                      <a:pt x="113" y="53"/>
                      <a:pt x="110" y="53"/>
                    </a:cubicBezTo>
                    <a:cubicBezTo>
                      <a:pt x="109" y="52"/>
                      <a:pt x="108" y="52"/>
                      <a:pt x="107" y="52"/>
                    </a:cubicBezTo>
                    <a:cubicBezTo>
                      <a:pt x="104" y="51"/>
                      <a:pt x="100" y="51"/>
                      <a:pt x="97" y="50"/>
                    </a:cubicBezTo>
                    <a:cubicBezTo>
                      <a:pt x="94" y="49"/>
                      <a:pt x="92" y="49"/>
                      <a:pt x="90" y="48"/>
                    </a:cubicBezTo>
                    <a:cubicBezTo>
                      <a:pt x="89" y="48"/>
                      <a:pt x="87" y="48"/>
                      <a:pt x="86" y="47"/>
                    </a:cubicBezTo>
                    <a:cubicBezTo>
                      <a:pt x="82" y="47"/>
                      <a:pt x="79" y="46"/>
                      <a:pt x="75" y="45"/>
                    </a:cubicBezTo>
                    <a:cubicBezTo>
                      <a:pt x="72" y="44"/>
                      <a:pt x="69" y="43"/>
                      <a:pt x="66" y="42"/>
                    </a:cubicBezTo>
                    <a:cubicBezTo>
                      <a:pt x="65" y="42"/>
                      <a:pt x="64" y="42"/>
                      <a:pt x="63" y="41"/>
                    </a:cubicBezTo>
                    <a:cubicBezTo>
                      <a:pt x="61" y="41"/>
                      <a:pt x="59" y="40"/>
                      <a:pt x="57" y="40"/>
                    </a:cubicBezTo>
                    <a:cubicBezTo>
                      <a:pt x="56" y="39"/>
                      <a:pt x="55" y="39"/>
                      <a:pt x="54" y="39"/>
                    </a:cubicBezTo>
                    <a:cubicBezTo>
                      <a:pt x="52" y="38"/>
                      <a:pt x="51" y="38"/>
                      <a:pt x="49" y="37"/>
                    </a:cubicBezTo>
                    <a:cubicBezTo>
                      <a:pt x="48" y="37"/>
                      <a:pt x="47" y="36"/>
                      <a:pt x="46" y="36"/>
                    </a:cubicBezTo>
                    <a:cubicBezTo>
                      <a:pt x="44" y="35"/>
                      <a:pt x="43" y="35"/>
                      <a:pt x="42" y="34"/>
                    </a:cubicBezTo>
                    <a:cubicBezTo>
                      <a:pt x="41" y="34"/>
                      <a:pt x="40" y="33"/>
                      <a:pt x="39" y="33"/>
                    </a:cubicBezTo>
                    <a:cubicBezTo>
                      <a:pt x="37" y="33"/>
                      <a:pt x="36" y="32"/>
                      <a:pt x="34" y="31"/>
                    </a:cubicBezTo>
                    <a:cubicBezTo>
                      <a:pt x="33" y="31"/>
                      <a:pt x="33" y="31"/>
                      <a:pt x="32" y="30"/>
                    </a:cubicBezTo>
                    <a:cubicBezTo>
                      <a:pt x="30" y="30"/>
                      <a:pt x="29" y="29"/>
                      <a:pt x="28" y="28"/>
                    </a:cubicBezTo>
                    <a:cubicBezTo>
                      <a:pt x="27" y="28"/>
                      <a:pt x="26" y="28"/>
                      <a:pt x="26" y="27"/>
                    </a:cubicBezTo>
                    <a:cubicBezTo>
                      <a:pt x="24" y="26"/>
                      <a:pt x="22" y="25"/>
                      <a:pt x="2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8" y="23"/>
                      <a:pt x="17" y="22"/>
                      <a:pt x="15" y="21"/>
                    </a:cubicBezTo>
                    <a:cubicBezTo>
                      <a:pt x="15" y="21"/>
                      <a:pt x="14" y="21"/>
                      <a:pt x="14" y="20"/>
                    </a:cubicBezTo>
                    <a:cubicBezTo>
                      <a:pt x="13" y="20"/>
                      <a:pt x="12" y="19"/>
                      <a:pt x="11" y="18"/>
                    </a:cubicBezTo>
                    <a:cubicBezTo>
                      <a:pt x="10" y="18"/>
                      <a:pt x="10" y="17"/>
                      <a:pt x="10" y="17"/>
                    </a:cubicBezTo>
                    <a:cubicBezTo>
                      <a:pt x="9" y="16"/>
                      <a:pt x="8" y="16"/>
                      <a:pt x="7" y="15"/>
                    </a:cubicBezTo>
                    <a:cubicBezTo>
                      <a:pt x="7" y="14"/>
                      <a:pt x="7" y="14"/>
                      <a:pt x="6" y="14"/>
                    </a:cubicBezTo>
                    <a:cubicBezTo>
                      <a:pt x="6" y="13"/>
                      <a:pt x="5" y="12"/>
                      <a:pt x="4" y="12"/>
                    </a:cubicBezTo>
                    <a:cubicBezTo>
                      <a:pt x="4" y="11"/>
                      <a:pt x="4" y="11"/>
                      <a:pt x="4" y="10"/>
                    </a:cubicBezTo>
                    <a:cubicBezTo>
                      <a:pt x="3" y="10"/>
                      <a:pt x="3" y="9"/>
                      <a:pt x="2" y="8"/>
                    </a:cubicBezTo>
                    <a:cubicBezTo>
                      <a:pt x="2" y="8"/>
                      <a:pt x="2" y="7"/>
                      <a:pt x="2" y="7"/>
                    </a:cubicBezTo>
                    <a:cubicBezTo>
                      <a:pt x="1" y="6"/>
                      <a:pt x="1" y="5"/>
                      <a:pt x="1" y="5"/>
                    </a:cubicBezTo>
                    <a:cubicBezTo>
                      <a:pt x="1" y="4"/>
                      <a:pt x="1" y="4"/>
                      <a:pt x="0" y="4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0" y="17"/>
                      <a:pt x="0" y="18"/>
                    </a:cubicBezTo>
                    <a:cubicBezTo>
                      <a:pt x="1" y="18"/>
                      <a:pt x="1" y="19"/>
                      <a:pt x="1" y="19"/>
                    </a:cubicBezTo>
                    <a:cubicBezTo>
                      <a:pt x="1" y="20"/>
                      <a:pt x="1" y="21"/>
                      <a:pt x="2" y="21"/>
                    </a:cubicBezTo>
                    <a:cubicBezTo>
                      <a:pt x="2" y="22"/>
                      <a:pt x="2" y="22"/>
                      <a:pt x="2" y="23"/>
                    </a:cubicBezTo>
                    <a:cubicBezTo>
                      <a:pt x="3" y="23"/>
                      <a:pt x="3" y="24"/>
                      <a:pt x="4" y="25"/>
                    </a:cubicBezTo>
                    <a:cubicBezTo>
                      <a:pt x="4" y="25"/>
                      <a:pt x="4" y="26"/>
                      <a:pt x="5" y="26"/>
                    </a:cubicBezTo>
                    <a:cubicBezTo>
                      <a:pt x="5" y="27"/>
                      <a:pt x="6" y="27"/>
                      <a:pt x="6" y="28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8" y="30"/>
                      <a:pt x="9" y="31"/>
                      <a:pt x="10" y="31"/>
                    </a:cubicBezTo>
                    <a:cubicBezTo>
                      <a:pt x="10" y="32"/>
                      <a:pt x="10" y="32"/>
                      <a:pt x="11" y="33"/>
                    </a:cubicBezTo>
                    <a:cubicBezTo>
                      <a:pt x="12" y="33"/>
                      <a:pt x="13" y="34"/>
                      <a:pt x="14" y="35"/>
                    </a:cubicBezTo>
                    <a:cubicBezTo>
                      <a:pt x="14" y="35"/>
                      <a:pt x="15" y="35"/>
                      <a:pt x="15" y="36"/>
                    </a:cubicBezTo>
                    <a:cubicBezTo>
                      <a:pt x="17" y="37"/>
                      <a:pt x="18" y="38"/>
                      <a:pt x="20" y="39"/>
                    </a:cubicBezTo>
                    <a:cubicBezTo>
                      <a:pt x="20" y="39"/>
                      <a:pt x="20" y="39"/>
                      <a:pt x="21" y="39"/>
                    </a:cubicBezTo>
                    <a:cubicBezTo>
                      <a:pt x="22" y="40"/>
                      <a:pt x="24" y="41"/>
                      <a:pt x="26" y="42"/>
                    </a:cubicBezTo>
                    <a:cubicBezTo>
                      <a:pt x="26" y="42"/>
                      <a:pt x="27" y="43"/>
                      <a:pt x="28" y="43"/>
                    </a:cubicBezTo>
                    <a:cubicBezTo>
                      <a:pt x="29" y="44"/>
                      <a:pt x="30" y="44"/>
                      <a:pt x="32" y="45"/>
                    </a:cubicBezTo>
                    <a:cubicBezTo>
                      <a:pt x="33" y="45"/>
                      <a:pt x="34" y="46"/>
                      <a:pt x="34" y="46"/>
                    </a:cubicBezTo>
                    <a:cubicBezTo>
                      <a:pt x="36" y="47"/>
                      <a:pt x="37" y="47"/>
                      <a:pt x="39" y="48"/>
                    </a:cubicBezTo>
                    <a:cubicBezTo>
                      <a:pt x="40" y="48"/>
                      <a:pt x="41" y="48"/>
                      <a:pt x="42" y="49"/>
                    </a:cubicBezTo>
                    <a:cubicBezTo>
                      <a:pt x="43" y="49"/>
                      <a:pt x="44" y="50"/>
                      <a:pt x="46" y="50"/>
                    </a:cubicBezTo>
                    <a:cubicBezTo>
                      <a:pt x="47" y="51"/>
                      <a:pt x="48" y="51"/>
                      <a:pt x="49" y="52"/>
                    </a:cubicBezTo>
                    <a:cubicBezTo>
                      <a:pt x="51" y="52"/>
                      <a:pt x="52" y="53"/>
                      <a:pt x="54" y="53"/>
                    </a:cubicBezTo>
                    <a:cubicBezTo>
                      <a:pt x="55" y="54"/>
                      <a:pt x="56" y="54"/>
                      <a:pt x="57" y="54"/>
                    </a:cubicBezTo>
                    <a:cubicBezTo>
                      <a:pt x="59" y="55"/>
                      <a:pt x="61" y="55"/>
                      <a:pt x="63" y="56"/>
                    </a:cubicBezTo>
                    <a:cubicBezTo>
                      <a:pt x="64" y="56"/>
                      <a:pt x="65" y="57"/>
                      <a:pt x="66" y="57"/>
                    </a:cubicBezTo>
                    <a:cubicBezTo>
                      <a:pt x="69" y="58"/>
                      <a:pt x="72" y="59"/>
                      <a:pt x="75" y="59"/>
                    </a:cubicBezTo>
                    <a:cubicBezTo>
                      <a:pt x="79" y="60"/>
                      <a:pt x="82" y="61"/>
                      <a:pt x="86" y="62"/>
                    </a:cubicBezTo>
                    <a:cubicBezTo>
                      <a:pt x="87" y="62"/>
                      <a:pt x="89" y="63"/>
                      <a:pt x="90" y="63"/>
                    </a:cubicBezTo>
                    <a:cubicBezTo>
                      <a:pt x="92" y="63"/>
                      <a:pt x="95" y="64"/>
                      <a:pt x="97" y="64"/>
                    </a:cubicBezTo>
                    <a:cubicBezTo>
                      <a:pt x="97" y="64"/>
                      <a:pt x="97" y="65"/>
                      <a:pt x="97" y="65"/>
                    </a:cubicBezTo>
                    <a:cubicBezTo>
                      <a:pt x="101" y="65"/>
                      <a:pt x="104" y="66"/>
                      <a:pt x="107" y="67"/>
                    </a:cubicBezTo>
                    <a:cubicBezTo>
                      <a:pt x="108" y="67"/>
                      <a:pt x="109" y="67"/>
                      <a:pt x="110" y="67"/>
                    </a:cubicBezTo>
                    <a:cubicBezTo>
                      <a:pt x="112" y="67"/>
                      <a:pt x="114" y="68"/>
                      <a:pt x="116" y="68"/>
                    </a:cubicBezTo>
                    <a:cubicBezTo>
                      <a:pt x="117" y="68"/>
                      <a:pt x="118" y="68"/>
                      <a:pt x="118" y="69"/>
                    </a:cubicBezTo>
                    <a:cubicBezTo>
                      <a:pt x="119" y="69"/>
                      <a:pt x="120" y="69"/>
                      <a:pt x="122" y="69"/>
                    </a:cubicBezTo>
                    <a:cubicBezTo>
                      <a:pt x="124" y="70"/>
                      <a:pt x="127" y="70"/>
                      <a:pt x="130" y="71"/>
                    </a:cubicBezTo>
                    <a:cubicBezTo>
                      <a:pt x="131" y="71"/>
                      <a:pt x="132" y="71"/>
                      <a:pt x="133" y="71"/>
                    </a:cubicBezTo>
                    <a:cubicBezTo>
                      <a:pt x="133" y="71"/>
                      <a:pt x="133" y="71"/>
                      <a:pt x="134" y="71"/>
                    </a:cubicBezTo>
                    <a:cubicBezTo>
                      <a:pt x="134" y="71"/>
                      <a:pt x="134" y="71"/>
                      <a:pt x="134" y="71"/>
                    </a:cubicBezTo>
                    <a:cubicBezTo>
                      <a:pt x="134" y="71"/>
                      <a:pt x="134" y="71"/>
                      <a:pt x="134" y="71"/>
                    </a:cubicBezTo>
                    <a:cubicBezTo>
                      <a:pt x="134" y="71"/>
                      <a:pt x="134" y="71"/>
                      <a:pt x="134" y="71"/>
                    </a:cubicBezTo>
                    <a:cubicBezTo>
                      <a:pt x="135" y="71"/>
                      <a:pt x="136" y="71"/>
                      <a:pt x="137" y="72"/>
                    </a:cubicBezTo>
                    <a:cubicBezTo>
                      <a:pt x="140" y="72"/>
                      <a:pt x="144" y="73"/>
                      <a:pt x="148" y="73"/>
                    </a:cubicBezTo>
                    <a:cubicBezTo>
                      <a:pt x="149" y="73"/>
                      <a:pt x="149" y="74"/>
                      <a:pt x="150" y="74"/>
                    </a:cubicBezTo>
                    <a:cubicBezTo>
                      <a:pt x="151" y="74"/>
                      <a:pt x="153" y="74"/>
                      <a:pt x="154" y="74"/>
                    </a:cubicBezTo>
                    <a:cubicBezTo>
                      <a:pt x="157" y="75"/>
                      <a:pt x="160" y="75"/>
                      <a:pt x="163" y="75"/>
                    </a:cubicBezTo>
                    <a:cubicBezTo>
                      <a:pt x="164" y="75"/>
                      <a:pt x="165" y="76"/>
                      <a:pt x="166" y="76"/>
                    </a:cubicBezTo>
                    <a:cubicBezTo>
                      <a:pt x="167" y="76"/>
                      <a:pt x="168" y="76"/>
                      <a:pt x="169" y="76"/>
                    </a:cubicBezTo>
                    <a:cubicBezTo>
                      <a:pt x="172" y="76"/>
                      <a:pt x="175" y="77"/>
                      <a:pt x="177" y="77"/>
                    </a:cubicBezTo>
                    <a:cubicBezTo>
                      <a:pt x="179" y="77"/>
                      <a:pt x="181" y="77"/>
                      <a:pt x="182" y="78"/>
                    </a:cubicBezTo>
                    <a:cubicBezTo>
                      <a:pt x="183" y="78"/>
                      <a:pt x="184" y="78"/>
                      <a:pt x="184" y="78"/>
                    </a:cubicBezTo>
                    <a:cubicBezTo>
                      <a:pt x="187" y="78"/>
                      <a:pt x="190" y="78"/>
                      <a:pt x="192" y="79"/>
                    </a:cubicBezTo>
                    <a:cubicBezTo>
                      <a:pt x="194" y="79"/>
                      <a:pt x="196" y="79"/>
                      <a:pt x="198" y="79"/>
                    </a:cubicBezTo>
                    <a:cubicBezTo>
                      <a:pt x="198" y="79"/>
                      <a:pt x="199" y="79"/>
                      <a:pt x="199" y="79"/>
                    </a:cubicBezTo>
                    <a:cubicBezTo>
                      <a:pt x="202" y="79"/>
                      <a:pt x="204" y="80"/>
                      <a:pt x="207" y="80"/>
                    </a:cubicBezTo>
                    <a:cubicBezTo>
                      <a:pt x="209" y="80"/>
                      <a:pt x="211" y="80"/>
                      <a:pt x="213" y="80"/>
                    </a:cubicBezTo>
                    <a:cubicBezTo>
                      <a:pt x="214" y="80"/>
                      <a:pt x="214" y="81"/>
                      <a:pt x="215" y="81"/>
                    </a:cubicBezTo>
                    <a:cubicBezTo>
                      <a:pt x="217" y="81"/>
                      <a:pt x="219" y="81"/>
                      <a:pt x="221" y="81"/>
                    </a:cubicBezTo>
                    <a:cubicBezTo>
                      <a:pt x="224" y="81"/>
                      <a:pt x="226" y="81"/>
                      <a:pt x="229" y="82"/>
                    </a:cubicBezTo>
                    <a:cubicBezTo>
                      <a:pt x="229" y="82"/>
                      <a:pt x="230" y="82"/>
                      <a:pt x="230" y="82"/>
                    </a:cubicBezTo>
                    <a:cubicBezTo>
                      <a:pt x="232" y="82"/>
                      <a:pt x="234" y="82"/>
                      <a:pt x="235" y="82"/>
                    </a:cubicBezTo>
                    <a:cubicBezTo>
                      <a:pt x="238" y="82"/>
                      <a:pt x="241" y="82"/>
                      <a:pt x="245" y="83"/>
                    </a:cubicBezTo>
                    <a:cubicBezTo>
                      <a:pt x="245" y="83"/>
                      <a:pt x="245" y="83"/>
                      <a:pt x="246" y="83"/>
                    </a:cubicBezTo>
                    <a:cubicBezTo>
                      <a:pt x="247" y="83"/>
                      <a:pt x="249" y="83"/>
                      <a:pt x="251" y="83"/>
                    </a:cubicBezTo>
                    <a:cubicBezTo>
                      <a:pt x="254" y="83"/>
                      <a:pt x="257" y="83"/>
                      <a:pt x="260" y="83"/>
                    </a:cubicBezTo>
                    <a:cubicBezTo>
                      <a:pt x="260" y="83"/>
                      <a:pt x="261" y="83"/>
                      <a:pt x="261" y="83"/>
                    </a:cubicBezTo>
                    <a:cubicBezTo>
                      <a:pt x="263" y="83"/>
                      <a:pt x="265" y="84"/>
                      <a:pt x="267" y="84"/>
                    </a:cubicBezTo>
                    <a:cubicBezTo>
                      <a:pt x="269" y="84"/>
                      <a:pt x="272" y="84"/>
                      <a:pt x="275" y="84"/>
                    </a:cubicBezTo>
                    <a:cubicBezTo>
                      <a:pt x="275" y="84"/>
                      <a:pt x="276" y="84"/>
                      <a:pt x="277" y="84"/>
                    </a:cubicBezTo>
                    <a:cubicBezTo>
                      <a:pt x="279" y="84"/>
                      <a:pt x="280" y="84"/>
                      <a:pt x="282" y="84"/>
                    </a:cubicBezTo>
                    <a:cubicBezTo>
                      <a:pt x="284" y="84"/>
                      <a:pt x="286" y="84"/>
                      <a:pt x="288" y="84"/>
                    </a:cubicBezTo>
                    <a:cubicBezTo>
                      <a:pt x="290" y="84"/>
                      <a:pt x="291" y="84"/>
                      <a:pt x="292" y="84"/>
                    </a:cubicBezTo>
                    <a:cubicBezTo>
                      <a:pt x="294" y="84"/>
                      <a:pt x="296" y="85"/>
                      <a:pt x="298" y="85"/>
                    </a:cubicBezTo>
                    <a:cubicBezTo>
                      <a:pt x="299" y="85"/>
                      <a:pt x="301" y="85"/>
                      <a:pt x="302" y="85"/>
                    </a:cubicBezTo>
                    <a:cubicBezTo>
                      <a:pt x="304" y="85"/>
                      <a:pt x="307" y="85"/>
                      <a:pt x="309" y="85"/>
                    </a:cubicBezTo>
                    <a:cubicBezTo>
                      <a:pt x="310" y="85"/>
                      <a:pt x="311" y="85"/>
                      <a:pt x="313" y="85"/>
                    </a:cubicBezTo>
                    <a:cubicBezTo>
                      <a:pt x="313" y="85"/>
                      <a:pt x="314" y="85"/>
                      <a:pt x="315" y="85"/>
                    </a:cubicBezTo>
                    <a:cubicBezTo>
                      <a:pt x="319" y="85"/>
                      <a:pt x="323" y="85"/>
                      <a:pt x="328" y="85"/>
                    </a:cubicBezTo>
                    <a:cubicBezTo>
                      <a:pt x="328" y="85"/>
                      <a:pt x="328" y="85"/>
                      <a:pt x="328" y="85"/>
                    </a:cubicBezTo>
                    <a:cubicBezTo>
                      <a:pt x="332" y="85"/>
                      <a:pt x="336" y="85"/>
                      <a:pt x="340" y="85"/>
                    </a:cubicBezTo>
                    <a:cubicBezTo>
                      <a:pt x="341" y="85"/>
                      <a:pt x="342" y="85"/>
                      <a:pt x="343" y="85"/>
                    </a:cubicBezTo>
                    <a:cubicBezTo>
                      <a:pt x="345" y="85"/>
                      <a:pt x="346" y="85"/>
                      <a:pt x="348" y="85"/>
                    </a:cubicBezTo>
                    <a:cubicBezTo>
                      <a:pt x="349" y="85"/>
                      <a:pt x="351" y="85"/>
                      <a:pt x="352" y="85"/>
                    </a:cubicBezTo>
                    <a:cubicBezTo>
                      <a:pt x="355" y="85"/>
                      <a:pt x="357" y="85"/>
                      <a:pt x="359" y="85"/>
                    </a:cubicBezTo>
                    <a:cubicBezTo>
                      <a:pt x="360" y="85"/>
                      <a:pt x="362" y="85"/>
                      <a:pt x="364" y="84"/>
                    </a:cubicBezTo>
                    <a:cubicBezTo>
                      <a:pt x="364" y="84"/>
                      <a:pt x="365" y="84"/>
                      <a:pt x="366" y="84"/>
                    </a:cubicBezTo>
                    <a:cubicBezTo>
                      <a:pt x="369" y="84"/>
                      <a:pt x="372" y="84"/>
                      <a:pt x="375" y="84"/>
                    </a:cubicBezTo>
                    <a:cubicBezTo>
                      <a:pt x="377" y="84"/>
                      <a:pt x="378" y="84"/>
                      <a:pt x="379" y="84"/>
                    </a:cubicBezTo>
                    <a:cubicBezTo>
                      <a:pt x="379" y="84"/>
                      <a:pt x="380" y="84"/>
                      <a:pt x="380" y="84"/>
                    </a:cubicBezTo>
                    <a:cubicBezTo>
                      <a:pt x="381" y="84"/>
                      <a:pt x="382" y="84"/>
                      <a:pt x="383" y="84"/>
                    </a:cubicBezTo>
                    <a:cubicBezTo>
                      <a:pt x="388" y="84"/>
                      <a:pt x="394" y="83"/>
                      <a:pt x="399" y="83"/>
                    </a:cubicBezTo>
                    <a:cubicBezTo>
                      <a:pt x="400" y="83"/>
                      <a:pt x="401" y="83"/>
                      <a:pt x="402" y="83"/>
                    </a:cubicBezTo>
                    <a:cubicBezTo>
                      <a:pt x="404" y="83"/>
                      <a:pt x="405" y="83"/>
                      <a:pt x="407" y="83"/>
                    </a:cubicBezTo>
                    <a:cubicBezTo>
                      <a:pt x="409" y="83"/>
                      <a:pt x="411" y="83"/>
                      <a:pt x="412" y="83"/>
                    </a:cubicBezTo>
                    <a:cubicBezTo>
                      <a:pt x="416" y="82"/>
                      <a:pt x="419" y="82"/>
                      <a:pt x="423" y="82"/>
                    </a:cubicBezTo>
                    <a:cubicBezTo>
                      <a:pt x="424" y="82"/>
                      <a:pt x="426" y="82"/>
                      <a:pt x="427" y="82"/>
                    </a:cubicBezTo>
                    <a:cubicBezTo>
                      <a:pt x="431" y="81"/>
                      <a:pt x="435" y="81"/>
                      <a:pt x="439" y="81"/>
                    </a:cubicBezTo>
                    <a:cubicBezTo>
                      <a:pt x="440" y="81"/>
                      <a:pt x="441" y="81"/>
                      <a:pt x="442" y="81"/>
                    </a:cubicBezTo>
                    <a:cubicBezTo>
                      <a:pt x="446" y="80"/>
                      <a:pt x="451" y="80"/>
                      <a:pt x="456" y="79"/>
                    </a:cubicBezTo>
                    <a:cubicBezTo>
                      <a:pt x="461" y="79"/>
                      <a:pt x="465" y="78"/>
                      <a:pt x="470" y="78"/>
                    </a:cubicBezTo>
                    <a:cubicBezTo>
                      <a:pt x="471" y="78"/>
                      <a:pt x="472" y="78"/>
                      <a:pt x="473" y="78"/>
                    </a:cubicBezTo>
                    <a:cubicBezTo>
                      <a:pt x="476" y="77"/>
                      <a:pt x="479" y="77"/>
                      <a:pt x="481" y="77"/>
                    </a:cubicBezTo>
                    <a:cubicBezTo>
                      <a:pt x="482" y="77"/>
                      <a:pt x="483" y="77"/>
                      <a:pt x="483" y="77"/>
                    </a:cubicBezTo>
                    <a:cubicBezTo>
                      <a:pt x="485" y="76"/>
                      <a:pt x="486" y="76"/>
                      <a:pt x="487" y="76"/>
                    </a:cubicBezTo>
                    <a:cubicBezTo>
                      <a:pt x="490" y="76"/>
                      <a:pt x="493" y="75"/>
                      <a:pt x="496" y="75"/>
                    </a:cubicBezTo>
                    <a:cubicBezTo>
                      <a:pt x="498" y="75"/>
                      <a:pt x="499" y="75"/>
                      <a:pt x="501" y="74"/>
                    </a:cubicBezTo>
                    <a:cubicBezTo>
                      <a:pt x="502" y="74"/>
                      <a:pt x="503" y="74"/>
                      <a:pt x="504" y="74"/>
                    </a:cubicBezTo>
                    <a:cubicBezTo>
                      <a:pt x="505" y="74"/>
                      <a:pt x="507" y="74"/>
                      <a:pt x="508" y="73"/>
                    </a:cubicBezTo>
                    <a:cubicBezTo>
                      <a:pt x="510" y="73"/>
                      <a:pt x="512" y="73"/>
                      <a:pt x="513" y="73"/>
                    </a:cubicBezTo>
                    <a:cubicBezTo>
                      <a:pt x="516" y="72"/>
                      <a:pt x="519" y="72"/>
                      <a:pt x="521" y="71"/>
                    </a:cubicBezTo>
                    <a:cubicBezTo>
                      <a:pt x="523" y="71"/>
                      <a:pt x="524" y="71"/>
                      <a:pt x="525" y="71"/>
                    </a:cubicBezTo>
                    <a:cubicBezTo>
                      <a:pt x="526" y="71"/>
                      <a:pt x="526" y="71"/>
                      <a:pt x="526" y="71"/>
                    </a:cubicBezTo>
                    <a:cubicBezTo>
                      <a:pt x="529" y="70"/>
                      <a:pt x="532" y="70"/>
                      <a:pt x="535" y="69"/>
                    </a:cubicBezTo>
                    <a:cubicBezTo>
                      <a:pt x="536" y="69"/>
                      <a:pt x="536" y="69"/>
                      <a:pt x="537" y="69"/>
                    </a:cubicBezTo>
                    <a:cubicBezTo>
                      <a:pt x="541" y="68"/>
                      <a:pt x="545" y="67"/>
                      <a:pt x="548" y="67"/>
                    </a:cubicBezTo>
                    <a:cubicBezTo>
                      <a:pt x="549" y="67"/>
                      <a:pt x="549" y="67"/>
                      <a:pt x="549" y="67"/>
                    </a:cubicBezTo>
                    <a:cubicBezTo>
                      <a:pt x="549" y="67"/>
                      <a:pt x="550" y="66"/>
                      <a:pt x="551" y="66"/>
                    </a:cubicBezTo>
                    <a:cubicBezTo>
                      <a:pt x="554" y="66"/>
                      <a:pt x="556" y="65"/>
                      <a:pt x="559" y="65"/>
                    </a:cubicBezTo>
                    <a:cubicBezTo>
                      <a:pt x="560" y="64"/>
                      <a:pt x="562" y="64"/>
                      <a:pt x="563" y="64"/>
                    </a:cubicBezTo>
                    <a:cubicBezTo>
                      <a:pt x="564" y="63"/>
                      <a:pt x="566" y="63"/>
                      <a:pt x="567" y="63"/>
                    </a:cubicBezTo>
                    <a:cubicBezTo>
                      <a:pt x="568" y="63"/>
                      <a:pt x="569" y="62"/>
                      <a:pt x="570" y="62"/>
                    </a:cubicBezTo>
                    <a:cubicBezTo>
                      <a:pt x="571" y="62"/>
                      <a:pt x="572" y="62"/>
                      <a:pt x="573" y="62"/>
                    </a:cubicBezTo>
                    <a:cubicBezTo>
                      <a:pt x="575" y="61"/>
                      <a:pt x="577" y="60"/>
                      <a:pt x="580" y="60"/>
                    </a:cubicBezTo>
                    <a:cubicBezTo>
                      <a:pt x="581" y="60"/>
                      <a:pt x="581" y="59"/>
                      <a:pt x="582" y="59"/>
                    </a:cubicBezTo>
                    <a:cubicBezTo>
                      <a:pt x="582" y="59"/>
                      <a:pt x="583" y="59"/>
                      <a:pt x="583" y="59"/>
                    </a:cubicBezTo>
                    <a:cubicBezTo>
                      <a:pt x="586" y="58"/>
                      <a:pt x="588" y="58"/>
                      <a:pt x="591" y="57"/>
                    </a:cubicBezTo>
                    <a:cubicBezTo>
                      <a:pt x="591" y="57"/>
                      <a:pt x="592" y="57"/>
                      <a:pt x="592" y="56"/>
                    </a:cubicBezTo>
                    <a:cubicBezTo>
                      <a:pt x="593" y="56"/>
                      <a:pt x="595" y="56"/>
                      <a:pt x="596" y="55"/>
                    </a:cubicBezTo>
                    <a:cubicBezTo>
                      <a:pt x="597" y="55"/>
                      <a:pt x="598" y="55"/>
                      <a:pt x="599" y="54"/>
                    </a:cubicBezTo>
                    <a:cubicBezTo>
                      <a:pt x="600" y="54"/>
                      <a:pt x="600" y="54"/>
                      <a:pt x="601" y="54"/>
                    </a:cubicBezTo>
                    <a:cubicBezTo>
                      <a:pt x="603" y="53"/>
                      <a:pt x="605" y="52"/>
                      <a:pt x="607" y="52"/>
                    </a:cubicBezTo>
                    <a:cubicBezTo>
                      <a:pt x="607" y="52"/>
                      <a:pt x="607" y="52"/>
                      <a:pt x="608" y="51"/>
                    </a:cubicBezTo>
                    <a:cubicBezTo>
                      <a:pt x="610" y="51"/>
                      <a:pt x="613" y="50"/>
                      <a:pt x="615" y="49"/>
                    </a:cubicBezTo>
                    <a:cubicBezTo>
                      <a:pt x="615" y="49"/>
                      <a:pt x="616" y="48"/>
                      <a:pt x="616" y="48"/>
                    </a:cubicBezTo>
                    <a:cubicBezTo>
                      <a:pt x="616" y="48"/>
                      <a:pt x="616" y="48"/>
                      <a:pt x="616" y="48"/>
                    </a:cubicBezTo>
                    <a:cubicBezTo>
                      <a:pt x="619" y="47"/>
                      <a:pt x="622" y="46"/>
                      <a:pt x="624" y="45"/>
                    </a:cubicBezTo>
                    <a:cubicBezTo>
                      <a:pt x="624" y="45"/>
                      <a:pt x="624" y="45"/>
                      <a:pt x="624" y="45"/>
                    </a:cubicBezTo>
                    <a:cubicBezTo>
                      <a:pt x="625" y="45"/>
                      <a:pt x="625" y="44"/>
                      <a:pt x="626" y="44"/>
                    </a:cubicBezTo>
                    <a:cubicBezTo>
                      <a:pt x="628" y="43"/>
                      <a:pt x="629" y="43"/>
                      <a:pt x="631" y="42"/>
                    </a:cubicBezTo>
                    <a:cubicBezTo>
                      <a:pt x="631" y="42"/>
                      <a:pt x="631" y="42"/>
                      <a:pt x="631" y="42"/>
                    </a:cubicBezTo>
                    <a:cubicBezTo>
                      <a:pt x="632" y="41"/>
                      <a:pt x="633" y="41"/>
                      <a:pt x="633" y="40"/>
                    </a:cubicBezTo>
                    <a:cubicBezTo>
                      <a:pt x="635" y="40"/>
                      <a:pt x="636" y="39"/>
                      <a:pt x="637" y="38"/>
                    </a:cubicBezTo>
                    <a:cubicBezTo>
                      <a:pt x="637" y="38"/>
                      <a:pt x="637" y="38"/>
                      <a:pt x="637" y="38"/>
                    </a:cubicBezTo>
                    <a:cubicBezTo>
                      <a:pt x="638" y="38"/>
                      <a:pt x="638" y="37"/>
                      <a:pt x="639" y="37"/>
                    </a:cubicBezTo>
                    <a:cubicBezTo>
                      <a:pt x="640" y="36"/>
                      <a:pt x="641" y="36"/>
                      <a:pt x="642" y="35"/>
                    </a:cubicBezTo>
                    <a:cubicBezTo>
                      <a:pt x="642" y="35"/>
                      <a:pt x="642" y="35"/>
                      <a:pt x="643" y="35"/>
                    </a:cubicBezTo>
                    <a:cubicBezTo>
                      <a:pt x="643" y="34"/>
                      <a:pt x="644" y="34"/>
                      <a:pt x="644" y="34"/>
                    </a:cubicBezTo>
                    <a:cubicBezTo>
                      <a:pt x="645" y="33"/>
                      <a:pt x="646" y="32"/>
                      <a:pt x="646" y="32"/>
                    </a:cubicBezTo>
                    <a:cubicBezTo>
                      <a:pt x="647" y="32"/>
                      <a:pt x="647" y="31"/>
                      <a:pt x="647" y="31"/>
                    </a:cubicBezTo>
                    <a:cubicBezTo>
                      <a:pt x="647" y="31"/>
                      <a:pt x="648" y="31"/>
                      <a:pt x="648" y="30"/>
                    </a:cubicBezTo>
                    <a:cubicBezTo>
                      <a:pt x="649" y="30"/>
                      <a:pt x="649" y="29"/>
                      <a:pt x="650" y="28"/>
                    </a:cubicBezTo>
                    <a:cubicBezTo>
                      <a:pt x="650" y="28"/>
                      <a:pt x="650" y="28"/>
                      <a:pt x="651" y="28"/>
                    </a:cubicBezTo>
                    <a:cubicBezTo>
                      <a:pt x="651" y="27"/>
                      <a:pt x="652" y="26"/>
                      <a:pt x="652" y="26"/>
                    </a:cubicBezTo>
                    <a:cubicBezTo>
                      <a:pt x="652" y="25"/>
                      <a:pt x="652" y="25"/>
                      <a:pt x="652" y="25"/>
                    </a:cubicBezTo>
                    <a:cubicBezTo>
                      <a:pt x="653" y="25"/>
                      <a:pt x="653" y="24"/>
                      <a:pt x="653" y="24"/>
                    </a:cubicBezTo>
                    <a:cubicBezTo>
                      <a:pt x="654" y="23"/>
                      <a:pt x="654" y="23"/>
                      <a:pt x="654" y="22"/>
                    </a:cubicBezTo>
                    <a:cubicBezTo>
                      <a:pt x="654" y="22"/>
                      <a:pt x="654" y="22"/>
                      <a:pt x="654" y="22"/>
                    </a:cubicBezTo>
                    <a:cubicBezTo>
                      <a:pt x="655" y="21"/>
                      <a:pt x="655" y="20"/>
                      <a:pt x="655" y="20"/>
                    </a:cubicBezTo>
                    <a:cubicBezTo>
                      <a:pt x="655" y="19"/>
                      <a:pt x="655" y="19"/>
                      <a:pt x="655" y="19"/>
                    </a:cubicBezTo>
                    <a:cubicBezTo>
                      <a:pt x="656" y="18"/>
                      <a:pt x="656" y="18"/>
                      <a:pt x="656" y="18"/>
                    </a:cubicBezTo>
                    <a:cubicBezTo>
                      <a:pt x="656" y="17"/>
                      <a:pt x="656" y="16"/>
                      <a:pt x="656" y="15"/>
                    </a:cubicBezTo>
                    <a:cubicBezTo>
                      <a:pt x="656" y="15"/>
                      <a:pt x="656" y="15"/>
                      <a:pt x="656" y="15"/>
                    </a:cubicBezTo>
                    <a:cubicBezTo>
                      <a:pt x="656" y="0"/>
                      <a:pt x="656" y="0"/>
                      <a:pt x="656" y="0"/>
                    </a:cubicBezTo>
                    <a:cubicBezTo>
                      <a:pt x="656" y="1"/>
                      <a:pt x="656" y="2"/>
                      <a:pt x="656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lumMod val="50000"/>
                      <a:lumOff val="50000"/>
                      <a:tint val="66000"/>
                      <a:satMod val="160000"/>
                    </a:srgbClr>
                  </a:gs>
                  <a:gs pos="50000">
                    <a:srgbClr val="000000">
                      <a:lumMod val="50000"/>
                      <a:lumOff val="50000"/>
                      <a:tint val="44500"/>
                      <a:satMod val="160000"/>
                    </a:srgbClr>
                  </a:gs>
                  <a:gs pos="100000">
                    <a:srgbClr val="000000">
                      <a:lumMod val="50000"/>
                      <a:lumOff val="50000"/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480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77" name="Freeform 7">
                <a:extLst>
                  <a:ext uri="{FF2B5EF4-FFF2-40B4-BE49-F238E27FC236}">
                    <a16:creationId xmlns:a16="http://schemas.microsoft.com/office/drawing/2014/main" id="{C8BC63A9-997F-4648-84C9-3F55BD45B7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33750" y="3273424"/>
                <a:ext cx="2473325" cy="536575"/>
              </a:xfrm>
              <a:custGeom>
                <a:avLst/>
                <a:gdLst/>
                <a:ahLst/>
                <a:cxnLst>
                  <a:cxn ang="0">
                    <a:pos x="328" y="0"/>
                  </a:cxn>
                  <a:cxn ang="0">
                    <a:pos x="656" y="70"/>
                  </a:cxn>
                  <a:cxn ang="0">
                    <a:pos x="328" y="140"/>
                  </a:cxn>
                  <a:cxn ang="0">
                    <a:pos x="0" y="70"/>
                  </a:cxn>
                  <a:cxn ang="0">
                    <a:pos x="328" y="0"/>
                  </a:cxn>
                  <a:cxn ang="0">
                    <a:pos x="328" y="122"/>
                  </a:cxn>
                  <a:cxn ang="0">
                    <a:pos x="572" y="70"/>
                  </a:cxn>
                  <a:cxn ang="0">
                    <a:pos x="328" y="18"/>
                  </a:cxn>
                  <a:cxn ang="0">
                    <a:pos x="84" y="70"/>
                  </a:cxn>
                  <a:cxn ang="0">
                    <a:pos x="328" y="122"/>
                  </a:cxn>
                </a:cxnLst>
                <a:rect l="0" t="0" r="r" b="b"/>
                <a:pathLst>
                  <a:path w="656" h="140">
                    <a:moveTo>
                      <a:pt x="328" y="0"/>
                    </a:moveTo>
                    <a:cubicBezTo>
                      <a:pt x="509" y="0"/>
                      <a:pt x="656" y="31"/>
                      <a:pt x="656" y="70"/>
                    </a:cubicBezTo>
                    <a:cubicBezTo>
                      <a:pt x="656" y="109"/>
                      <a:pt x="510" y="140"/>
                      <a:pt x="328" y="140"/>
                    </a:cubicBezTo>
                    <a:cubicBezTo>
                      <a:pt x="147" y="140"/>
                      <a:pt x="0" y="109"/>
                      <a:pt x="0" y="70"/>
                    </a:cubicBezTo>
                    <a:cubicBezTo>
                      <a:pt x="0" y="31"/>
                      <a:pt x="146" y="0"/>
                      <a:pt x="328" y="0"/>
                    </a:cubicBezTo>
                    <a:close/>
                    <a:moveTo>
                      <a:pt x="328" y="122"/>
                    </a:moveTo>
                    <a:cubicBezTo>
                      <a:pt x="463" y="122"/>
                      <a:pt x="572" y="99"/>
                      <a:pt x="572" y="70"/>
                    </a:cubicBezTo>
                    <a:cubicBezTo>
                      <a:pt x="571" y="41"/>
                      <a:pt x="462" y="18"/>
                      <a:pt x="328" y="18"/>
                    </a:cubicBezTo>
                    <a:cubicBezTo>
                      <a:pt x="193" y="18"/>
                      <a:pt x="84" y="41"/>
                      <a:pt x="84" y="70"/>
                    </a:cubicBezTo>
                    <a:cubicBezTo>
                      <a:pt x="85" y="99"/>
                      <a:pt x="194" y="122"/>
                      <a:pt x="328" y="122"/>
                    </a:cubicBezTo>
                  </a:path>
                </a:pathLst>
              </a:custGeom>
              <a:gradFill>
                <a:gsLst>
                  <a:gs pos="0">
                    <a:srgbClr val="1F4CB9"/>
                  </a:gs>
                  <a:gs pos="94000">
                    <a:srgbClr val="5DB0EE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defTabSz="448056"/>
                <a:endParaRPr lang="en-US" sz="1200" kern="0">
                  <a:solidFill>
                    <a:srgbClr val="262626"/>
                  </a:solidFill>
                  <a:latin typeface="Calibri Light"/>
                </a:endParaRPr>
              </a:p>
            </p:txBody>
          </p:sp>
          <p:sp>
            <p:nvSpPr>
              <p:cNvPr id="78" name="Freeform 8">
                <a:extLst>
                  <a:ext uri="{FF2B5EF4-FFF2-40B4-BE49-F238E27FC236}">
                    <a16:creationId xmlns:a16="http://schemas.microsoft.com/office/drawing/2014/main" id="{6C4E6D16-B46A-460F-A671-D5782B425E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3563" y="3495674"/>
                <a:ext cx="407988" cy="100013"/>
              </a:xfrm>
              <a:custGeom>
                <a:avLst/>
                <a:gdLst/>
                <a:ahLst/>
                <a:cxnLst>
                  <a:cxn ang="0">
                    <a:pos x="107" y="2"/>
                  </a:cxn>
                  <a:cxn ang="0">
                    <a:pos x="106" y="4"/>
                  </a:cxn>
                  <a:cxn ang="0">
                    <a:pos x="102" y="5"/>
                  </a:cxn>
                  <a:cxn ang="0">
                    <a:pos x="99" y="7"/>
                  </a:cxn>
                  <a:cxn ang="0">
                    <a:pos x="93" y="8"/>
                  </a:cxn>
                  <a:cxn ang="0">
                    <a:pos x="88" y="9"/>
                  </a:cxn>
                  <a:cxn ang="0">
                    <a:pos x="81" y="10"/>
                  </a:cxn>
                  <a:cxn ang="0">
                    <a:pos x="67" y="11"/>
                  </a:cxn>
                  <a:cxn ang="0">
                    <a:pos x="60" y="12"/>
                  </a:cxn>
                  <a:cxn ang="0">
                    <a:pos x="48" y="12"/>
                  </a:cxn>
                  <a:cxn ang="0">
                    <a:pos x="38" y="11"/>
                  </a:cxn>
                  <a:cxn ang="0">
                    <a:pos x="28" y="10"/>
                  </a:cxn>
                  <a:cxn ang="0">
                    <a:pos x="23" y="10"/>
                  </a:cxn>
                  <a:cxn ang="0">
                    <a:pos x="16" y="8"/>
                  </a:cxn>
                  <a:cxn ang="0">
                    <a:pos x="12" y="7"/>
                  </a:cxn>
                  <a:cxn ang="0">
                    <a:pos x="6" y="6"/>
                  </a:cxn>
                  <a:cxn ang="0">
                    <a:pos x="3" y="4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0" y="16"/>
                  </a:cxn>
                  <a:cxn ang="0">
                    <a:pos x="1" y="17"/>
                  </a:cxn>
                  <a:cxn ang="0">
                    <a:pos x="3" y="19"/>
                  </a:cxn>
                  <a:cxn ang="0">
                    <a:pos x="7" y="20"/>
                  </a:cxn>
                  <a:cxn ang="0">
                    <a:pos x="12" y="22"/>
                  </a:cxn>
                  <a:cxn ang="0">
                    <a:pos x="12" y="22"/>
                  </a:cxn>
                  <a:cxn ang="0">
                    <a:pos x="19" y="23"/>
                  </a:cxn>
                  <a:cxn ang="0">
                    <a:pos x="22" y="24"/>
                  </a:cxn>
                  <a:cxn ang="0">
                    <a:pos x="25" y="24"/>
                  </a:cxn>
                  <a:cxn ang="0">
                    <a:pos x="29" y="25"/>
                  </a:cxn>
                  <a:cxn ang="0">
                    <a:pos x="33" y="25"/>
                  </a:cxn>
                  <a:cxn ang="0">
                    <a:pos x="38" y="26"/>
                  </a:cxn>
                  <a:cxn ang="0">
                    <a:pos x="40" y="26"/>
                  </a:cxn>
                  <a:cxn ang="0">
                    <a:pos x="43" y="26"/>
                  </a:cxn>
                  <a:cxn ang="0">
                    <a:pos x="48" y="26"/>
                  </a:cxn>
                  <a:cxn ang="0">
                    <a:pos x="52" y="26"/>
                  </a:cxn>
                  <a:cxn ang="0">
                    <a:pos x="56" y="26"/>
                  </a:cxn>
                  <a:cxn ang="0">
                    <a:pos x="60" y="26"/>
                  </a:cxn>
                  <a:cxn ang="0">
                    <a:pos x="64" y="26"/>
                  </a:cxn>
                  <a:cxn ang="0">
                    <a:pos x="67" y="26"/>
                  </a:cxn>
                  <a:cxn ang="0">
                    <a:pos x="80" y="25"/>
                  </a:cxn>
                  <a:cxn ang="0">
                    <a:pos x="84" y="24"/>
                  </a:cxn>
                  <a:cxn ang="0">
                    <a:pos x="88" y="24"/>
                  </a:cxn>
                  <a:cxn ang="0">
                    <a:pos x="92" y="23"/>
                  </a:cxn>
                  <a:cxn ang="0">
                    <a:pos x="96" y="22"/>
                  </a:cxn>
                  <a:cxn ang="0">
                    <a:pos x="98" y="21"/>
                  </a:cxn>
                  <a:cxn ang="0">
                    <a:pos x="100" y="21"/>
                  </a:cxn>
                  <a:cxn ang="0">
                    <a:pos x="102" y="20"/>
                  </a:cxn>
                  <a:cxn ang="0">
                    <a:pos x="104" y="19"/>
                  </a:cxn>
                  <a:cxn ang="0">
                    <a:pos x="106" y="18"/>
                  </a:cxn>
                  <a:cxn ang="0">
                    <a:pos x="107" y="17"/>
                  </a:cxn>
                  <a:cxn ang="0">
                    <a:pos x="107" y="17"/>
                  </a:cxn>
                  <a:cxn ang="0">
                    <a:pos x="108" y="16"/>
                  </a:cxn>
                  <a:cxn ang="0">
                    <a:pos x="108" y="15"/>
                  </a:cxn>
                </a:cxnLst>
                <a:rect l="0" t="0" r="r" b="b"/>
                <a:pathLst>
                  <a:path w="108" h="26">
                    <a:moveTo>
                      <a:pt x="108" y="1"/>
                    </a:moveTo>
                    <a:cubicBezTo>
                      <a:pt x="108" y="1"/>
                      <a:pt x="108" y="1"/>
                      <a:pt x="108" y="1"/>
                    </a:cubicBezTo>
                    <a:cubicBezTo>
                      <a:pt x="108" y="2"/>
                      <a:pt x="108" y="2"/>
                      <a:pt x="107" y="2"/>
                    </a:cubicBezTo>
                    <a:cubicBezTo>
                      <a:pt x="107" y="2"/>
                      <a:pt x="107" y="2"/>
                      <a:pt x="107" y="2"/>
                    </a:cubicBezTo>
                    <a:cubicBezTo>
                      <a:pt x="107" y="3"/>
                      <a:pt x="106" y="3"/>
                      <a:pt x="106" y="3"/>
                    </a:cubicBezTo>
                    <a:cubicBezTo>
                      <a:pt x="106" y="3"/>
                      <a:pt x="106" y="3"/>
                      <a:pt x="106" y="4"/>
                    </a:cubicBezTo>
                    <a:cubicBezTo>
                      <a:pt x="105" y="4"/>
                      <a:pt x="105" y="4"/>
                      <a:pt x="104" y="4"/>
                    </a:cubicBezTo>
                    <a:cubicBezTo>
                      <a:pt x="104" y="4"/>
                      <a:pt x="104" y="5"/>
                      <a:pt x="104" y="5"/>
                    </a:cubicBezTo>
                    <a:cubicBezTo>
                      <a:pt x="103" y="5"/>
                      <a:pt x="103" y="5"/>
                      <a:pt x="102" y="5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101" y="6"/>
                      <a:pt x="100" y="6"/>
                      <a:pt x="99" y="6"/>
                    </a:cubicBezTo>
                    <a:cubicBezTo>
                      <a:pt x="99" y="6"/>
                      <a:pt x="99" y="6"/>
                      <a:pt x="99" y="7"/>
                    </a:cubicBezTo>
                    <a:cubicBezTo>
                      <a:pt x="98" y="7"/>
                      <a:pt x="97" y="7"/>
                      <a:pt x="96" y="7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5" y="8"/>
                      <a:pt x="94" y="8"/>
                      <a:pt x="93" y="8"/>
                    </a:cubicBezTo>
                    <a:cubicBezTo>
                      <a:pt x="93" y="8"/>
                      <a:pt x="92" y="8"/>
                      <a:pt x="92" y="8"/>
                    </a:cubicBezTo>
                    <a:cubicBezTo>
                      <a:pt x="91" y="9"/>
                      <a:pt x="90" y="9"/>
                      <a:pt x="90" y="9"/>
                    </a:cubicBezTo>
                    <a:cubicBezTo>
                      <a:pt x="89" y="9"/>
                      <a:pt x="88" y="9"/>
                      <a:pt x="88" y="9"/>
                    </a:cubicBezTo>
                    <a:cubicBezTo>
                      <a:pt x="87" y="9"/>
                      <a:pt x="86" y="9"/>
                      <a:pt x="86" y="9"/>
                    </a:cubicBezTo>
                    <a:cubicBezTo>
                      <a:pt x="85" y="10"/>
                      <a:pt x="84" y="10"/>
                      <a:pt x="84" y="10"/>
                    </a:cubicBezTo>
                    <a:cubicBezTo>
                      <a:pt x="83" y="10"/>
                      <a:pt x="82" y="10"/>
                      <a:pt x="81" y="10"/>
                    </a:cubicBezTo>
                    <a:cubicBezTo>
                      <a:pt x="80" y="10"/>
                      <a:pt x="80" y="10"/>
                      <a:pt x="80" y="10"/>
                    </a:cubicBezTo>
                    <a:cubicBezTo>
                      <a:pt x="78" y="10"/>
                      <a:pt x="77" y="11"/>
                      <a:pt x="75" y="11"/>
                    </a:cubicBezTo>
                    <a:cubicBezTo>
                      <a:pt x="73" y="11"/>
                      <a:pt x="70" y="11"/>
                      <a:pt x="67" y="11"/>
                    </a:cubicBezTo>
                    <a:cubicBezTo>
                      <a:pt x="66" y="11"/>
                      <a:pt x="66" y="11"/>
                      <a:pt x="65" y="11"/>
                    </a:cubicBezTo>
                    <a:cubicBezTo>
                      <a:pt x="65" y="11"/>
                      <a:pt x="65" y="11"/>
                      <a:pt x="64" y="11"/>
                    </a:cubicBezTo>
                    <a:cubicBezTo>
                      <a:pt x="63" y="11"/>
                      <a:pt x="61" y="12"/>
                      <a:pt x="60" y="12"/>
                    </a:cubicBezTo>
                    <a:cubicBezTo>
                      <a:pt x="60" y="12"/>
                      <a:pt x="60" y="12"/>
                      <a:pt x="59" y="12"/>
                    </a:cubicBezTo>
                    <a:cubicBezTo>
                      <a:pt x="58" y="12"/>
                      <a:pt x="56" y="12"/>
                      <a:pt x="54" y="12"/>
                    </a:cubicBezTo>
                    <a:cubicBezTo>
                      <a:pt x="52" y="12"/>
                      <a:pt x="50" y="12"/>
                      <a:pt x="48" y="12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45" y="11"/>
                      <a:pt x="41" y="11"/>
                      <a:pt x="38" y="11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6" y="11"/>
                      <a:pt x="35" y="11"/>
                      <a:pt x="33" y="11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1" y="11"/>
                      <a:pt x="30" y="10"/>
                      <a:pt x="28" y="10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6" y="10"/>
                      <a:pt x="25" y="10"/>
                      <a:pt x="24" y="10"/>
                    </a:cubicBezTo>
                    <a:cubicBezTo>
                      <a:pt x="24" y="10"/>
                      <a:pt x="23" y="10"/>
                      <a:pt x="23" y="10"/>
                    </a:cubicBezTo>
                    <a:cubicBezTo>
                      <a:pt x="22" y="9"/>
                      <a:pt x="21" y="9"/>
                      <a:pt x="20" y="9"/>
                    </a:cubicBezTo>
                    <a:cubicBezTo>
                      <a:pt x="20" y="9"/>
                      <a:pt x="19" y="9"/>
                      <a:pt x="19" y="9"/>
                    </a:cubicBezTo>
                    <a:cubicBezTo>
                      <a:pt x="18" y="9"/>
                      <a:pt x="17" y="8"/>
                      <a:pt x="16" y="8"/>
                    </a:cubicBezTo>
                    <a:cubicBezTo>
                      <a:pt x="15" y="8"/>
                      <a:pt x="14" y="8"/>
                      <a:pt x="13" y="8"/>
                    </a:cubicBezTo>
                    <a:cubicBezTo>
                      <a:pt x="13" y="8"/>
                      <a:pt x="12" y="7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1" y="7"/>
                      <a:pt x="10" y="7"/>
                      <a:pt x="9" y="7"/>
                    </a:cubicBezTo>
                    <a:cubicBezTo>
                      <a:pt x="9" y="6"/>
                      <a:pt x="8" y="6"/>
                      <a:pt x="8" y="6"/>
                    </a:cubicBezTo>
                    <a:cubicBezTo>
                      <a:pt x="8" y="6"/>
                      <a:pt x="7" y="6"/>
                      <a:pt x="6" y="6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5" y="5"/>
                      <a:pt x="5" y="5"/>
                      <a:pt x="4" y="5"/>
                    </a:cubicBezTo>
                    <a:cubicBezTo>
                      <a:pt x="4" y="5"/>
                      <a:pt x="4" y="4"/>
                      <a:pt x="3" y="4"/>
                    </a:cubicBezTo>
                    <a:cubicBezTo>
                      <a:pt x="3" y="4"/>
                      <a:pt x="3" y="4"/>
                      <a:pt x="2" y="4"/>
                    </a:cubicBezTo>
                    <a:cubicBezTo>
                      <a:pt x="2" y="4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1" y="17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17"/>
                      <a:pt x="2" y="18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3" y="18"/>
                      <a:pt x="3" y="19"/>
                      <a:pt x="3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19"/>
                      <a:pt x="5" y="20"/>
                      <a:pt x="6" y="20"/>
                    </a:cubicBezTo>
                    <a:cubicBezTo>
                      <a:pt x="6" y="20"/>
                      <a:pt x="6" y="20"/>
                      <a:pt x="7" y="20"/>
                    </a:cubicBezTo>
                    <a:cubicBezTo>
                      <a:pt x="7" y="20"/>
                      <a:pt x="8" y="21"/>
                      <a:pt x="8" y="21"/>
                    </a:cubicBezTo>
                    <a:cubicBezTo>
                      <a:pt x="8" y="21"/>
                      <a:pt x="9" y="21"/>
                      <a:pt x="9" y="21"/>
                    </a:cubicBezTo>
                    <a:cubicBezTo>
                      <a:pt x="10" y="21"/>
                      <a:pt x="11" y="22"/>
                      <a:pt x="12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3" y="22"/>
                      <a:pt x="14" y="23"/>
                      <a:pt x="16" y="23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7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21" y="24"/>
                      <a:pt x="21" y="24"/>
                      <a:pt x="22" y="24"/>
                    </a:cubicBezTo>
                    <a:cubicBezTo>
                      <a:pt x="22" y="24"/>
                      <a:pt x="23" y="24"/>
                      <a:pt x="23" y="24"/>
                    </a:cubicBezTo>
                    <a:cubicBezTo>
                      <a:pt x="23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5" y="24"/>
                    </a:cubicBezTo>
                    <a:cubicBezTo>
                      <a:pt x="25" y="24"/>
                      <a:pt x="26" y="25"/>
                      <a:pt x="27" y="25"/>
                    </a:cubicBezTo>
                    <a:cubicBezTo>
                      <a:pt x="27" y="25"/>
                      <a:pt x="27" y="25"/>
                      <a:pt x="28" y="25"/>
                    </a:cubicBezTo>
                    <a:cubicBezTo>
                      <a:pt x="28" y="25"/>
                      <a:pt x="28" y="25"/>
                      <a:pt x="29" y="25"/>
                    </a:cubicBezTo>
                    <a:cubicBezTo>
                      <a:pt x="29" y="25"/>
                      <a:pt x="29" y="25"/>
                      <a:pt x="30" y="25"/>
                    </a:cubicBezTo>
                    <a:cubicBezTo>
                      <a:pt x="31" y="25"/>
                      <a:pt x="32" y="25"/>
                      <a:pt x="32" y="25"/>
                    </a:cubicBezTo>
                    <a:cubicBezTo>
                      <a:pt x="32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4" y="25"/>
                      <a:pt x="34" y="25"/>
                      <a:pt x="35" y="25"/>
                    </a:cubicBezTo>
                    <a:cubicBezTo>
                      <a:pt x="36" y="25"/>
                      <a:pt x="37" y="26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9" y="26"/>
                      <a:pt x="39" y="26"/>
                      <a:pt x="40" y="26"/>
                    </a:cubicBezTo>
                    <a:cubicBezTo>
                      <a:pt x="41" y="26"/>
                      <a:pt x="42" y="26"/>
                      <a:pt x="43" y="26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4" y="26"/>
                      <a:pt x="45" y="26"/>
                      <a:pt x="45" y="26"/>
                    </a:cubicBezTo>
                    <a:cubicBezTo>
                      <a:pt x="46" y="26"/>
                      <a:pt x="47" y="26"/>
                      <a:pt x="47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9" y="26"/>
                      <a:pt x="49" y="26"/>
                    </a:cubicBezTo>
                    <a:cubicBezTo>
                      <a:pt x="49" y="26"/>
                      <a:pt x="49" y="26"/>
                      <a:pt x="50" y="26"/>
                    </a:cubicBezTo>
                    <a:cubicBezTo>
                      <a:pt x="50" y="26"/>
                      <a:pt x="51" y="26"/>
                      <a:pt x="52" y="26"/>
                    </a:cubicBezTo>
                    <a:cubicBezTo>
                      <a:pt x="53" y="26"/>
                      <a:pt x="53" y="26"/>
                      <a:pt x="54" y="26"/>
                    </a:cubicBezTo>
                    <a:cubicBezTo>
                      <a:pt x="54" y="26"/>
                      <a:pt x="54" y="26"/>
                      <a:pt x="54" y="26"/>
                    </a:cubicBezTo>
                    <a:cubicBezTo>
                      <a:pt x="55" y="26"/>
                      <a:pt x="55" y="26"/>
                      <a:pt x="56" y="26"/>
                    </a:cubicBezTo>
                    <a:cubicBezTo>
                      <a:pt x="57" y="26"/>
                      <a:pt x="57" y="26"/>
                      <a:pt x="58" y="26"/>
                    </a:cubicBezTo>
                    <a:cubicBezTo>
                      <a:pt x="58" y="26"/>
                      <a:pt x="59" y="26"/>
                      <a:pt x="59" y="26"/>
                    </a:cubicBezTo>
                    <a:cubicBezTo>
                      <a:pt x="59" y="26"/>
                      <a:pt x="60" y="26"/>
                      <a:pt x="60" y="26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61" y="26"/>
                      <a:pt x="62" y="26"/>
                      <a:pt x="63" y="26"/>
                    </a:cubicBezTo>
                    <a:cubicBezTo>
                      <a:pt x="63" y="26"/>
                      <a:pt x="64" y="26"/>
                      <a:pt x="64" y="26"/>
                    </a:cubicBezTo>
                    <a:cubicBezTo>
                      <a:pt x="65" y="26"/>
                      <a:pt x="65" y="26"/>
                      <a:pt x="65" y="26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6" y="26"/>
                      <a:pt x="67" y="26"/>
                      <a:pt x="67" y="26"/>
                    </a:cubicBezTo>
                    <a:cubicBezTo>
                      <a:pt x="70" y="26"/>
                      <a:pt x="74" y="25"/>
                      <a:pt x="77" y="25"/>
                    </a:cubicBezTo>
                    <a:cubicBezTo>
                      <a:pt x="78" y="25"/>
                      <a:pt x="79" y="25"/>
                      <a:pt x="79" y="25"/>
                    </a:cubicBezTo>
                    <a:cubicBezTo>
                      <a:pt x="79" y="25"/>
                      <a:pt x="80" y="25"/>
                      <a:pt x="80" y="25"/>
                    </a:cubicBezTo>
                    <a:cubicBezTo>
                      <a:pt x="80" y="25"/>
                      <a:pt x="81" y="25"/>
                      <a:pt x="81" y="25"/>
                    </a:cubicBezTo>
                    <a:cubicBezTo>
                      <a:pt x="82" y="25"/>
                      <a:pt x="83" y="24"/>
                      <a:pt x="83" y="24"/>
                    </a:cubicBezTo>
                    <a:cubicBezTo>
                      <a:pt x="83" y="24"/>
                      <a:pt x="84" y="24"/>
                      <a:pt x="84" y="24"/>
                    </a:cubicBezTo>
                    <a:cubicBezTo>
                      <a:pt x="84" y="24"/>
                      <a:pt x="85" y="24"/>
                      <a:pt x="86" y="24"/>
                    </a:cubicBezTo>
                    <a:cubicBezTo>
                      <a:pt x="86" y="24"/>
                      <a:pt x="86" y="24"/>
                      <a:pt x="87" y="24"/>
                    </a:cubicBezTo>
                    <a:cubicBezTo>
                      <a:pt x="87" y="24"/>
                      <a:pt x="88" y="24"/>
                      <a:pt x="88" y="24"/>
                    </a:cubicBezTo>
                    <a:cubicBezTo>
                      <a:pt x="88" y="24"/>
                      <a:pt x="89" y="23"/>
                      <a:pt x="89" y="23"/>
                    </a:cubicBezTo>
                    <a:cubicBezTo>
                      <a:pt x="90" y="23"/>
                      <a:pt x="90" y="23"/>
                      <a:pt x="91" y="23"/>
                    </a:cubicBezTo>
                    <a:cubicBezTo>
                      <a:pt x="91" y="23"/>
                      <a:pt x="91" y="23"/>
                      <a:pt x="92" y="23"/>
                    </a:cubicBezTo>
                    <a:cubicBezTo>
                      <a:pt x="92" y="23"/>
                      <a:pt x="93" y="23"/>
                      <a:pt x="93" y="23"/>
                    </a:cubicBezTo>
                    <a:cubicBezTo>
                      <a:pt x="93" y="23"/>
                      <a:pt x="93" y="23"/>
                      <a:pt x="94" y="22"/>
                    </a:cubicBezTo>
                    <a:cubicBezTo>
                      <a:pt x="94" y="22"/>
                      <a:pt x="95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7" y="22"/>
                      <a:pt x="98" y="21"/>
                      <a:pt x="98" y="21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100" y="21"/>
                      <a:pt x="100" y="21"/>
                      <a:pt x="100" y="21"/>
                    </a:cubicBezTo>
                    <a:cubicBezTo>
                      <a:pt x="101" y="20"/>
                      <a:pt x="101" y="20"/>
                      <a:pt x="102" y="20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2" y="20"/>
                      <a:pt x="103" y="20"/>
                      <a:pt x="103" y="20"/>
                    </a:cubicBezTo>
                    <a:cubicBezTo>
                      <a:pt x="103" y="19"/>
                      <a:pt x="104" y="19"/>
                      <a:pt x="104" y="19"/>
                    </a:cubicBezTo>
                    <a:cubicBezTo>
                      <a:pt x="104" y="19"/>
                      <a:pt x="104" y="19"/>
                      <a:pt x="104" y="19"/>
                    </a:cubicBezTo>
                    <a:cubicBezTo>
                      <a:pt x="104" y="19"/>
                      <a:pt x="104" y="19"/>
                      <a:pt x="104" y="19"/>
                    </a:cubicBezTo>
                    <a:cubicBezTo>
                      <a:pt x="105" y="19"/>
                      <a:pt x="105" y="19"/>
                      <a:pt x="105" y="18"/>
                    </a:cubicBezTo>
                    <a:cubicBezTo>
                      <a:pt x="105" y="18"/>
                      <a:pt x="106" y="18"/>
                      <a:pt x="106" y="18"/>
                    </a:cubicBezTo>
                    <a:cubicBezTo>
                      <a:pt x="106" y="18"/>
                      <a:pt x="106" y="18"/>
                      <a:pt x="106" y="18"/>
                    </a:cubicBezTo>
                    <a:cubicBezTo>
                      <a:pt x="106" y="18"/>
                      <a:pt x="106" y="18"/>
                      <a:pt x="106" y="18"/>
                    </a:cubicBezTo>
                    <a:cubicBezTo>
                      <a:pt x="106" y="18"/>
                      <a:pt x="107" y="17"/>
                      <a:pt x="107" y="17"/>
                    </a:cubicBezTo>
                    <a:cubicBezTo>
                      <a:pt x="107" y="17"/>
                      <a:pt x="107" y="17"/>
                      <a:pt x="107" y="17"/>
                    </a:cubicBezTo>
                    <a:cubicBezTo>
                      <a:pt x="107" y="17"/>
                      <a:pt x="107" y="17"/>
                      <a:pt x="107" y="17"/>
                    </a:cubicBezTo>
                    <a:cubicBezTo>
                      <a:pt x="107" y="17"/>
                      <a:pt x="107" y="17"/>
                      <a:pt x="107" y="17"/>
                    </a:cubicBezTo>
                    <a:cubicBezTo>
                      <a:pt x="108" y="16"/>
                      <a:pt x="108" y="16"/>
                      <a:pt x="108" y="16"/>
                    </a:cubicBezTo>
                    <a:cubicBezTo>
                      <a:pt x="108" y="16"/>
                      <a:pt x="108" y="16"/>
                      <a:pt x="108" y="16"/>
                    </a:cubicBezTo>
                    <a:cubicBezTo>
                      <a:pt x="108" y="16"/>
                      <a:pt x="108" y="16"/>
                      <a:pt x="108" y="16"/>
                    </a:cubicBezTo>
                    <a:cubicBezTo>
                      <a:pt x="108" y="16"/>
                      <a:pt x="108" y="15"/>
                      <a:pt x="108" y="15"/>
                    </a:cubicBezTo>
                    <a:cubicBezTo>
                      <a:pt x="108" y="15"/>
                      <a:pt x="108" y="15"/>
                      <a:pt x="108" y="15"/>
                    </a:cubicBezTo>
                    <a:cubicBezTo>
                      <a:pt x="108" y="15"/>
                      <a:pt x="108" y="15"/>
                      <a:pt x="108" y="15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108" y="1"/>
                      <a:pt x="108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lumMod val="50000"/>
                      <a:lumOff val="50000"/>
                      <a:tint val="66000"/>
                      <a:satMod val="160000"/>
                    </a:srgbClr>
                  </a:gs>
                  <a:gs pos="50000">
                    <a:srgbClr val="000000">
                      <a:lumMod val="50000"/>
                      <a:lumOff val="50000"/>
                      <a:tint val="44500"/>
                      <a:satMod val="160000"/>
                    </a:srgbClr>
                  </a:gs>
                  <a:gs pos="100000">
                    <a:srgbClr val="000000">
                      <a:lumMod val="50000"/>
                      <a:lumOff val="50000"/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480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79" name="Oval 9">
                <a:extLst>
                  <a:ext uri="{FF2B5EF4-FFF2-40B4-BE49-F238E27FC236}">
                    <a16:creationId xmlns:a16="http://schemas.microsoft.com/office/drawing/2014/main" id="{8E53636D-4F9A-4291-AA88-69D0FC1EE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3563" y="3449637"/>
                <a:ext cx="407988" cy="92075"/>
              </a:xfrm>
              <a:prstGeom prst="ellipse">
                <a:avLst/>
              </a:prstGeom>
              <a:gradFill>
                <a:gsLst>
                  <a:gs pos="0">
                    <a:srgbClr val="1F4CB9"/>
                  </a:gs>
                  <a:gs pos="94000">
                    <a:srgbClr val="5DB0EE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480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A8D8796A-8FEE-409E-93FA-8DAD31127109}"/>
                </a:ext>
              </a:extLst>
            </p:cNvPr>
            <p:cNvGrpSpPr/>
            <p:nvPr/>
          </p:nvGrpSpPr>
          <p:grpSpPr>
            <a:xfrm rot="1357144">
              <a:off x="3181791" y="2156321"/>
              <a:ext cx="3073377" cy="2889293"/>
              <a:chOff x="1768475" y="1136650"/>
              <a:chExt cx="2093912" cy="1968500"/>
            </a:xfr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6" name="Group 81">
                <a:extLst>
                  <a:ext uri="{FF2B5EF4-FFF2-40B4-BE49-F238E27FC236}">
                    <a16:creationId xmlns:a16="http://schemas.microsoft.com/office/drawing/2014/main" id="{3446A91A-02E8-407D-8CAF-A2ECBA90603B}"/>
                  </a:ext>
                </a:extLst>
              </p:cNvPr>
              <p:cNvGrpSpPr/>
              <p:nvPr/>
            </p:nvGrpSpPr>
            <p:grpSpPr>
              <a:xfrm>
                <a:off x="3028950" y="2316163"/>
                <a:ext cx="246063" cy="249237"/>
                <a:chOff x="3028950" y="2316163"/>
                <a:chExt cx="246063" cy="249237"/>
              </a:xfrm>
              <a:solidFill>
                <a:srgbClr val="000000">
                  <a:lumMod val="50000"/>
                  <a:lumOff val="50000"/>
                </a:srgbClr>
              </a:solidFill>
            </p:grpSpPr>
            <p:sp>
              <p:nvSpPr>
                <p:cNvPr id="70" name="Freeform 63">
                  <a:extLst>
                    <a:ext uri="{FF2B5EF4-FFF2-40B4-BE49-F238E27FC236}">
                      <a16:creationId xmlns:a16="http://schemas.microsoft.com/office/drawing/2014/main" id="{61ED3DB4-B1DF-4ADF-A73D-DD31AAD3EC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0700" y="2344738"/>
                  <a:ext cx="147638" cy="157163"/>
                </a:xfrm>
                <a:custGeom>
                  <a:avLst/>
                  <a:gdLst/>
                  <a:ahLst/>
                  <a:cxnLst>
                    <a:cxn ang="0">
                      <a:pos x="79" y="83"/>
                    </a:cxn>
                    <a:cxn ang="0">
                      <a:pos x="141" y="1"/>
                    </a:cxn>
                    <a:cxn ang="0">
                      <a:pos x="141" y="1"/>
                    </a:cxn>
                    <a:cxn ang="0">
                      <a:pos x="128" y="8"/>
                    </a:cxn>
                    <a:cxn ang="0">
                      <a:pos x="71" y="75"/>
                    </a:cxn>
                    <a:cxn ang="0">
                      <a:pos x="7" y="136"/>
                    </a:cxn>
                    <a:cxn ang="0">
                      <a:pos x="1" y="150"/>
                    </a:cxn>
                    <a:cxn ang="0">
                      <a:pos x="2" y="150"/>
                    </a:cxn>
                    <a:cxn ang="0">
                      <a:pos x="79" y="83"/>
                    </a:cxn>
                  </a:cxnLst>
                  <a:rect l="0" t="0" r="r" b="b"/>
                  <a:pathLst>
                    <a:path w="145" h="154">
                      <a:moveTo>
                        <a:pt x="79" y="83"/>
                      </a:moveTo>
                      <a:cubicBezTo>
                        <a:pt x="117" y="42"/>
                        <a:pt x="145" y="5"/>
                        <a:pt x="141" y="1"/>
                      </a:cubicBezTo>
                      <a:cubicBezTo>
                        <a:pt x="141" y="1"/>
                        <a:pt x="141" y="1"/>
                        <a:pt x="141" y="1"/>
                      </a:cubicBezTo>
                      <a:cubicBezTo>
                        <a:pt x="139" y="0"/>
                        <a:pt x="135" y="2"/>
                        <a:pt x="128" y="8"/>
                      </a:cubicBezTo>
                      <a:cubicBezTo>
                        <a:pt x="118" y="22"/>
                        <a:pt x="97" y="48"/>
                        <a:pt x="71" y="75"/>
                      </a:cubicBezTo>
                      <a:cubicBezTo>
                        <a:pt x="45" y="103"/>
                        <a:pt x="21" y="126"/>
                        <a:pt x="7" y="136"/>
                      </a:cubicBezTo>
                      <a:cubicBezTo>
                        <a:pt x="2" y="144"/>
                        <a:pt x="0" y="148"/>
                        <a:pt x="1" y="150"/>
                      </a:cubicBezTo>
                      <a:cubicBezTo>
                        <a:pt x="1" y="150"/>
                        <a:pt x="2" y="150"/>
                        <a:pt x="2" y="150"/>
                      </a:cubicBezTo>
                      <a:cubicBezTo>
                        <a:pt x="6" y="154"/>
                        <a:pt x="41" y="124"/>
                        <a:pt x="79" y="83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71" name="Freeform 64">
                  <a:extLst>
                    <a:ext uri="{FF2B5EF4-FFF2-40B4-BE49-F238E27FC236}">
                      <a16:creationId xmlns:a16="http://schemas.microsoft.com/office/drawing/2014/main" id="{AD12544E-B5C5-4F0F-9135-3DA8DF3019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06737" y="2386013"/>
                  <a:ext cx="150813" cy="163513"/>
                </a:xfrm>
                <a:custGeom>
                  <a:avLst/>
                  <a:gdLst/>
                  <a:ahLst/>
                  <a:cxnLst>
                    <a:cxn ang="0">
                      <a:pos x="81" y="86"/>
                    </a:cxn>
                    <a:cxn ang="0">
                      <a:pos x="146" y="2"/>
                    </a:cxn>
                    <a:cxn ang="0">
                      <a:pos x="145" y="1"/>
                    </a:cxn>
                    <a:cxn ang="0">
                      <a:pos x="132" y="8"/>
                    </a:cxn>
                    <a:cxn ang="0">
                      <a:pos x="73" y="79"/>
                    </a:cxn>
                    <a:cxn ang="0">
                      <a:pos x="7" y="142"/>
                    </a:cxn>
                    <a:cxn ang="0">
                      <a:pos x="1" y="156"/>
                    </a:cxn>
                    <a:cxn ang="0">
                      <a:pos x="1" y="156"/>
                    </a:cxn>
                    <a:cxn ang="0">
                      <a:pos x="81" y="86"/>
                    </a:cxn>
                  </a:cxnLst>
                  <a:rect l="0" t="0" r="r" b="b"/>
                  <a:pathLst>
                    <a:path w="149" h="159">
                      <a:moveTo>
                        <a:pt x="81" y="86"/>
                      </a:moveTo>
                      <a:cubicBezTo>
                        <a:pt x="121" y="44"/>
                        <a:pt x="149" y="7"/>
                        <a:pt x="146" y="2"/>
                      </a:cubicBezTo>
                      <a:cubicBezTo>
                        <a:pt x="146" y="1"/>
                        <a:pt x="145" y="1"/>
                        <a:pt x="145" y="1"/>
                      </a:cubicBezTo>
                      <a:cubicBezTo>
                        <a:pt x="143" y="0"/>
                        <a:pt x="139" y="3"/>
                        <a:pt x="132" y="8"/>
                      </a:cubicBezTo>
                      <a:cubicBezTo>
                        <a:pt x="122" y="24"/>
                        <a:pt x="100" y="50"/>
                        <a:pt x="73" y="79"/>
                      </a:cubicBezTo>
                      <a:cubicBezTo>
                        <a:pt x="47" y="107"/>
                        <a:pt x="22" y="131"/>
                        <a:pt x="7" y="142"/>
                      </a:cubicBezTo>
                      <a:cubicBezTo>
                        <a:pt x="2" y="149"/>
                        <a:pt x="0" y="154"/>
                        <a:pt x="1" y="156"/>
                      </a:cubicBezTo>
                      <a:cubicBezTo>
                        <a:pt x="1" y="156"/>
                        <a:pt x="1" y="156"/>
                        <a:pt x="1" y="156"/>
                      </a:cubicBezTo>
                      <a:cubicBezTo>
                        <a:pt x="7" y="159"/>
                        <a:pt x="42" y="128"/>
                        <a:pt x="81" y="86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72" name="Freeform 65">
                  <a:extLst>
                    <a:ext uri="{FF2B5EF4-FFF2-40B4-BE49-F238E27FC236}">
                      <a16:creationId xmlns:a16="http://schemas.microsoft.com/office/drawing/2014/main" id="{4613FCFC-C855-4B4F-96B3-24BAD3C94F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86100" y="2368550"/>
                  <a:ext cx="149225" cy="158750"/>
                </a:xfrm>
                <a:custGeom>
                  <a:avLst/>
                  <a:gdLst/>
                  <a:ahLst/>
                  <a:cxnLst>
                    <a:cxn ang="0">
                      <a:pos x="81" y="85"/>
                    </a:cxn>
                    <a:cxn ang="0">
                      <a:pos x="144" y="1"/>
                    </a:cxn>
                    <a:cxn ang="0">
                      <a:pos x="143" y="1"/>
                    </a:cxn>
                    <a:cxn ang="0">
                      <a:pos x="130" y="8"/>
                    </a:cxn>
                    <a:cxn ang="0">
                      <a:pos x="73" y="77"/>
                    </a:cxn>
                    <a:cxn ang="0">
                      <a:pos x="7" y="139"/>
                    </a:cxn>
                    <a:cxn ang="0">
                      <a:pos x="1" y="153"/>
                    </a:cxn>
                    <a:cxn ang="0">
                      <a:pos x="2" y="154"/>
                    </a:cxn>
                    <a:cxn ang="0">
                      <a:pos x="81" y="85"/>
                    </a:cxn>
                  </a:cxnLst>
                  <a:rect l="0" t="0" r="r" b="b"/>
                  <a:pathLst>
                    <a:path w="147" h="156">
                      <a:moveTo>
                        <a:pt x="81" y="85"/>
                      </a:moveTo>
                      <a:cubicBezTo>
                        <a:pt x="119" y="43"/>
                        <a:pt x="147" y="6"/>
                        <a:pt x="144" y="1"/>
                      </a:cubicBezTo>
                      <a:cubicBezTo>
                        <a:pt x="144" y="1"/>
                        <a:pt x="144" y="1"/>
                        <a:pt x="143" y="1"/>
                      </a:cubicBezTo>
                      <a:cubicBezTo>
                        <a:pt x="142" y="0"/>
                        <a:pt x="137" y="3"/>
                        <a:pt x="130" y="8"/>
                      </a:cubicBezTo>
                      <a:cubicBezTo>
                        <a:pt x="120" y="23"/>
                        <a:pt x="99" y="49"/>
                        <a:pt x="73" y="77"/>
                      </a:cubicBezTo>
                      <a:cubicBezTo>
                        <a:pt x="46" y="105"/>
                        <a:pt x="22" y="128"/>
                        <a:pt x="7" y="139"/>
                      </a:cubicBezTo>
                      <a:cubicBezTo>
                        <a:pt x="3" y="146"/>
                        <a:pt x="0" y="151"/>
                        <a:pt x="1" y="153"/>
                      </a:cubicBezTo>
                      <a:cubicBezTo>
                        <a:pt x="1" y="153"/>
                        <a:pt x="2" y="153"/>
                        <a:pt x="2" y="154"/>
                      </a:cubicBezTo>
                      <a:cubicBezTo>
                        <a:pt x="7" y="156"/>
                        <a:pt x="42" y="126"/>
                        <a:pt x="81" y="85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73" name="Freeform 66">
                  <a:extLst>
                    <a:ext uri="{FF2B5EF4-FFF2-40B4-BE49-F238E27FC236}">
                      <a16:creationId xmlns:a16="http://schemas.microsoft.com/office/drawing/2014/main" id="{A7E6A247-2944-407A-A01E-FA6850CAA6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1025" y="2400300"/>
                  <a:ext cx="153988" cy="165100"/>
                </a:xfrm>
                <a:custGeom>
                  <a:avLst/>
                  <a:gdLst/>
                  <a:ahLst/>
                  <a:cxnLst>
                    <a:cxn ang="0">
                      <a:pos x="83" y="87"/>
                    </a:cxn>
                    <a:cxn ang="0">
                      <a:pos x="148" y="2"/>
                    </a:cxn>
                    <a:cxn ang="0">
                      <a:pos x="147" y="1"/>
                    </a:cxn>
                    <a:cxn ang="0">
                      <a:pos x="134" y="8"/>
                    </a:cxn>
                    <a:cxn ang="0">
                      <a:pos x="75" y="80"/>
                    </a:cxn>
                    <a:cxn ang="0">
                      <a:pos x="7" y="143"/>
                    </a:cxn>
                    <a:cxn ang="0">
                      <a:pos x="1" y="158"/>
                    </a:cxn>
                    <a:cxn ang="0">
                      <a:pos x="2" y="158"/>
                    </a:cxn>
                    <a:cxn ang="0">
                      <a:pos x="83" y="87"/>
                    </a:cxn>
                  </a:cxnLst>
                  <a:rect l="0" t="0" r="r" b="b"/>
                  <a:pathLst>
                    <a:path w="151" h="161">
                      <a:moveTo>
                        <a:pt x="83" y="87"/>
                      </a:moveTo>
                      <a:cubicBezTo>
                        <a:pt x="123" y="45"/>
                        <a:pt x="151" y="7"/>
                        <a:pt x="148" y="2"/>
                      </a:cubicBezTo>
                      <a:cubicBezTo>
                        <a:pt x="148" y="2"/>
                        <a:pt x="148" y="2"/>
                        <a:pt x="147" y="1"/>
                      </a:cubicBezTo>
                      <a:cubicBezTo>
                        <a:pt x="146" y="0"/>
                        <a:pt x="141" y="3"/>
                        <a:pt x="134" y="8"/>
                      </a:cubicBezTo>
                      <a:cubicBezTo>
                        <a:pt x="123" y="24"/>
                        <a:pt x="102" y="51"/>
                        <a:pt x="75" y="80"/>
                      </a:cubicBezTo>
                      <a:cubicBezTo>
                        <a:pt x="48" y="109"/>
                        <a:pt x="22" y="132"/>
                        <a:pt x="7" y="143"/>
                      </a:cubicBezTo>
                      <a:cubicBezTo>
                        <a:pt x="3" y="151"/>
                        <a:pt x="0" y="156"/>
                        <a:pt x="1" y="158"/>
                      </a:cubicBezTo>
                      <a:cubicBezTo>
                        <a:pt x="1" y="158"/>
                        <a:pt x="2" y="158"/>
                        <a:pt x="2" y="158"/>
                      </a:cubicBezTo>
                      <a:cubicBezTo>
                        <a:pt x="7" y="161"/>
                        <a:pt x="43" y="130"/>
                        <a:pt x="83" y="87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74" name="Freeform 67">
                  <a:extLst>
                    <a:ext uri="{FF2B5EF4-FFF2-40B4-BE49-F238E27FC236}">
                      <a16:creationId xmlns:a16="http://schemas.microsoft.com/office/drawing/2014/main" id="{4B93A929-C7A5-47D7-BE0F-716FB25A17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28950" y="2316163"/>
                  <a:ext cx="144463" cy="152400"/>
                </a:xfrm>
                <a:custGeom>
                  <a:avLst/>
                  <a:gdLst/>
                  <a:ahLst/>
                  <a:cxnLst>
                    <a:cxn ang="0">
                      <a:pos x="77" y="81"/>
                    </a:cxn>
                    <a:cxn ang="0">
                      <a:pos x="138" y="1"/>
                    </a:cxn>
                    <a:cxn ang="0">
                      <a:pos x="137" y="1"/>
                    </a:cxn>
                    <a:cxn ang="0">
                      <a:pos x="124" y="8"/>
                    </a:cxn>
                    <a:cxn ang="0">
                      <a:pos x="69" y="74"/>
                    </a:cxn>
                    <a:cxn ang="0">
                      <a:pos x="7" y="133"/>
                    </a:cxn>
                    <a:cxn ang="0">
                      <a:pos x="1" y="147"/>
                    </a:cxn>
                    <a:cxn ang="0">
                      <a:pos x="2" y="147"/>
                    </a:cxn>
                    <a:cxn ang="0">
                      <a:pos x="77" y="81"/>
                    </a:cxn>
                  </a:cxnLst>
                  <a:rect l="0" t="0" r="r" b="b"/>
                  <a:pathLst>
                    <a:path w="141" h="150">
                      <a:moveTo>
                        <a:pt x="77" y="81"/>
                      </a:moveTo>
                      <a:cubicBezTo>
                        <a:pt x="114" y="41"/>
                        <a:pt x="141" y="6"/>
                        <a:pt x="138" y="1"/>
                      </a:cubicBezTo>
                      <a:cubicBezTo>
                        <a:pt x="137" y="1"/>
                        <a:pt x="137" y="1"/>
                        <a:pt x="137" y="1"/>
                      </a:cubicBezTo>
                      <a:cubicBezTo>
                        <a:pt x="136" y="0"/>
                        <a:pt x="131" y="3"/>
                        <a:pt x="124" y="8"/>
                      </a:cubicBezTo>
                      <a:cubicBezTo>
                        <a:pt x="115" y="22"/>
                        <a:pt x="95" y="47"/>
                        <a:pt x="69" y="74"/>
                      </a:cubicBezTo>
                      <a:cubicBezTo>
                        <a:pt x="44" y="101"/>
                        <a:pt x="21" y="123"/>
                        <a:pt x="7" y="133"/>
                      </a:cubicBezTo>
                      <a:cubicBezTo>
                        <a:pt x="2" y="140"/>
                        <a:pt x="0" y="145"/>
                        <a:pt x="1" y="147"/>
                      </a:cubicBezTo>
                      <a:cubicBezTo>
                        <a:pt x="1" y="147"/>
                        <a:pt x="2" y="147"/>
                        <a:pt x="2" y="147"/>
                      </a:cubicBezTo>
                      <a:cubicBezTo>
                        <a:pt x="6" y="150"/>
                        <a:pt x="40" y="121"/>
                        <a:pt x="77" y="81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sp>
            <p:nvSpPr>
              <p:cNvPr id="48" name="Freeform 9">
                <a:extLst>
                  <a:ext uri="{FF2B5EF4-FFF2-40B4-BE49-F238E27FC236}">
                    <a16:creationId xmlns:a16="http://schemas.microsoft.com/office/drawing/2014/main" id="{EB0246D7-B4FD-4D7C-8C12-ABC9A735F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8475" y="1274763"/>
                <a:ext cx="654050" cy="498475"/>
              </a:xfrm>
              <a:custGeom>
                <a:avLst/>
                <a:gdLst/>
                <a:ahLst/>
                <a:cxnLst>
                  <a:cxn ang="0">
                    <a:pos x="37" y="191"/>
                  </a:cxn>
                  <a:cxn ang="0">
                    <a:pos x="44" y="334"/>
                  </a:cxn>
                  <a:cxn ang="0">
                    <a:pos x="192" y="471"/>
                  </a:cxn>
                  <a:cxn ang="0">
                    <a:pos x="248" y="488"/>
                  </a:cxn>
                  <a:cxn ang="0">
                    <a:pos x="642" y="472"/>
                  </a:cxn>
                  <a:cxn ang="0">
                    <a:pos x="129" y="0"/>
                  </a:cxn>
                  <a:cxn ang="0">
                    <a:pos x="37" y="191"/>
                  </a:cxn>
                </a:cxnLst>
                <a:rect l="0" t="0" r="r" b="b"/>
                <a:pathLst>
                  <a:path w="642" h="489">
                    <a:moveTo>
                      <a:pt x="37" y="191"/>
                    </a:moveTo>
                    <a:cubicBezTo>
                      <a:pt x="24" y="218"/>
                      <a:pt x="0" y="284"/>
                      <a:pt x="44" y="334"/>
                    </a:cubicBezTo>
                    <a:cubicBezTo>
                      <a:pt x="88" y="383"/>
                      <a:pt x="179" y="462"/>
                      <a:pt x="192" y="471"/>
                    </a:cubicBezTo>
                    <a:cubicBezTo>
                      <a:pt x="205" y="481"/>
                      <a:pt x="216" y="489"/>
                      <a:pt x="248" y="488"/>
                    </a:cubicBezTo>
                    <a:cubicBezTo>
                      <a:pt x="279" y="487"/>
                      <a:pt x="642" y="472"/>
                      <a:pt x="642" y="47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29" y="0"/>
                      <a:pt x="50" y="164"/>
                      <a:pt x="37" y="191"/>
                    </a:cubicBezTo>
                  </a:path>
                </a:pathLst>
              </a:custGeom>
              <a:solidFill>
                <a:srgbClr val="14366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480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49" name="Freeform 41">
                <a:extLst>
                  <a:ext uri="{FF2B5EF4-FFF2-40B4-BE49-F238E27FC236}">
                    <a16:creationId xmlns:a16="http://schemas.microsoft.com/office/drawing/2014/main" id="{C8C6DB22-FD17-4ACC-8044-162C54BA0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650" y="1270000"/>
                <a:ext cx="1060450" cy="9953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18" y="243"/>
                  </a:cxn>
                  <a:cxn ang="0">
                    <a:pos x="317" y="376"/>
                  </a:cxn>
                  <a:cxn ang="0">
                    <a:pos x="376" y="426"/>
                  </a:cxn>
                  <a:cxn ang="0">
                    <a:pos x="439" y="475"/>
                  </a:cxn>
                  <a:cxn ang="0">
                    <a:pos x="560" y="588"/>
                  </a:cxn>
                  <a:cxn ang="0">
                    <a:pos x="785" y="799"/>
                  </a:cxn>
                  <a:cxn ang="0">
                    <a:pos x="821" y="838"/>
                  </a:cxn>
                  <a:cxn ang="0">
                    <a:pos x="870" y="889"/>
                  </a:cxn>
                  <a:cxn ang="0">
                    <a:pos x="890" y="921"/>
                  </a:cxn>
                  <a:cxn ang="0">
                    <a:pos x="921" y="962"/>
                  </a:cxn>
                  <a:cxn ang="0">
                    <a:pos x="935" y="975"/>
                  </a:cxn>
                  <a:cxn ang="0">
                    <a:pos x="989" y="922"/>
                  </a:cxn>
                  <a:cxn ang="0">
                    <a:pos x="1038" y="864"/>
                  </a:cxn>
                  <a:cxn ang="0">
                    <a:pos x="1024" y="852"/>
                  </a:cxn>
                  <a:cxn ang="0">
                    <a:pos x="981" y="824"/>
                  </a:cxn>
                  <a:cxn ang="0">
                    <a:pos x="948" y="806"/>
                  </a:cxn>
                  <a:cxn ang="0">
                    <a:pos x="894" y="760"/>
                  </a:cxn>
                  <a:cxn ang="0">
                    <a:pos x="853" y="727"/>
                  </a:cxn>
                  <a:cxn ang="0">
                    <a:pos x="627" y="517"/>
                  </a:cxn>
                  <a:cxn ang="0">
                    <a:pos x="506" y="403"/>
                  </a:cxn>
                  <a:cxn ang="0">
                    <a:pos x="453" y="344"/>
                  </a:cxn>
                  <a:cxn ang="0">
                    <a:pos x="399" y="289"/>
                  </a:cxn>
                  <a:cxn ang="0">
                    <a:pos x="260" y="199"/>
                  </a:cxn>
                  <a:cxn ang="0">
                    <a:pos x="5" y="0"/>
                  </a:cxn>
                  <a:cxn ang="0">
                    <a:pos x="0" y="5"/>
                  </a:cxn>
                </a:cxnLst>
                <a:rect l="0" t="0" r="r" b="b"/>
                <a:pathLst>
                  <a:path w="1039" h="976">
                    <a:moveTo>
                      <a:pt x="0" y="5"/>
                    </a:moveTo>
                    <a:cubicBezTo>
                      <a:pt x="218" y="243"/>
                      <a:pt x="218" y="243"/>
                      <a:pt x="218" y="243"/>
                    </a:cubicBezTo>
                    <a:cubicBezTo>
                      <a:pt x="218" y="243"/>
                      <a:pt x="301" y="360"/>
                      <a:pt x="317" y="376"/>
                    </a:cubicBezTo>
                    <a:cubicBezTo>
                      <a:pt x="333" y="393"/>
                      <a:pt x="339" y="399"/>
                      <a:pt x="376" y="426"/>
                    </a:cubicBezTo>
                    <a:cubicBezTo>
                      <a:pt x="412" y="454"/>
                      <a:pt x="422" y="461"/>
                      <a:pt x="439" y="475"/>
                    </a:cubicBezTo>
                    <a:cubicBezTo>
                      <a:pt x="456" y="490"/>
                      <a:pt x="550" y="580"/>
                      <a:pt x="560" y="588"/>
                    </a:cubicBezTo>
                    <a:cubicBezTo>
                      <a:pt x="569" y="597"/>
                      <a:pt x="778" y="792"/>
                      <a:pt x="785" y="799"/>
                    </a:cubicBezTo>
                    <a:cubicBezTo>
                      <a:pt x="793" y="806"/>
                      <a:pt x="798" y="812"/>
                      <a:pt x="821" y="838"/>
                    </a:cubicBezTo>
                    <a:cubicBezTo>
                      <a:pt x="843" y="864"/>
                      <a:pt x="854" y="880"/>
                      <a:pt x="870" y="889"/>
                    </a:cubicBezTo>
                    <a:cubicBezTo>
                      <a:pt x="887" y="898"/>
                      <a:pt x="887" y="904"/>
                      <a:pt x="890" y="921"/>
                    </a:cubicBezTo>
                    <a:cubicBezTo>
                      <a:pt x="894" y="938"/>
                      <a:pt x="910" y="952"/>
                      <a:pt x="921" y="962"/>
                    </a:cubicBezTo>
                    <a:cubicBezTo>
                      <a:pt x="932" y="972"/>
                      <a:pt x="935" y="975"/>
                      <a:pt x="935" y="975"/>
                    </a:cubicBezTo>
                    <a:cubicBezTo>
                      <a:pt x="936" y="976"/>
                      <a:pt x="960" y="952"/>
                      <a:pt x="989" y="922"/>
                    </a:cubicBezTo>
                    <a:cubicBezTo>
                      <a:pt x="1017" y="891"/>
                      <a:pt x="1039" y="866"/>
                      <a:pt x="1038" y="864"/>
                    </a:cubicBezTo>
                    <a:cubicBezTo>
                      <a:pt x="1038" y="864"/>
                      <a:pt x="1035" y="861"/>
                      <a:pt x="1024" y="852"/>
                    </a:cubicBezTo>
                    <a:cubicBezTo>
                      <a:pt x="1013" y="842"/>
                      <a:pt x="998" y="826"/>
                      <a:pt x="981" y="824"/>
                    </a:cubicBezTo>
                    <a:cubicBezTo>
                      <a:pt x="964" y="821"/>
                      <a:pt x="958" y="822"/>
                      <a:pt x="948" y="806"/>
                    </a:cubicBezTo>
                    <a:cubicBezTo>
                      <a:pt x="938" y="790"/>
                      <a:pt x="921" y="780"/>
                      <a:pt x="894" y="760"/>
                    </a:cubicBezTo>
                    <a:cubicBezTo>
                      <a:pt x="866" y="739"/>
                      <a:pt x="860" y="735"/>
                      <a:pt x="853" y="727"/>
                    </a:cubicBezTo>
                    <a:cubicBezTo>
                      <a:pt x="845" y="720"/>
                      <a:pt x="637" y="526"/>
                      <a:pt x="627" y="517"/>
                    </a:cubicBezTo>
                    <a:cubicBezTo>
                      <a:pt x="617" y="508"/>
                      <a:pt x="521" y="419"/>
                      <a:pt x="506" y="403"/>
                    </a:cubicBezTo>
                    <a:cubicBezTo>
                      <a:pt x="490" y="388"/>
                      <a:pt x="482" y="379"/>
                      <a:pt x="453" y="344"/>
                    </a:cubicBezTo>
                    <a:cubicBezTo>
                      <a:pt x="423" y="309"/>
                      <a:pt x="417" y="303"/>
                      <a:pt x="399" y="289"/>
                    </a:cubicBezTo>
                    <a:cubicBezTo>
                      <a:pt x="381" y="274"/>
                      <a:pt x="260" y="199"/>
                      <a:pt x="260" y="199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gradFill>
                <a:gsLst>
                  <a:gs pos="100000">
                    <a:srgbClr val="5DB0EE"/>
                  </a:gs>
                  <a:gs pos="29000">
                    <a:srgbClr val="1F4CB9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defTabSz="448056"/>
                <a:endParaRPr lang="en-US" sz="1200" kern="0" dirty="0">
                  <a:solidFill>
                    <a:srgbClr val="262626"/>
                  </a:solidFill>
                  <a:latin typeface="Calibri Light"/>
                </a:endParaRPr>
              </a:p>
            </p:txBody>
          </p:sp>
          <p:grpSp>
            <p:nvGrpSpPr>
              <p:cNvPr id="52" name="Group 79">
                <a:extLst>
                  <a:ext uri="{FF2B5EF4-FFF2-40B4-BE49-F238E27FC236}">
                    <a16:creationId xmlns:a16="http://schemas.microsoft.com/office/drawing/2014/main" id="{3B353DCC-6D10-4840-9CC2-D84895BAE6A1}"/>
                  </a:ext>
                </a:extLst>
              </p:cNvPr>
              <p:cNvGrpSpPr/>
              <p:nvPr/>
            </p:nvGrpSpPr>
            <p:grpSpPr>
              <a:xfrm>
                <a:off x="2536825" y="1858963"/>
                <a:ext cx="187325" cy="185737"/>
                <a:chOff x="2536825" y="1858963"/>
                <a:chExt cx="187325" cy="185737"/>
              </a:xfrm>
              <a:gradFill>
                <a:gsLst>
                  <a:gs pos="0">
                    <a:srgbClr val="A59D95">
                      <a:lumMod val="75000"/>
                      <a:tint val="66000"/>
                      <a:satMod val="160000"/>
                    </a:srgbClr>
                  </a:gs>
                  <a:gs pos="50000">
                    <a:srgbClr val="A59D95">
                      <a:lumMod val="75000"/>
                      <a:tint val="44500"/>
                      <a:satMod val="160000"/>
                    </a:srgbClr>
                  </a:gs>
                  <a:gs pos="100000">
                    <a:srgbClr val="A59D95">
                      <a:lumMod val="75000"/>
                      <a:tint val="23500"/>
                      <a:satMod val="160000"/>
                    </a:srgbClr>
                  </a:gs>
                </a:gsLst>
                <a:lin ang="16200000" scaled="1"/>
              </a:gradFill>
            </p:grpSpPr>
            <p:sp>
              <p:nvSpPr>
                <p:cNvPr id="64" name="Freeform 43">
                  <a:extLst>
                    <a:ext uri="{FF2B5EF4-FFF2-40B4-BE49-F238E27FC236}">
                      <a16:creationId xmlns:a16="http://schemas.microsoft.com/office/drawing/2014/main" id="{1A25BD24-9D7C-4D08-9F7E-6B42F5CDEB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36825" y="1858963"/>
                  <a:ext cx="88900" cy="92075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13" y="58"/>
                    </a:cxn>
                    <a:cxn ang="0">
                      <a:pos x="56" y="12"/>
                    </a:cxn>
                    <a:cxn ang="0">
                      <a:pos x="43" y="0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56" h="58">
                      <a:moveTo>
                        <a:pt x="0" y="47"/>
                      </a:moveTo>
                      <a:lnTo>
                        <a:pt x="13" y="58"/>
                      </a:lnTo>
                      <a:lnTo>
                        <a:pt x="56" y="12"/>
                      </a:lnTo>
                      <a:lnTo>
                        <a:pt x="43" y="0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5" name="Freeform 45">
                  <a:extLst>
                    <a:ext uri="{FF2B5EF4-FFF2-40B4-BE49-F238E27FC236}">
                      <a16:creationId xmlns:a16="http://schemas.microsoft.com/office/drawing/2014/main" id="{4BA449F2-57F6-42E3-B389-2910155B59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68575" y="1889125"/>
                  <a:ext cx="77788" cy="80963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5" y="51"/>
                    </a:cxn>
                    <a:cxn ang="0">
                      <a:pos x="49" y="5"/>
                    </a:cxn>
                    <a:cxn ang="0">
                      <a:pos x="43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49" h="51">
                      <a:moveTo>
                        <a:pt x="0" y="46"/>
                      </a:moveTo>
                      <a:lnTo>
                        <a:pt x="5" y="51"/>
                      </a:lnTo>
                      <a:lnTo>
                        <a:pt x="49" y="5"/>
                      </a:lnTo>
                      <a:lnTo>
                        <a:pt x="43" y="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6" name="Freeform 47">
                  <a:extLst>
                    <a:ext uri="{FF2B5EF4-FFF2-40B4-BE49-F238E27FC236}">
                      <a16:creationId xmlns:a16="http://schemas.microsoft.com/office/drawing/2014/main" id="{623F4FB1-FCAF-4597-9347-544A37B7DF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87625" y="1906588"/>
                  <a:ext cx="77788" cy="82550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6" y="52"/>
                    </a:cxn>
                    <a:cxn ang="0">
                      <a:pos x="49" y="6"/>
                    </a:cxn>
                    <a:cxn ang="0">
                      <a:pos x="43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49" h="52">
                      <a:moveTo>
                        <a:pt x="0" y="46"/>
                      </a:moveTo>
                      <a:lnTo>
                        <a:pt x="6" y="52"/>
                      </a:lnTo>
                      <a:lnTo>
                        <a:pt x="49" y="6"/>
                      </a:lnTo>
                      <a:lnTo>
                        <a:pt x="43" y="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7" name="Freeform 49">
                  <a:extLst>
                    <a:ext uri="{FF2B5EF4-FFF2-40B4-BE49-F238E27FC236}">
                      <a16:creationId xmlns:a16="http://schemas.microsoft.com/office/drawing/2014/main" id="{89F6F427-C562-414E-AB88-2891C8DA67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06675" y="1925638"/>
                  <a:ext cx="79375" cy="82550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7" y="52"/>
                    </a:cxn>
                    <a:cxn ang="0">
                      <a:pos x="50" y="5"/>
                    </a:cxn>
                    <a:cxn ang="0">
                      <a:pos x="44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50" h="52">
                      <a:moveTo>
                        <a:pt x="0" y="46"/>
                      </a:moveTo>
                      <a:lnTo>
                        <a:pt x="7" y="52"/>
                      </a:lnTo>
                      <a:lnTo>
                        <a:pt x="50" y="5"/>
                      </a:lnTo>
                      <a:lnTo>
                        <a:pt x="44" y="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8" name="Freeform 51">
                  <a:extLst>
                    <a:ext uri="{FF2B5EF4-FFF2-40B4-BE49-F238E27FC236}">
                      <a16:creationId xmlns:a16="http://schemas.microsoft.com/office/drawing/2014/main" id="{9F008633-A28A-4ABC-940D-F3A5F54F65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27312" y="1943100"/>
                  <a:ext cx="77788" cy="82550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6" y="52"/>
                    </a:cxn>
                    <a:cxn ang="0">
                      <a:pos x="49" y="6"/>
                    </a:cxn>
                    <a:cxn ang="0">
                      <a:pos x="43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49" h="52">
                      <a:moveTo>
                        <a:pt x="0" y="46"/>
                      </a:moveTo>
                      <a:lnTo>
                        <a:pt x="6" y="52"/>
                      </a:lnTo>
                      <a:lnTo>
                        <a:pt x="49" y="6"/>
                      </a:lnTo>
                      <a:lnTo>
                        <a:pt x="43" y="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9" name="Freeform 53">
                  <a:extLst>
                    <a:ext uri="{FF2B5EF4-FFF2-40B4-BE49-F238E27FC236}">
                      <a16:creationId xmlns:a16="http://schemas.microsoft.com/office/drawing/2014/main" id="{98CA5A14-B33A-449E-AD61-645B98B5AE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6362" y="1962150"/>
                  <a:ext cx="77788" cy="82550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6" y="52"/>
                    </a:cxn>
                    <a:cxn ang="0">
                      <a:pos x="49" y="5"/>
                    </a:cxn>
                    <a:cxn ang="0">
                      <a:pos x="43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49" h="52">
                      <a:moveTo>
                        <a:pt x="0" y="46"/>
                      </a:moveTo>
                      <a:lnTo>
                        <a:pt x="6" y="52"/>
                      </a:lnTo>
                      <a:lnTo>
                        <a:pt x="49" y="5"/>
                      </a:lnTo>
                      <a:lnTo>
                        <a:pt x="43" y="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sp>
            <p:nvSpPr>
              <p:cNvPr id="53" name="Freeform 55">
                <a:extLst>
                  <a:ext uri="{FF2B5EF4-FFF2-40B4-BE49-F238E27FC236}">
                    <a16:creationId xmlns:a16="http://schemas.microsoft.com/office/drawing/2014/main" id="{D7D78C7D-95BB-4CC4-A83D-C606766CCA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2" y="2717800"/>
                <a:ext cx="409575" cy="387350"/>
              </a:xfrm>
              <a:custGeom>
                <a:avLst/>
                <a:gdLst/>
                <a:ahLst/>
                <a:cxnLst>
                  <a:cxn ang="0">
                    <a:pos x="25" y="26"/>
                  </a:cxn>
                  <a:cxn ang="0">
                    <a:pos x="25" y="26"/>
                  </a:cxn>
                  <a:cxn ang="0">
                    <a:pos x="0" y="52"/>
                  </a:cxn>
                  <a:cxn ang="0">
                    <a:pos x="225" y="262"/>
                  </a:cxn>
                  <a:cxn ang="0">
                    <a:pos x="390" y="380"/>
                  </a:cxn>
                  <a:cxn ang="0">
                    <a:pos x="394" y="376"/>
                  </a:cxn>
                  <a:cxn ang="0">
                    <a:pos x="396" y="373"/>
                  </a:cxn>
                  <a:cxn ang="0">
                    <a:pos x="396" y="373"/>
                  </a:cxn>
                  <a:cxn ang="0">
                    <a:pos x="399" y="370"/>
                  </a:cxn>
                  <a:cxn ang="0">
                    <a:pos x="402" y="366"/>
                  </a:cxn>
                  <a:cxn ang="0">
                    <a:pos x="274" y="210"/>
                  </a:cxn>
                  <a:cxn ang="0">
                    <a:pos x="49" y="0"/>
                  </a:cxn>
                  <a:cxn ang="0">
                    <a:pos x="25" y="26"/>
                  </a:cxn>
                </a:cxnLst>
                <a:rect l="0" t="0" r="r" b="b"/>
                <a:pathLst>
                  <a:path w="402" h="380">
                    <a:moveTo>
                      <a:pt x="25" y="26"/>
                    </a:moveTo>
                    <a:cubicBezTo>
                      <a:pt x="25" y="26"/>
                      <a:pt x="25" y="26"/>
                      <a:pt x="25" y="26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24" y="74"/>
                      <a:pt x="184" y="228"/>
                      <a:pt x="225" y="262"/>
                    </a:cubicBezTo>
                    <a:cubicBezTo>
                      <a:pt x="266" y="296"/>
                      <a:pt x="390" y="380"/>
                      <a:pt x="390" y="380"/>
                    </a:cubicBezTo>
                    <a:cubicBezTo>
                      <a:pt x="394" y="376"/>
                      <a:pt x="394" y="376"/>
                      <a:pt x="394" y="376"/>
                    </a:cubicBezTo>
                    <a:cubicBezTo>
                      <a:pt x="396" y="373"/>
                      <a:pt x="396" y="373"/>
                      <a:pt x="396" y="373"/>
                    </a:cubicBezTo>
                    <a:cubicBezTo>
                      <a:pt x="396" y="373"/>
                      <a:pt x="396" y="373"/>
                      <a:pt x="396" y="373"/>
                    </a:cubicBezTo>
                    <a:cubicBezTo>
                      <a:pt x="399" y="370"/>
                      <a:pt x="399" y="370"/>
                      <a:pt x="399" y="370"/>
                    </a:cubicBezTo>
                    <a:cubicBezTo>
                      <a:pt x="402" y="366"/>
                      <a:pt x="402" y="366"/>
                      <a:pt x="402" y="366"/>
                    </a:cubicBezTo>
                    <a:cubicBezTo>
                      <a:pt x="402" y="366"/>
                      <a:pt x="311" y="248"/>
                      <a:pt x="274" y="210"/>
                    </a:cubicBezTo>
                    <a:cubicBezTo>
                      <a:pt x="237" y="171"/>
                      <a:pt x="73" y="22"/>
                      <a:pt x="49" y="0"/>
                    </a:cubicBezTo>
                    <a:lnTo>
                      <a:pt x="25" y="26"/>
                    </a:lnTo>
                    <a:close/>
                  </a:path>
                </a:pathLst>
              </a:custGeom>
              <a:gradFill>
                <a:gsLst>
                  <a:gs pos="35000">
                    <a:srgbClr val="000000">
                      <a:lumMod val="75000"/>
                      <a:lumOff val="25000"/>
                    </a:srgbClr>
                  </a:gs>
                  <a:gs pos="50000">
                    <a:srgbClr val="000000">
                      <a:lumMod val="25000"/>
                      <a:lumOff val="75000"/>
                      <a:tint val="44500"/>
                      <a:satMod val="160000"/>
                    </a:srgbClr>
                  </a:gs>
                  <a:gs pos="69000">
                    <a:srgbClr val="000000">
                      <a:lumMod val="90000"/>
                      <a:lumOff val="10000"/>
                    </a:srgbClr>
                  </a:gs>
                </a:gsLst>
                <a:lin ang="78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480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54" name="Freeform 57">
                <a:extLst>
                  <a:ext uri="{FF2B5EF4-FFF2-40B4-BE49-F238E27FC236}">
                    <a16:creationId xmlns:a16="http://schemas.microsoft.com/office/drawing/2014/main" id="{B82FBF0C-21F9-416F-BC71-B98D746A3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2403475"/>
                <a:ext cx="385763" cy="376238"/>
              </a:xfrm>
              <a:custGeom>
                <a:avLst/>
                <a:gdLst/>
                <a:ahLst/>
                <a:cxnLst>
                  <a:cxn ang="0">
                    <a:pos x="81" y="85"/>
                  </a:cxn>
                  <a:cxn ang="0">
                    <a:pos x="0" y="156"/>
                  </a:cxn>
                  <a:cxn ang="0">
                    <a:pos x="42" y="199"/>
                  </a:cxn>
                  <a:cxn ang="0">
                    <a:pos x="189" y="328"/>
                  </a:cxn>
                  <a:cxn ang="0">
                    <a:pos x="300" y="369"/>
                  </a:cxn>
                  <a:cxn ang="0">
                    <a:pos x="307" y="369"/>
                  </a:cxn>
                  <a:cxn ang="0">
                    <a:pos x="312" y="368"/>
                  </a:cxn>
                  <a:cxn ang="0">
                    <a:pos x="317" y="365"/>
                  </a:cxn>
                  <a:cxn ang="0">
                    <a:pos x="349" y="336"/>
                  </a:cxn>
                  <a:cxn ang="0">
                    <a:pos x="376" y="302"/>
                  </a:cxn>
                  <a:cxn ang="0">
                    <a:pos x="378" y="297"/>
                  </a:cxn>
                  <a:cxn ang="0">
                    <a:pos x="379" y="292"/>
                  </a:cxn>
                  <a:cxn ang="0">
                    <a:pos x="379" y="285"/>
                  </a:cxn>
                  <a:cxn ang="0">
                    <a:pos x="330" y="176"/>
                  </a:cxn>
                  <a:cxn ang="0">
                    <a:pos x="192" y="39"/>
                  </a:cxn>
                  <a:cxn ang="0">
                    <a:pos x="146" y="0"/>
                  </a:cxn>
                  <a:cxn ang="0">
                    <a:pos x="81" y="85"/>
                  </a:cxn>
                </a:cxnLst>
                <a:rect l="0" t="0" r="r" b="b"/>
                <a:pathLst>
                  <a:path w="379" h="370">
                    <a:moveTo>
                      <a:pt x="81" y="85"/>
                    </a:moveTo>
                    <a:cubicBezTo>
                      <a:pt x="41" y="128"/>
                      <a:pt x="5" y="159"/>
                      <a:pt x="0" y="156"/>
                    </a:cubicBezTo>
                    <a:cubicBezTo>
                      <a:pt x="19" y="176"/>
                      <a:pt x="34" y="192"/>
                      <a:pt x="42" y="199"/>
                    </a:cubicBezTo>
                    <a:cubicBezTo>
                      <a:pt x="85" y="243"/>
                      <a:pt x="143" y="305"/>
                      <a:pt x="189" y="328"/>
                    </a:cubicBezTo>
                    <a:cubicBezTo>
                      <a:pt x="234" y="351"/>
                      <a:pt x="287" y="368"/>
                      <a:pt x="300" y="369"/>
                    </a:cubicBezTo>
                    <a:cubicBezTo>
                      <a:pt x="303" y="370"/>
                      <a:pt x="305" y="369"/>
                      <a:pt x="307" y="369"/>
                    </a:cubicBezTo>
                    <a:cubicBezTo>
                      <a:pt x="308" y="369"/>
                      <a:pt x="310" y="369"/>
                      <a:pt x="312" y="368"/>
                    </a:cubicBezTo>
                    <a:cubicBezTo>
                      <a:pt x="314" y="367"/>
                      <a:pt x="316" y="366"/>
                      <a:pt x="317" y="365"/>
                    </a:cubicBezTo>
                    <a:cubicBezTo>
                      <a:pt x="325" y="360"/>
                      <a:pt x="337" y="349"/>
                      <a:pt x="349" y="336"/>
                    </a:cubicBezTo>
                    <a:cubicBezTo>
                      <a:pt x="361" y="323"/>
                      <a:pt x="371" y="311"/>
                      <a:pt x="376" y="302"/>
                    </a:cubicBezTo>
                    <a:cubicBezTo>
                      <a:pt x="377" y="301"/>
                      <a:pt x="377" y="299"/>
                      <a:pt x="378" y="297"/>
                    </a:cubicBezTo>
                    <a:cubicBezTo>
                      <a:pt x="379" y="295"/>
                      <a:pt x="379" y="293"/>
                      <a:pt x="379" y="292"/>
                    </a:cubicBezTo>
                    <a:cubicBezTo>
                      <a:pt x="379" y="290"/>
                      <a:pt x="379" y="288"/>
                      <a:pt x="379" y="285"/>
                    </a:cubicBezTo>
                    <a:cubicBezTo>
                      <a:pt x="376" y="272"/>
                      <a:pt x="356" y="220"/>
                      <a:pt x="330" y="176"/>
                    </a:cubicBezTo>
                    <a:cubicBezTo>
                      <a:pt x="304" y="133"/>
                      <a:pt x="239" y="79"/>
                      <a:pt x="192" y="39"/>
                    </a:cubicBezTo>
                    <a:cubicBezTo>
                      <a:pt x="184" y="32"/>
                      <a:pt x="167" y="18"/>
                      <a:pt x="146" y="0"/>
                    </a:cubicBezTo>
                    <a:cubicBezTo>
                      <a:pt x="149" y="5"/>
                      <a:pt x="121" y="43"/>
                      <a:pt x="81" y="85"/>
                    </a:cubicBezTo>
                  </a:path>
                </a:pathLst>
              </a:custGeom>
              <a:gradFill flip="none" rotWithShape="1">
                <a:gsLst>
                  <a:gs pos="35000">
                    <a:srgbClr val="000000">
                      <a:lumMod val="25000"/>
                      <a:lumOff val="75000"/>
                      <a:tint val="66000"/>
                      <a:satMod val="160000"/>
                    </a:srgbClr>
                  </a:gs>
                  <a:gs pos="50000">
                    <a:srgbClr val="000000">
                      <a:lumMod val="25000"/>
                      <a:lumOff val="75000"/>
                      <a:tint val="44500"/>
                      <a:satMod val="160000"/>
                    </a:srgbClr>
                  </a:gs>
                  <a:gs pos="69000">
                    <a:sysClr val="windowText" lastClr="000000">
                      <a:lumMod val="50000"/>
                      <a:lumOff val="50000"/>
                    </a:sysClr>
                  </a:gs>
                </a:gsLst>
                <a:lin ang="78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480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55" name="Freeform 59">
                <a:extLst>
                  <a:ext uri="{FF2B5EF4-FFF2-40B4-BE49-F238E27FC236}">
                    <a16:creationId xmlns:a16="http://schemas.microsoft.com/office/drawing/2014/main" id="{DAF5078F-F37A-4580-ABB3-6A3E54B59B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5000" y="1136650"/>
                <a:ext cx="509588" cy="581025"/>
              </a:xfrm>
              <a:custGeom>
                <a:avLst/>
                <a:gdLst/>
                <a:ahLst/>
                <a:cxnLst>
                  <a:cxn ang="0">
                    <a:pos x="187" y="24"/>
                  </a:cxn>
                  <a:cxn ang="0">
                    <a:pos x="0" y="131"/>
                  </a:cxn>
                  <a:cxn ang="0">
                    <a:pos x="501" y="570"/>
                  </a:cxn>
                  <a:cxn ang="0">
                    <a:pos x="497" y="214"/>
                  </a:cxn>
                  <a:cxn ang="0">
                    <a:pos x="477" y="159"/>
                  </a:cxn>
                  <a:cxn ang="0">
                    <a:pos x="329" y="21"/>
                  </a:cxn>
                  <a:cxn ang="0">
                    <a:pos x="267" y="0"/>
                  </a:cxn>
                  <a:cxn ang="0">
                    <a:pos x="187" y="24"/>
                  </a:cxn>
                </a:cxnLst>
                <a:rect l="0" t="0" r="r" b="b"/>
                <a:pathLst>
                  <a:path w="501" h="570">
                    <a:moveTo>
                      <a:pt x="187" y="24"/>
                    </a:moveTo>
                    <a:cubicBezTo>
                      <a:pt x="161" y="38"/>
                      <a:pt x="0" y="131"/>
                      <a:pt x="0" y="131"/>
                    </a:cubicBezTo>
                    <a:cubicBezTo>
                      <a:pt x="501" y="570"/>
                      <a:pt x="501" y="570"/>
                      <a:pt x="501" y="570"/>
                    </a:cubicBezTo>
                    <a:cubicBezTo>
                      <a:pt x="501" y="570"/>
                      <a:pt x="499" y="245"/>
                      <a:pt x="497" y="214"/>
                    </a:cubicBezTo>
                    <a:cubicBezTo>
                      <a:pt x="496" y="182"/>
                      <a:pt x="487" y="171"/>
                      <a:pt x="477" y="159"/>
                    </a:cubicBezTo>
                    <a:cubicBezTo>
                      <a:pt x="466" y="147"/>
                      <a:pt x="382" y="62"/>
                      <a:pt x="329" y="21"/>
                    </a:cubicBezTo>
                    <a:cubicBezTo>
                      <a:pt x="309" y="6"/>
                      <a:pt x="288" y="0"/>
                      <a:pt x="267" y="0"/>
                    </a:cubicBezTo>
                    <a:cubicBezTo>
                      <a:pt x="234" y="0"/>
                      <a:pt x="203" y="14"/>
                      <a:pt x="187" y="24"/>
                    </a:cubicBezTo>
                  </a:path>
                </a:pathLst>
              </a:custGeom>
              <a:gradFill>
                <a:gsLst>
                  <a:gs pos="0">
                    <a:srgbClr val="1F4CB9"/>
                  </a:gs>
                  <a:gs pos="100000">
                    <a:srgbClr val="5DB0EE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defTabSz="448056"/>
                <a:endParaRPr lang="en-US" sz="1200" kern="0">
                  <a:solidFill>
                    <a:srgbClr val="262626"/>
                  </a:solidFill>
                  <a:latin typeface="Calibri Light"/>
                </a:endParaRPr>
              </a:p>
            </p:txBody>
          </p:sp>
          <p:sp>
            <p:nvSpPr>
              <p:cNvPr id="56" name="Freeform 61">
                <a:extLst>
                  <a:ext uri="{FF2B5EF4-FFF2-40B4-BE49-F238E27FC236}">
                    <a16:creationId xmlns:a16="http://schemas.microsoft.com/office/drawing/2014/main" id="{5F8C41AE-8D74-42BC-B1DF-F4E35AEC7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6575" y="1273175"/>
                <a:ext cx="571500" cy="495300"/>
              </a:xfrm>
              <a:custGeom>
                <a:avLst/>
                <a:gdLst/>
                <a:ahLst/>
                <a:cxnLst>
                  <a:cxn ang="0">
                    <a:pos x="33" y="196"/>
                  </a:cxn>
                  <a:cxn ang="0">
                    <a:pos x="42" y="337"/>
                  </a:cxn>
                  <a:cxn ang="0">
                    <a:pos x="183" y="468"/>
                  </a:cxn>
                  <a:cxn ang="0">
                    <a:pos x="235" y="484"/>
                  </a:cxn>
                  <a:cxn ang="0">
                    <a:pos x="560" y="476"/>
                  </a:cxn>
                  <a:cxn ang="0">
                    <a:pos x="93" y="0"/>
                  </a:cxn>
                  <a:cxn ang="0">
                    <a:pos x="33" y="196"/>
                  </a:cxn>
                </a:cxnLst>
                <a:rect l="0" t="0" r="r" b="b"/>
                <a:pathLst>
                  <a:path w="560" h="485">
                    <a:moveTo>
                      <a:pt x="33" y="196"/>
                    </a:moveTo>
                    <a:cubicBezTo>
                      <a:pt x="22" y="229"/>
                      <a:pt x="0" y="290"/>
                      <a:pt x="42" y="337"/>
                    </a:cubicBezTo>
                    <a:cubicBezTo>
                      <a:pt x="85" y="384"/>
                      <a:pt x="171" y="459"/>
                      <a:pt x="183" y="468"/>
                    </a:cubicBezTo>
                    <a:cubicBezTo>
                      <a:pt x="195" y="477"/>
                      <a:pt x="206" y="485"/>
                      <a:pt x="235" y="484"/>
                    </a:cubicBezTo>
                    <a:cubicBezTo>
                      <a:pt x="265" y="484"/>
                      <a:pt x="560" y="476"/>
                      <a:pt x="560" y="476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93" y="0"/>
                      <a:pt x="44" y="161"/>
                      <a:pt x="33" y="196"/>
                    </a:cubicBezTo>
                  </a:path>
                </a:pathLst>
              </a:custGeom>
              <a:gradFill>
                <a:gsLst>
                  <a:gs pos="0">
                    <a:srgbClr val="1F4CB9"/>
                  </a:gs>
                  <a:gs pos="100000">
                    <a:srgbClr val="5DB0EE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defTabSz="448056"/>
                <a:endParaRPr lang="en-US" sz="1200" kern="0">
                  <a:solidFill>
                    <a:srgbClr val="262626"/>
                  </a:solidFill>
                  <a:latin typeface="Calibri Light"/>
                </a:endParaRPr>
              </a:p>
            </p:txBody>
          </p:sp>
          <p:sp>
            <p:nvSpPr>
              <p:cNvPr id="57" name="Freeform 68">
                <a:extLst>
                  <a:ext uri="{FF2B5EF4-FFF2-40B4-BE49-F238E27FC236}">
                    <a16:creationId xmlns:a16="http://schemas.microsoft.com/office/drawing/2014/main" id="{C90767F2-758D-49EE-A0DB-22626C2B9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975" y="2147888"/>
                <a:ext cx="117475" cy="125413"/>
              </a:xfrm>
              <a:custGeom>
                <a:avLst/>
                <a:gdLst/>
                <a:ahLst/>
                <a:cxnLst>
                  <a:cxn ang="0">
                    <a:pos x="113" y="2"/>
                  </a:cxn>
                  <a:cxn ang="0">
                    <a:pos x="54" y="59"/>
                  </a:cxn>
                  <a:cxn ang="0">
                    <a:pos x="2" y="121"/>
                  </a:cxn>
                  <a:cxn ang="0">
                    <a:pos x="61" y="65"/>
                  </a:cxn>
                  <a:cxn ang="0">
                    <a:pos x="113" y="2"/>
                  </a:cxn>
                </a:cxnLst>
                <a:rect l="0" t="0" r="r" b="b"/>
                <a:pathLst>
                  <a:path w="115" h="123">
                    <a:moveTo>
                      <a:pt x="113" y="2"/>
                    </a:moveTo>
                    <a:cubicBezTo>
                      <a:pt x="111" y="0"/>
                      <a:pt x="85" y="26"/>
                      <a:pt x="54" y="59"/>
                    </a:cubicBezTo>
                    <a:cubicBezTo>
                      <a:pt x="24" y="91"/>
                      <a:pt x="0" y="119"/>
                      <a:pt x="2" y="121"/>
                    </a:cubicBezTo>
                    <a:cubicBezTo>
                      <a:pt x="4" y="123"/>
                      <a:pt x="30" y="97"/>
                      <a:pt x="61" y="65"/>
                    </a:cubicBezTo>
                    <a:cubicBezTo>
                      <a:pt x="92" y="32"/>
                      <a:pt x="115" y="4"/>
                      <a:pt x="113" y="2"/>
                    </a:cubicBezTo>
                  </a:path>
                </a:pathLst>
              </a:custGeom>
              <a:solidFill>
                <a:srgbClr val="000000">
                  <a:lumMod val="25000"/>
                  <a:lumOff val="7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480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58" name="Freeform 39">
                <a:extLst>
                  <a:ext uri="{FF2B5EF4-FFF2-40B4-BE49-F238E27FC236}">
                    <a16:creationId xmlns:a16="http://schemas.microsoft.com/office/drawing/2014/main" id="{B5F2F9E3-050D-449F-8106-3B31323A9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9562" y="2149475"/>
                <a:ext cx="312738" cy="307975"/>
              </a:xfrm>
              <a:custGeom>
                <a:avLst/>
                <a:gdLst/>
                <a:ahLst/>
                <a:cxnLst>
                  <a:cxn ang="0">
                    <a:pos x="65" y="50"/>
                  </a:cxn>
                  <a:cxn ang="0">
                    <a:pos x="56" y="60"/>
                  </a:cxn>
                  <a:cxn ang="0">
                    <a:pos x="47" y="69"/>
                  </a:cxn>
                  <a:cxn ang="0">
                    <a:pos x="0" y="119"/>
                  </a:cxn>
                  <a:cxn ang="0">
                    <a:pos x="170" y="302"/>
                  </a:cxn>
                  <a:cxn ang="0">
                    <a:pos x="170" y="302"/>
                  </a:cxn>
                  <a:cxn ang="0">
                    <a:pos x="183" y="296"/>
                  </a:cxn>
                  <a:cxn ang="0">
                    <a:pos x="245" y="237"/>
                  </a:cxn>
                  <a:cxn ang="0">
                    <a:pos x="300" y="171"/>
                  </a:cxn>
                  <a:cxn ang="0">
                    <a:pos x="306" y="158"/>
                  </a:cxn>
                  <a:cxn ang="0">
                    <a:pos x="306" y="158"/>
                  </a:cxn>
                  <a:cxn ang="0">
                    <a:pos x="111" y="0"/>
                  </a:cxn>
                  <a:cxn ang="0">
                    <a:pos x="65" y="50"/>
                  </a:cxn>
                </a:cxnLst>
                <a:rect l="0" t="0" r="r" b="b"/>
                <a:pathLst>
                  <a:path w="307" h="303">
                    <a:moveTo>
                      <a:pt x="65" y="50"/>
                    </a:moveTo>
                    <a:cubicBezTo>
                      <a:pt x="56" y="60"/>
                      <a:pt x="56" y="60"/>
                      <a:pt x="56" y="60"/>
                    </a:cubicBezTo>
                    <a:cubicBezTo>
                      <a:pt x="47" y="69"/>
                      <a:pt x="47" y="69"/>
                      <a:pt x="47" y="6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74" y="201"/>
                      <a:pt x="170" y="302"/>
                    </a:cubicBezTo>
                    <a:cubicBezTo>
                      <a:pt x="170" y="302"/>
                      <a:pt x="170" y="302"/>
                      <a:pt x="170" y="302"/>
                    </a:cubicBezTo>
                    <a:cubicBezTo>
                      <a:pt x="172" y="303"/>
                      <a:pt x="176" y="301"/>
                      <a:pt x="183" y="296"/>
                    </a:cubicBezTo>
                    <a:cubicBezTo>
                      <a:pt x="197" y="286"/>
                      <a:pt x="220" y="264"/>
                      <a:pt x="245" y="237"/>
                    </a:cubicBezTo>
                    <a:cubicBezTo>
                      <a:pt x="271" y="210"/>
                      <a:pt x="291" y="185"/>
                      <a:pt x="300" y="171"/>
                    </a:cubicBezTo>
                    <a:cubicBezTo>
                      <a:pt x="305" y="164"/>
                      <a:pt x="307" y="159"/>
                      <a:pt x="306" y="158"/>
                    </a:cubicBezTo>
                    <a:cubicBezTo>
                      <a:pt x="306" y="158"/>
                      <a:pt x="306" y="158"/>
                      <a:pt x="306" y="158"/>
                    </a:cubicBezTo>
                    <a:cubicBezTo>
                      <a:pt x="198" y="68"/>
                      <a:pt x="111" y="0"/>
                      <a:pt x="111" y="0"/>
                    </a:cubicBezTo>
                    <a:lnTo>
                      <a:pt x="65" y="50"/>
                    </a:lnTo>
                    <a:close/>
                  </a:path>
                </a:pathLst>
              </a:custGeom>
              <a:gradFill>
                <a:gsLst>
                  <a:gs pos="35000">
                    <a:srgbClr val="000000">
                      <a:lumMod val="25000"/>
                      <a:lumOff val="75000"/>
                      <a:tint val="66000"/>
                      <a:satMod val="160000"/>
                    </a:srgbClr>
                  </a:gs>
                  <a:gs pos="50000">
                    <a:srgbClr val="000000">
                      <a:lumMod val="25000"/>
                      <a:lumOff val="75000"/>
                      <a:tint val="44500"/>
                      <a:satMod val="160000"/>
                    </a:srgbClr>
                  </a:gs>
                  <a:gs pos="69000">
                    <a:sysClr val="windowText" lastClr="000000">
                      <a:lumMod val="50000"/>
                      <a:lumOff val="50000"/>
                    </a:sysClr>
                  </a:gs>
                </a:gsLst>
                <a:lin ang="78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89614" tIns="44807" rIns="89614" bIns="4480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480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59" name="Group 92">
                <a:extLst>
                  <a:ext uri="{FF2B5EF4-FFF2-40B4-BE49-F238E27FC236}">
                    <a16:creationId xmlns:a16="http://schemas.microsoft.com/office/drawing/2014/main" id="{BB09B247-6AC1-4137-9DF4-57961B61E0E1}"/>
                  </a:ext>
                </a:extLst>
              </p:cNvPr>
              <p:cNvGrpSpPr/>
              <p:nvPr/>
            </p:nvGrpSpPr>
            <p:grpSpPr>
              <a:xfrm>
                <a:off x="3030537" y="2316163"/>
                <a:ext cx="234950" cy="238125"/>
                <a:chOff x="3030537" y="2316163"/>
                <a:chExt cx="234950" cy="238125"/>
              </a:xfrm>
              <a:gradFill>
                <a:gsLst>
                  <a:gs pos="0">
                    <a:srgbClr val="A59D95">
                      <a:lumMod val="75000"/>
                      <a:tint val="66000"/>
                      <a:satMod val="160000"/>
                    </a:srgbClr>
                  </a:gs>
                  <a:gs pos="50000">
                    <a:srgbClr val="A59D95">
                      <a:lumMod val="75000"/>
                      <a:tint val="44500"/>
                      <a:satMod val="160000"/>
                    </a:srgbClr>
                  </a:gs>
                  <a:gs pos="100000">
                    <a:srgbClr val="A59D95">
                      <a:lumMod val="75000"/>
                      <a:tint val="23500"/>
                      <a:satMod val="160000"/>
                    </a:srgbClr>
                  </a:gs>
                </a:gsLst>
                <a:lin ang="16200000" scaled="1"/>
              </a:gradFill>
            </p:grpSpPr>
            <p:sp>
              <p:nvSpPr>
                <p:cNvPr id="60" name="Freeform 69">
                  <a:extLst>
                    <a:ext uri="{FF2B5EF4-FFF2-40B4-BE49-F238E27FC236}">
                      <a16:creationId xmlns:a16="http://schemas.microsoft.com/office/drawing/2014/main" id="{2031CD8D-F737-46DD-A20D-F67EC09AB7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87687" y="2370138"/>
                  <a:ext cx="160338" cy="168275"/>
                </a:xfrm>
                <a:custGeom>
                  <a:avLst/>
                  <a:gdLst/>
                  <a:ahLst/>
                  <a:cxnLst>
                    <a:cxn ang="0">
                      <a:pos x="79" y="84"/>
                    </a:cxn>
                    <a:cxn ang="0">
                      <a:pos x="0" y="153"/>
                    </a:cxn>
                    <a:cxn ang="0">
                      <a:pos x="12" y="165"/>
                    </a:cxn>
                    <a:cxn ang="0">
                      <a:pos x="12" y="165"/>
                    </a:cxn>
                    <a:cxn ang="0">
                      <a:pos x="25" y="159"/>
                    </a:cxn>
                    <a:cxn ang="0">
                      <a:pos x="91" y="96"/>
                    </a:cxn>
                    <a:cxn ang="0">
                      <a:pos x="150" y="25"/>
                    </a:cxn>
                    <a:cxn ang="0">
                      <a:pos x="155" y="11"/>
                    </a:cxn>
                    <a:cxn ang="0">
                      <a:pos x="155" y="11"/>
                    </a:cxn>
                    <a:cxn ang="0">
                      <a:pos x="142" y="0"/>
                    </a:cxn>
                    <a:cxn ang="0">
                      <a:pos x="79" y="84"/>
                    </a:cxn>
                  </a:cxnLst>
                  <a:rect l="0" t="0" r="r" b="b"/>
                  <a:pathLst>
                    <a:path w="157" h="166">
                      <a:moveTo>
                        <a:pt x="79" y="84"/>
                      </a:moveTo>
                      <a:cubicBezTo>
                        <a:pt x="40" y="125"/>
                        <a:pt x="5" y="155"/>
                        <a:pt x="0" y="153"/>
                      </a:cubicBezTo>
                      <a:cubicBezTo>
                        <a:pt x="4" y="157"/>
                        <a:pt x="8" y="161"/>
                        <a:pt x="12" y="165"/>
                      </a:cubicBezTo>
                      <a:cubicBezTo>
                        <a:pt x="12" y="165"/>
                        <a:pt x="12" y="165"/>
                        <a:pt x="12" y="165"/>
                      </a:cubicBezTo>
                      <a:cubicBezTo>
                        <a:pt x="13" y="166"/>
                        <a:pt x="18" y="164"/>
                        <a:pt x="25" y="159"/>
                      </a:cubicBezTo>
                      <a:cubicBezTo>
                        <a:pt x="40" y="148"/>
                        <a:pt x="65" y="124"/>
                        <a:pt x="91" y="96"/>
                      </a:cubicBezTo>
                      <a:cubicBezTo>
                        <a:pt x="118" y="67"/>
                        <a:pt x="140" y="41"/>
                        <a:pt x="150" y="25"/>
                      </a:cubicBezTo>
                      <a:cubicBezTo>
                        <a:pt x="155" y="18"/>
                        <a:pt x="157" y="13"/>
                        <a:pt x="155" y="11"/>
                      </a:cubicBezTo>
                      <a:cubicBezTo>
                        <a:pt x="155" y="11"/>
                        <a:pt x="155" y="11"/>
                        <a:pt x="155" y="11"/>
                      </a:cubicBezTo>
                      <a:cubicBezTo>
                        <a:pt x="151" y="8"/>
                        <a:pt x="146" y="4"/>
                        <a:pt x="142" y="0"/>
                      </a:cubicBezTo>
                      <a:cubicBezTo>
                        <a:pt x="145" y="5"/>
                        <a:pt x="117" y="42"/>
                        <a:pt x="79" y="84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1" name="Freeform 71">
                  <a:extLst>
                    <a:ext uri="{FF2B5EF4-FFF2-40B4-BE49-F238E27FC236}">
                      <a16:creationId xmlns:a16="http://schemas.microsoft.com/office/drawing/2014/main" id="{5F124B6D-0C69-4AF9-9847-9DBEBC22DB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2287" y="2346325"/>
                  <a:ext cx="163513" cy="171450"/>
                </a:xfrm>
                <a:custGeom>
                  <a:avLst/>
                  <a:gdLst/>
                  <a:ahLst/>
                  <a:cxnLst>
                    <a:cxn ang="0">
                      <a:pos x="77" y="82"/>
                    </a:cxn>
                    <a:cxn ang="0">
                      <a:pos x="0" y="149"/>
                    </a:cxn>
                    <a:cxn ang="0">
                      <a:pos x="17" y="167"/>
                    </a:cxn>
                    <a:cxn ang="0">
                      <a:pos x="17" y="168"/>
                    </a:cxn>
                    <a:cxn ang="0">
                      <a:pos x="30" y="161"/>
                    </a:cxn>
                    <a:cxn ang="0">
                      <a:pos x="96" y="99"/>
                    </a:cxn>
                    <a:cxn ang="0">
                      <a:pos x="153" y="30"/>
                    </a:cxn>
                    <a:cxn ang="0">
                      <a:pos x="159" y="16"/>
                    </a:cxn>
                    <a:cxn ang="0">
                      <a:pos x="158" y="16"/>
                    </a:cxn>
                    <a:cxn ang="0">
                      <a:pos x="139" y="0"/>
                    </a:cxn>
                    <a:cxn ang="0">
                      <a:pos x="77" y="82"/>
                    </a:cxn>
                  </a:cxnLst>
                  <a:rect l="0" t="0" r="r" b="b"/>
                  <a:pathLst>
                    <a:path w="160" h="169">
                      <a:moveTo>
                        <a:pt x="77" y="82"/>
                      </a:moveTo>
                      <a:cubicBezTo>
                        <a:pt x="39" y="123"/>
                        <a:pt x="4" y="153"/>
                        <a:pt x="0" y="149"/>
                      </a:cubicBezTo>
                      <a:cubicBezTo>
                        <a:pt x="6" y="155"/>
                        <a:pt x="11" y="161"/>
                        <a:pt x="17" y="167"/>
                      </a:cubicBezTo>
                      <a:cubicBezTo>
                        <a:pt x="17" y="167"/>
                        <a:pt x="17" y="168"/>
                        <a:pt x="17" y="168"/>
                      </a:cubicBezTo>
                      <a:cubicBezTo>
                        <a:pt x="19" y="169"/>
                        <a:pt x="23" y="166"/>
                        <a:pt x="30" y="161"/>
                      </a:cubicBezTo>
                      <a:cubicBezTo>
                        <a:pt x="45" y="150"/>
                        <a:pt x="69" y="127"/>
                        <a:pt x="96" y="99"/>
                      </a:cubicBezTo>
                      <a:cubicBezTo>
                        <a:pt x="122" y="71"/>
                        <a:pt x="143" y="45"/>
                        <a:pt x="153" y="30"/>
                      </a:cubicBezTo>
                      <a:cubicBezTo>
                        <a:pt x="158" y="23"/>
                        <a:pt x="160" y="18"/>
                        <a:pt x="159" y="16"/>
                      </a:cubicBezTo>
                      <a:cubicBezTo>
                        <a:pt x="159" y="16"/>
                        <a:pt x="158" y="16"/>
                        <a:pt x="158" y="16"/>
                      </a:cubicBezTo>
                      <a:cubicBezTo>
                        <a:pt x="152" y="11"/>
                        <a:pt x="146" y="5"/>
                        <a:pt x="139" y="0"/>
                      </a:cubicBezTo>
                      <a:cubicBezTo>
                        <a:pt x="143" y="4"/>
                        <a:pt x="115" y="41"/>
                        <a:pt x="77" y="82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2" name="Freeform 73">
                  <a:extLst>
                    <a:ext uri="{FF2B5EF4-FFF2-40B4-BE49-F238E27FC236}">
                      <a16:creationId xmlns:a16="http://schemas.microsoft.com/office/drawing/2014/main" id="{65A09A82-1B5D-48EC-A32E-4C5211B3CD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06737" y="2389188"/>
                  <a:ext cx="158750" cy="165100"/>
                </a:xfrm>
                <a:custGeom>
                  <a:avLst/>
                  <a:gdLst/>
                  <a:ahLst/>
                  <a:cxnLst>
                    <a:cxn ang="0">
                      <a:pos x="139" y="13"/>
                    </a:cxn>
                    <a:cxn ang="0">
                      <a:pos x="80" y="84"/>
                    </a:cxn>
                    <a:cxn ang="0">
                      <a:pos x="14" y="147"/>
                    </a:cxn>
                    <a:cxn ang="0">
                      <a:pos x="0" y="154"/>
                    </a:cxn>
                    <a:cxn ang="0">
                      <a:pos x="8" y="162"/>
                    </a:cxn>
                    <a:cxn ang="0">
                      <a:pos x="8" y="162"/>
                    </a:cxn>
                    <a:cxn ang="0">
                      <a:pos x="21" y="155"/>
                    </a:cxn>
                    <a:cxn ang="0">
                      <a:pos x="89" y="92"/>
                    </a:cxn>
                    <a:cxn ang="0">
                      <a:pos x="148" y="20"/>
                    </a:cxn>
                    <a:cxn ang="0">
                      <a:pos x="153" y="7"/>
                    </a:cxn>
                    <a:cxn ang="0">
                      <a:pos x="153" y="6"/>
                    </a:cxn>
                    <a:cxn ang="0">
                      <a:pos x="145" y="0"/>
                    </a:cxn>
                    <a:cxn ang="0">
                      <a:pos x="139" y="13"/>
                    </a:cxn>
                  </a:cxnLst>
                  <a:rect l="0" t="0" r="r" b="b"/>
                  <a:pathLst>
                    <a:path w="155" h="163">
                      <a:moveTo>
                        <a:pt x="139" y="13"/>
                      </a:moveTo>
                      <a:cubicBezTo>
                        <a:pt x="129" y="29"/>
                        <a:pt x="107" y="56"/>
                        <a:pt x="80" y="84"/>
                      </a:cubicBezTo>
                      <a:cubicBezTo>
                        <a:pt x="54" y="113"/>
                        <a:pt x="29" y="136"/>
                        <a:pt x="14" y="147"/>
                      </a:cubicBezTo>
                      <a:cubicBezTo>
                        <a:pt x="7" y="153"/>
                        <a:pt x="2" y="155"/>
                        <a:pt x="0" y="154"/>
                      </a:cubicBezTo>
                      <a:cubicBezTo>
                        <a:pt x="3" y="157"/>
                        <a:pt x="5" y="159"/>
                        <a:pt x="8" y="162"/>
                      </a:cubicBezTo>
                      <a:cubicBezTo>
                        <a:pt x="8" y="162"/>
                        <a:pt x="8" y="162"/>
                        <a:pt x="8" y="162"/>
                      </a:cubicBezTo>
                      <a:cubicBezTo>
                        <a:pt x="10" y="163"/>
                        <a:pt x="14" y="161"/>
                        <a:pt x="21" y="155"/>
                      </a:cubicBezTo>
                      <a:cubicBezTo>
                        <a:pt x="36" y="144"/>
                        <a:pt x="62" y="121"/>
                        <a:pt x="89" y="92"/>
                      </a:cubicBezTo>
                      <a:cubicBezTo>
                        <a:pt x="116" y="63"/>
                        <a:pt x="137" y="36"/>
                        <a:pt x="148" y="20"/>
                      </a:cubicBezTo>
                      <a:cubicBezTo>
                        <a:pt x="152" y="13"/>
                        <a:pt x="155" y="8"/>
                        <a:pt x="153" y="7"/>
                      </a:cubicBezTo>
                      <a:cubicBezTo>
                        <a:pt x="153" y="7"/>
                        <a:pt x="153" y="6"/>
                        <a:pt x="153" y="6"/>
                      </a:cubicBezTo>
                      <a:cubicBezTo>
                        <a:pt x="150" y="4"/>
                        <a:pt x="148" y="2"/>
                        <a:pt x="145" y="0"/>
                      </a:cubicBezTo>
                      <a:cubicBezTo>
                        <a:pt x="146" y="1"/>
                        <a:pt x="144" y="6"/>
                        <a:pt x="139" y="13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3" name="Freeform 75">
                  <a:extLst>
                    <a:ext uri="{FF2B5EF4-FFF2-40B4-BE49-F238E27FC236}">
                      <a16:creationId xmlns:a16="http://schemas.microsoft.com/office/drawing/2014/main" id="{567706E7-2A90-4540-81D9-F37389B204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0537" y="2316163"/>
                  <a:ext cx="166688" cy="174625"/>
                </a:xfrm>
                <a:custGeom>
                  <a:avLst/>
                  <a:gdLst/>
                  <a:ahLst/>
                  <a:cxnLst>
                    <a:cxn ang="0">
                      <a:pos x="75" y="80"/>
                    </a:cxn>
                    <a:cxn ang="0">
                      <a:pos x="0" y="146"/>
                    </a:cxn>
                    <a:cxn ang="0">
                      <a:pos x="23" y="170"/>
                    </a:cxn>
                    <a:cxn ang="0">
                      <a:pos x="24" y="171"/>
                    </a:cxn>
                    <a:cxn ang="0">
                      <a:pos x="36" y="164"/>
                    </a:cxn>
                    <a:cxn ang="0">
                      <a:pos x="100" y="103"/>
                    </a:cxn>
                    <a:cxn ang="0">
                      <a:pos x="157" y="36"/>
                    </a:cxn>
                    <a:cxn ang="0">
                      <a:pos x="162" y="22"/>
                    </a:cxn>
                    <a:cxn ang="0">
                      <a:pos x="161" y="22"/>
                    </a:cxn>
                    <a:cxn ang="0">
                      <a:pos x="136" y="0"/>
                    </a:cxn>
                    <a:cxn ang="0">
                      <a:pos x="75" y="80"/>
                    </a:cxn>
                  </a:cxnLst>
                  <a:rect l="0" t="0" r="r" b="b"/>
                  <a:pathLst>
                    <a:path w="163" h="171">
                      <a:moveTo>
                        <a:pt x="75" y="80"/>
                      </a:moveTo>
                      <a:cubicBezTo>
                        <a:pt x="38" y="120"/>
                        <a:pt x="4" y="149"/>
                        <a:pt x="0" y="146"/>
                      </a:cubicBezTo>
                      <a:cubicBezTo>
                        <a:pt x="8" y="154"/>
                        <a:pt x="15" y="162"/>
                        <a:pt x="23" y="170"/>
                      </a:cubicBezTo>
                      <a:cubicBezTo>
                        <a:pt x="23" y="170"/>
                        <a:pt x="23" y="171"/>
                        <a:pt x="24" y="171"/>
                      </a:cubicBezTo>
                      <a:cubicBezTo>
                        <a:pt x="25" y="171"/>
                        <a:pt x="30" y="169"/>
                        <a:pt x="36" y="164"/>
                      </a:cubicBezTo>
                      <a:cubicBezTo>
                        <a:pt x="50" y="154"/>
                        <a:pt x="74" y="131"/>
                        <a:pt x="100" y="103"/>
                      </a:cubicBezTo>
                      <a:cubicBezTo>
                        <a:pt x="126" y="76"/>
                        <a:pt x="147" y="50"/>
                        <a:pt x="157" y="36"/>
                      </a:cubicBezTo>
                      <a:cubicBezTo>
                        <a:pt x="161" y="29"/>
                        <a:pt x="163" y="24"/>
                        <a:pt x="162" y="22"/>
                      </a:cubicBezTo>
                      <a:cubicBezTo>
                        <a:pt x="162" y="22"/>
                        <a:pt x="162" y="22"/>
                        <a:pt x="161" y="22"/>
                      </a:cubicBezTo>
                      <a:cubicBezTo>
                        <a:pt x="153" y="15"/>
                        <a:pt x="144" y="8"/>
                        <a:pt x="136" y="0"/>
                      </a:cubicBezTo>
                      <a:cubicBezTo>
                        <a:pt x="139" y="5"/>
                        <a:pt x="112" y="40"/>
                        <a:pt x="75" y="80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89614" tIns="44807" rIns="89614" bIns="4480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48056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</p:grpSp>
      <p:sp>
        <p:nvSpPr>
          <p:cNvPr id="214" name="Oval 213">
            <a:extLst>
              <a:ext uri="{FF2B5EF4-FFF2-40B4-BE49-F238E27FC236}">
                <a16:creationId xmlns:a16="http://schemas.microsoft.com/office/drawing/2014/main" id="{A1A343D3-9802-4039-B519-0BE2856D3081}"/>
              </a:ext>
            </a:extLst>
          </p:cNvPr>
          <p:cNvSpPr/>
          <p:nvPr/>
        </p:nvSpPr>
        <p:spPr>
          <a:xfrm>
            <a:off x="460365" y="5915641"/>
            <a:ext cx="566641" cy="566641"/>
          </a:xfrm>
          <a:prstGeom prst="ellipse">
            <a:avLst/>
          </a:prstGeom>
          <a:solidFill>
            <a:srgbClr val="14366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43A4761-BBCC-4333-AC06-8C9CFEB024EF}"/>
              </a:ext>
            </a:extLst>
          </p:cNvPr>
          <p:cNvGrpSpPr/>
          <p:nvPr/>
        </p:nvGrpSpPr>
        <p:grpSpPr>
          <a:xfrm>
            <a:off x="536374" y="6040813"/>
            <a:ext cx="414622" cy="316296"/>
            <a:chOff x="-5681725" y="2597893"/>
            <a:chExt cx="5466806" cy="4170379"/>
          </a:xfrm>
          <a:solidFill>
            <a:schemeClr val="bg1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061953C-0C0F-4B28-95B0-571420F80A5A}"/>
                </a:ext>
              </a:extLst>
            </p:cNvPr>
            <p:cNvSpPr/>
            <p:nvPr/>
          </p:nvSpPr>
          <p:spPr>
            <a:xfrm>
              <a:off x="-5292582" y="2597893"/>
              <a:ext cx="1342209" cy="1342209"/>
            </a:xfrm>
            <a:custGeom>
              <a:avLst/>
              <a:gdLst>
                <a:gd name="connsiteX0" fmla="*/ 674239 w 1342208"/>
                <a:gd name="connsiteY0" fmla="*/ 1341131 h 1342208"/>
                <a:gd name="connsiteX1" fmla="*/ 1341131 w 1342208"/>
                <a:gd name="connsiteY1" fmla="*/ 674239 h 1342208"/>
                <a:gd name="connsiteX2" fmla="*/ 674239 w 1342208"/>
                <a:gd name="connsiteY2" fmla="*/ 7348 h 1342208"/>
                <a:gd name="connsiteX3" fmla="*/ 7348 w 1342208"/>
                <a:gd name="connsiteY3" fmla="*/ 674239 h 1342208"/>
                <a:gd name="connsiteX4" fmla="*/ 674239 w 1342208"/>
                <a:gd name="connsiteY4" fmla="*/ 1341131 h 1342208"/>
                <a:gd name="connsiteX5" fmla="*/ 674239 w 1342208"/>
                <a:gd name="connsiteY5" fmla="*/ 221611 h 1342208"/>
                <a:gd name="connsiteX6" fmla="*/ 1126818 w 1342208"/>
                <a:gd name="connsiteY6" fmla="*/ 674190 h 1342208"/>
                <a:gd name="connsiteX7" fmla="*/ 674239 w 1342208"/>
                <a:gd name="connsiteY7" fmla="*/ 1126770 h 1342208"/>
                <a:gd name="connsiteX8" fmla="*/ 221660 w 1342208"/>
                <a:gd name="connsiteY8" fmla="*/ 674190 h 1342208"/>
                <a:gd name="connsiteX9" fmla="*/ 674239 w 1342208"/>
                <a:gd name="connsiteY9" fmla="*/ 221611 h 134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42208" h="1342208">
                  <a:moveTo>
                    <a:pt x="674239" y="1341131"/>
                  </a:moveTo>
                  <a:cubicBezTo>
                    <a:pt x="1041975" y="1341131"/>
                    <a:pt x="1341131" y="1041975"/>
                    <a:pt x="1341131" y="674239"/>
                  </a:cubicBezTo>
                  <a:cubicBezTo>
                    <a:pt x="1341131" y="306504"/>
                    <a:pt x="1041975" y="7348"/>
                    <a:pt x="674239" y="7348"/>
                  </a:cubicBezTo>
                  <a:cubicBezTo>
                    <a:pt x="306504" y="7348"/>
                    <a:pt x="7348" y="306504"/>
                    <a:pt x="7348" y="674239"/>
                  </a:cubicBezTo>
                  <a:cubicBezTo>
                    <a:pt x="7386" y="1041975"/>
                    <a:pt x="306543" y="1341131"/>
                    <a:pt x="674239" y="1341131"/>
                  </a:cubicBezTo>
                  <a:close/>
                  <a:moveTo>
                    <a:pt x="674239" y="221611"/>
                  </a:moveTo>
                  <a:cubicBezTo>
                    <a:pt x="923802" y="221611"/>
                    <a:pt x="1126818" y="424638"/>
                    <a:pt x="1126818" y="674190"/>
                  </a:cubicBezTo>
                  <a:cubicBezTo>
                    <a:pt x="1126818" y="923753"/>
                    <a:pt x="923792" y="1126770"/>
                    <a:pt x="674239" y="1126770"/>
                  </a:cubicBezTo>
                  <a:cubicBezTo>
                    <a:pt x="424687" y="1126770"/>
                    <a:pt x="221660" y="923743"/>
                    <a:pt x="221660" y="674190"/>
                  </a:cubicBezTo>
                  <a:cubicBezTo>
                    <a:pt x="221699" y="424628"/>
                    <a:pt x="424687" y="221611"/>
                    <a:pt x="674239" y="2216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AF76EA3-0B04-44E9-B494-05A417D58103}"/>
                </a:ext>
              </a:extLst>
            </p:cNvPr>
            <p:cNvSpPr/>
            <p:nvPr/>
          </p:nvSpPr>
          <p:spPr>
            <a:xfrm>
              <a:off x="-1948817" y="2597893"/>
              <a:ext cx="1342209" cy="1342209"/>
            </a:xfrm>
            <a:custGeom>
              <a:avLst/>
              <a:gdLst>
                <a:gd name="connsiteX0" fmla="*/ 674240 w 1342208"/>
                <a:gd name="connsiteY0" fmla="*/ 1341131 h 1342208"/>
                <a:gd name="connsiteX1" fmla="*/ 1341131 w 1342208"/>
                <a:gd name="connsiteY1" fmla="*/ 674239 h 1342208"/>
                <a:gd name="connsiteX2" fmla="*/ 674240 w 1342208"/>
                <a:gd name="connsiteY2" fmla="*/ 7348 h 1342208"/>
                <a:gd name="connsiteX3" fmla="*/ 7348 w 1342208"/>
                <a:gd name="connsiteY3" fmla="*/ 674239 h 1342208"/>
                <a:gd name="connsiteX4" fmla="*/ 674240 w 1342208"/>
                <a:gd name="connsiteY4" fmla="*/ 1341131 h 1342208"/>
                <a:gd name="connsiteX5" fmla="*/ 674240 w 1342208"/>
                <a:gd name="connsiteY5" fmla="*/ 221611 h 1342208"/>
                <a:gd name="connsiteX6" fmla="*/ 1126818 w 1342208"/>
                <a:gd name="connsiteY6" fmla="*/ 674190 h 1342208"/>
                <a:gd name="connsiteX7" fmla="*/ 674240 w 1342208"/>
                <a:gd name="connsiteY7" fmla="*/ 1126770 h 1342208"/>
                <a:gd name="connsiteX8" fmla="*/ 221660 w 1342208"/>
                <a:gd name="connsiteY8" fmla="*/ 674190 h 1342208"/>
                <a:gd name="connsiteX9" fmla="*/ 674240 w 1342208"/>
                <a:gd name="connsiteY9" fmla="*/ 221611 h 134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42208" h="1342208">
                  <a:moveTo>
                    <a:pt x="674240" y="1341131"/>
                  </a:moveTo>
                  <a:cubicBezTo>
                    <a:pt x="1041975" y="1341131"/>
                    <a:pt x="1341131" y="1041975"/>
                    <a:pt x="1341131" y="674239"/>
                  </a:cubicBezTo>
                  <a:cubicBezTo>
                    <a:pt x="1341131" y="306504"/>
                    <a:pt x="1041975" y="7348"/>
                    <a:pt x="674240" y="7348"/>
                  </a:cubicBezTo>
                  <a:cubicBezTo>
                    <a:pt x="306504" y="7348"/>
                    <a:pt x="7348" y="306504"/>
                    <a:pt x="7348" y="674239"/>
                  </a:cubicBezTo>
                  <a:cubicBezTo>
                    <a:pt x="7310" y="1041975"/>
                    <a:pt x="306504" y="1341131"/>
                    <a:pt x="674240" y="1341131"/>
                  </a:cubicBezTo>
                  <a:close/>
                  <a:moveTo>
                    <a:pt x="674240" y="221611"/>
                  </a:moveTo>
                  <a:cubicBezTo>
                    <a:pt x="923802" y="221611"/>
                    <a:pt x="1126818" y="424638"/>
                    <a:pt x="1126818" y="674190"/>
                  </a:cubicBezTo>
                  <a:cubicBezTo>
                    <a:pt x="1126818" y="923753"/>
                    <a:pt x="923792" y="1126770"/>
                    <a:pt x="674240" y="1126770"/>
                  </a:cubicBezTo>
                  <a:cubicBezTo>
                    <a:pt x="424687" y="1126770"/>
                    <a:pt x="221660" y="923743"/>
                    <a:pt x="221660" y="674190"/>
                  </a:cubicBezTo>
                  <a:cubicBezTo>
                    <a:pt x="221622" y="424628"/>
                    <a:pt x="424687" y="221611"/>
                    <a:pt x="674240" y="2216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850FBB5-6993-4115-9E6C-49EC9CFE3BFA}"/>
                </a:ext>
              </a:extLst>
            </p:cNvPr>
            <p:cNvSpPr/>
            <p:nvPr/>
          </p:nvSpPr>
          <p:spPr>
            <a:xfrm>
              <a:off x="-5681725" y="4074058"/>
              <a:ext cx="5466806" cy="2694214"/>
            </a:xfrm>
            <a:custGeom>
              <a:avLst/>
              <a:gdLst>
                <a:gd name="connsiteX0" fmla="*/ 5455344 w 5466805"/>
                <a:gd name="connsiteY0" fmla="*/ 1072366 h 2694214"/>
                <a:gd name="connsiteX1" fmla="*/ 5421054 w 5466805"/>
                <a:gd name="connsiteY1" fmla="*/ 866361 h 2694214"/>
                <a:gd name="connsiteX2" fmla="*/ 4407245 w 5466805"/>
                <a:gd name="connsiteY2" fmla="*/ 7348 h 2694214"/>
                <a:gd name="connsiteX3" fmla="*/ 3441649 w 5466805"/>
                <a:gd name="connsiteY3" fmla="*/ 684232 h 2694214"/>
                <a:gd name="connsiteX4" fmla="*/ 2735333 w 5466805"/>
                <a:gd name="connsiteY4" fmla="*/ 477189 h 2694214"/>
                <a:gd name="connsiteX5" fmla="*/ 2029057 w 5466805"/>
                <a:gd name="connsiteY5" fmla="*/ 684232 h 2694214"/>
                <a:gd name="connsiteX6" fmla="*/ 1063461 w 5466805"/>
                <a:gd name="connsiteY6" fmla="*/ 7348 h 2694214"/>
                <a:gd name="connsiteX7" fmla="*/ 49652 w 5466805"/>
                <a:gd name="connsiteY7" fmla="*/ 866361 h 2694214"/>
                <a:gd name="connsiteX8" fmla="*/ 15362 w 5466805"/>
                <a:gd name="connsiteY8" fmla="*/ 1072366 h 2694214"/>
                <a:gd name="connsiteX9" fmla="*/ 146517 w 5466805"/>
                <a:gd name="connsiteY9" fmla="*/ 1548105 h 2694214"/>
                <a:gd name="connsiteX10" fmla="*/ 594237 w 5466805"/>
                <a:gd name="connsiteY10" fmla="*/ 1755609 h 2694214"/>
                <a:gd name="connsiteX11" fmla="*/ 1413865 w 5466805"/>
                <a:gd name="connsiteY11" fmla="*/ 1755609 h 2694214"/>
                <a:gd name="connsiteX12" fmla="*/ 1399897 w 5466805"/>
                <a:gd name="connsiteY12" fmla="*/ 1839612 h 2694214"/>
                <a:gd name="connsiteX13" fmla="*/ 1563734 w 5466805"/>
                <a:gd name="connsiteY13" fmla="*/ 2433946 h 2694214"/>
                <a:gd name="connsiteX14" fmla="*/ 2123092 w 5466805"/>
                <a:gd name="connsiteY14" fmla="*/ 2693149 h 2694214"/>
                <a:gd name="connsiteX15" fmla="*/ 3347735 w 5466805"/>
                <a:gd name="connsiteY15" fmla="*/ 2693149 h 2694214"/>
                <a:gd name="connsiteX16" fmla="*/ 3907093 w 5466805"/>
                <a:gd name="connsiteY16" fmla="*/ 2433946 h 2694214"/>
                <a:gd name="connsiteX17" fmla="*/ 4070931 w 5466805"/>
                <a:gd name="connsiteY17" fmla="*/ 1839612 h 2694214"/>
                <a:gd name="connsiteX18" fmla="*/ 4056962 w 5466805"/>
                <a:gd name="connsiteY18" fmla="*/ 1755609 h 2694214"/>
                <a:gd name="connsiteX19" fmla="*/ 4876552 w 5466805"/>
                <a:gd name="connsiteY19" fmla="*/ 1755609 h 2694214"/>
                <a:gd name="connsiteX20" fmla="*/ 5324311 w 5466805"/>
                <a:gd name="connsiteY20" fmla="*/ 1548105 h 2694214"/>
                <a:gd name="connsiteX21" fmla="*/ 5455465 w 5466805"/>
                <a:gd name="connsiteY21" fmla="*/ 1072366 h 2694214"/>
                <a:gd name="connsiteX22" fmla="*/ 309884 w 5466805"/>
                <a:gd name="connsiteY22" fmla="*/ 1409564 h 2694214"/>
                <a:gd name="connsiteX23" fmla="*/ 226647 w 5466805"/>
                <a:gd name="connsiteY23" fmla="*/ 1107577 h 2694214"/>
                <a:gd name="connsiteX24" fmla="*/ 260937 w 5466805"/>
                <a:gd name="connsiteY24" fmla="*/ 901572 h 2694214"/>
                <a:gd name="connsiteX25" fmla="*/ 1063381 w 5466805"/>
                <a:gd name="connsiteY25" fmla="*/ 221670 h 2694214"/>
                <a:gd name="connsiteX26" fmla="*/ 1848495 w 5466805"/>
                <a:gd name="connsiteY26" fmla="*/ 823587 h 2694214"/>
                <a:gd name="connsiteX27" fmla="*/ 1449800 w 5466805"/>
                <a:gd name="connsiteY27" fmla="*/ 1541306 h 2694214"/>
                <a:gd name="connsiteX28" fmla="*/ 594118 w 5466805"/>
                <a:gd name="connsiteY28" fmla="*/ 1541306 h 2694214"/>
                <a:gd name="connsiteX29" fmla="*/ 309883 w 5466805"/>
                <a:gd name="connsiteY29" fmla="*/ 1409584 h 2694214"/>
                <a:gd name="connsiteX30" fmla="*/ 3743391 w 5466805"/>
                <a:gd name="connsiteY30" fmla="*/ 2295402 h 2694214"/>
                <a:gd name="connsiteX31" fmla="*/ 3347527 w 5466805"/>
                <a:gd name="connsiteY31" fmla="*/ 2478834 h 2694214"/>
                <a:gd name="connsiteX32" fmla="*/ 2122885 w 5466805"/>
                <a:gd name="connsiteY32" fmla="*/ 2478834 h 2694214"/>
                <a:gd name="connsiteX33" fmla="*/ 1727021 w 5466805"/>
                <a:gd name="connsiteY33" fmla="*/ 2295402 h 2694214"/>
                <a:gd name="connsiteX34" fmla="*/ 1611102 w 5466805"/>
                <a:gd name="connsiteY34" fmla="*/ 1874811 h 2694214"/>
                <a:gd name="connsiteX35" fmla="*/ 1655839 w 5466805"/>
                <a:gd name="connsiteY35" fmla="*/ 1605997 h 2694214"/>
                <a:gd name="connsiteX36" fmla="*/ 2027827 w 5466805"/>
                <a:gd name="connsiteY36" fmla="*/ 950852 h 2694214"/>
                <a:gd name="connsiteX37" fmla="*/ 2735171 w 5466805"/>
                <a:gd name="connsiteY37" fmla="*/ 691492 h 2694214"/>
                <a:gd name="connsiteX38" fmla="*/ 3442515 w 5466805"/>
                <a:gd name="connsiteY38" fmla="*/ 950852 h 2694214"/>
                <a:gd name="connsiteX39" fmla="*/ 3814502 w 5466805"/>
                <a:gd name="connsiteY39" fmla="*/ 1605997 h 2694214"/>
                <a:gd name="connsiteX40" fmla="*/ 3859240 w 5466805"/>
                <a:gd name="connsiteY40" fmla="*/ 1874811 h 2694214"/>
                <a:gd name="connsiteX41" fmla="*/ 3743360 w 5466805"/>
                <a:gd name="connsiteY41" fmla="*/ 2295402 h 2694214"/>
                <a:gd name="connsiteX42" fmla="*/ 5160646 w 5466805"/>
                <a:gd name="connsiteY42" fmla="*/ 1409564 h 2694214"/>
                <a:gd name="connsiteX43" fmla="*/ 4876372 w 5466805"/>
                <a:gd name="connsiteY43" fmla="*/ 1541287 h 2694214"/>
                <a:gd name="connsiteX44" fmla="*/ 4020729 w 5466805"/>
                <a:gd name="connsiteY44" fmla="*/ 1541248 h 2694214"/>
                <a:gd name="connsiteX45" fmla="*/ 3622034 w 5466805"/>
                <a:gd name="connsiteY45" fmla="*/ 823529 h 2694214"/>
                <a:gd name="connsiteX46" fmla="*/ 4407148 w 5466805"/>
                <a:gd name="connsiteY46" fmla="*/ 221612 h 2694214"/>
                <a:gd name="connsiteX47" fmla="*/ 5209593 w 5466805"/>
                <a:gd name="connsiteY47" fmla="*/ 901514 h 2694214"/>
                <a:gd name="connsiteX48" fmla="*/ 5243883 w 5466805"/>
                <a:gd name="connsiteY48" fmla="*/ 1107480 h 2694214"/>
                <a:gd name="connsiteX49" fmla="*/ 5160645 w 5466805"/>
                <a:gd name="connsiteY49" fmla="*/ 1409545 h 2694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5466805" h="2694214">
                  <a:moveTo>
                    <a:pt x="5455344" y="1072366"/>
                  </a:moveTo>
                  <a:lnTo>
                    <a:pt x="5421054" y="866361"/>
                  </a:lnTo>
                  <a:cubicBezTo>
                    <a:pt x="5338199" y="368618"/>
                    <a:pt x="4911798" y="7348"/>
                    <a:pt x="4407245" y="7348"/>
                  </a:cubicBezTo>
                  <a:cubicBezTo>
                    <a:pt x="3970313" y="7348"/>
                    <a:pt x="3587038" y="283960"/>
                    <a:pt x="3441649" y="684232"/>
                  </a:cubicBezTo>
                  <a:cubicBezTo>
                    <a:pt x="3231892" y="549826"/>
                    <a:pt x="2986581" y="477189"/>
                    <a:pt x="2735333" y="477189"/>
                  </a:cubicBezTo>
                  <a:cubicBezTo>
                    <a:pt x="2484086" y="477189"/>
                    <a:pt x="2238775" y="549826"/>
                    <a:pt x="2029057" y="684232"/>
                  </a:cubicBezTo>
                  <a:cubicBezTo>
                    <a:pt x="1883668" y="283970"/>
                    <a:pt x="1500355" y="7348"/>
                    <a:pt x="1063461" y="7348"/>
                  </a:cubicBezTo>
                  <a:cubicBezTo>
                    <a:pt x="558869" y="7348"/>
                    <a:pt x="132468" y="368618"/>
                    <a:pt x="49652" y="866361"/>
                  </a:cubicBezTo>
                  <a:lnTo>
                    <a:pt x="15362" y="1072366"/>
                  </a:lnTo>
                  <a:cubicBezTo>
                    <a:pt x="-13034" y="1242856"/>
                    <a:pt x="34804" y="1416265"/>
                    <a:pt x="146517" y="1548105"/>
                  </a:cubicBezTo>
                  <a:cubicBezTo>
                    <a:pt x="258224" y="1679985"/>
                    <a:pt x="421415" y="1755609"/>
                    <a:pt x="594237" y="1755609"/>
                  </a:cubicBezTo>
                  <a:lnTo>
                    <a:pt x="1413865" y="1755609"/>
                  </a:lnTo>
                  <a:lnTo>
                    <a:pt x="1399897" y="1839612"/>
                  </a:lnTo>
                  <a:cubicBezTo>
                    <a:pt x="1364458" y="2052582"/>
                    <a:pt x="1424160" y="2269197"/>
                    <a:pt x="1563734" y="2433946"/>
                  </a:cubicBezTo>
                  <a:cubicBezTo>
                    <a:pt x="1703304" y="2598655"/>
                    <a:pt x="1907173" y="2693149"/>
                    <a:pt x="2123092" y="2693149"/>
                  </a:cubicBezTo>
                  <a:lnTo>
                    <a:pt x="3347735" y="2693149"/>
                  </a:lnTo>
                  <a:cubicBezTo>
                    <a:pt x="3563655" y="2693149"/>
                    <a:pt x="3767523" y="2598660"/>
                    <a:pt x="3907093" y="2433946"/>
                  </a:cubicBezTo>
                  <a:cubicBezTo>
                    <a:pt x="4046663" y="2269231"/>
                    <a:pt x="4106367" y="2052582"/>
                    <a:pt x="4070931" y="1839612"/>
                  </a:cubicBezTo>
                  <a:lnTo>
                    <a:pt x="4056962" y="1755609"/>
                  </a:lnTo>
                  <a:lnTo>
                    <a:pt x="4876552" y="1755609"/>
                  </a:lnTo>
                  <a:cubicBezTo>
                    <a:pt x="5049384" y="1755609"/>
                    <a:pt x="5212604" y="1679987"/>
                    <a:pt x="5324311" y="1548105"/>
                  </a:cubicBezTo>
                  <a:cubicBezTo>
                    <a:pt x="5436018" y="1416265"/>
                    <a:pt x="5483818" y="1242865"/>
                    <a:pt x="5455465" y="1072366"/>
                  </a:cubicBezTo>
                  <a:close/>
                  <a:moveTo>
                    <a:pt x="309884" y="1409564"/>
                  </a:moveTo>
                  <a:cubicBezTo>
                    <a:pt x="238969" y="1325867"/>
                    <a:pt x="208621" y="1215767"/>
                    <a:pt x="226647" y="1107577"/>
                  </a:cubicBezTo>
                  <a:lnTo>
                    <a:pt x="260937" y="901572"/>
                  </a:lnTo>
                  <a:cubicBezTo>
                    <a:pt x="326531" y="507619"/>
                    <a:pt x="664001" y="221670"/>
                    <a:pt x="1063381" y="221670"/>
                  </a:cubicBezTo>
                  <a:cubicBezTo>
                    <a:pt x="1432763" y="221670"/>
                    <a:pt x="1753776" y="471458"/>
                    <a:pt x="1848495" y="823587"/>
                  </a:cubicBezTo>
                  <a:cubicBezTo>
                    <a:pt x="1642451" y="1013563"/>
                    <a:pt x="1502264" y="1265605"/>
                    <a:pt x="1449800" y="1541306"/>
                  </a:cubicBezTo>
                  <a:lnTo>
                    <a:pt x="594118" y="1541306"/>
                  </a:lnTo>
                  <a:cubicBezTo>
                    <a:pt x="484439" y="1541306"/>
                    <a:pt x="380805" y="1493316"/>
                    <a:pt x="309883" y="1409584"/>
                  </a:cubicBezTo>
                  <a:close/>
                  <a:moveTo>
                    <a:pt x="3743391" y="2295402"/>
                  </a:moveTo>
                  <a:cubicBezTo>
                    <a:pt x="3644616" y="2411969"/>
                    <a:pt x="3500334" y="2478834"/>
                    <a:pt x="3347527" y="2478834"/>
                  </a:cubicBezTo>
                  <a:lnTo>
                    <a:pt x="2122885" y="2478834"/>
                  </a:lnTo>
                  <a:cubicBezTo>
                    <a:pt x="1970069" y="2478834"/>
                    <a:pt x="1825796" y="2411976"/>
                    <a:pt x="1727021" y="2295402"/>
                  </a:cubicBezTo>
                  <a:cubicBezTo>
                    <a:pt x="1628247" y="2178836"/>
                    <a:pt x="1585991" y="2025520"/>
                    <a:pt x="1611102" y="1874811"/>
                  </a:cubicBezTo>
                  <a:lnTo>
                    <a:pt x="1655839" y="1605997"/>
                  </a:lnTo>
                  <a:cubicBezTo>
                    <a:pt x="1698319" y="1350771"/>
                    <a:pt x="1830424" y="1118089"/>
                    <a:pt x="2027827" y="950852"/>
                  </a:cubicBezTo>
                  <a:cubicBezTo>
                    <a:pt x="2225220" y="783576"/>
                    <a:pt x="2476429" y="691492"/>
                    <a:pt x="2735171" y="691492"/>
                  </a:cubicBezTo>
                  <a:cubicBezTo>
                    <a:pt x="2993913" y="691492"/>
                    <a:pt x="3245122" y="783608"/>
                    <a:pt x="3442515" y="950852"/>
                  </a:cubicBezTo>
                  <a:cubicBezTo>
                    <a:pt x="3639908" y="1118089"/>
                    <a:pt x="3772022" y="1350771"/>
                    <a:pt x="3814502" y="1605997"/>
                  </a:cubicBezTo>
                  <a:lnTo>
                    <a:pt x="3859240" y="1874811"/>
                  </a:lnTo>
                  <a:cubicBezTo>
                    <a:pt x="3884384" y="2025520"/>
                    <a:pt x="3842133" y="2178826"/>
                    <a:pt x="3743360" y="2295402"/>
                  </a:cubicBezTo>
                  <a:close/>
                  <a:moveTo>
                    <a:pt x="5160646" y="1409564"/>
                  </a:moveTo>
                  <a:cubicBezTo>
                    <a:pt x="5089731" y="1493299"/>
                    <a:pt x="4986100" y="1541287"/>
                    <a:pt x="4876372" y="1541287"/>
                  </a:cubicBezTo>
                  <a:lnTo>
                    <a:pt x="4020729" y="1541248"/>
                  </a:lnTo>
                  <a:cubicBezTo>
                    <a:pt x="3968298" y="1265547"/>
                    <a:pt x="3828117" y="1013506"/>
                    <a:pt x="3622034" y="823529"/>
                  </a:cubicBezTo>
                  <a:cubicBezTo>
                    <a:pt x="3716753" y="471439"/>
                    <a:pt x="4037726" y="221612"/>
                    <a:pt x="4407148" y="221612"/>
                  </a:cubicBezTo>
                  <a:cubicBezTo>
                    <a:pt x="4806538" y="221612"/>
                    <a:pt x="5144001" y="507571"/>
                    <a:pt x="5209593" y="901514"/>
                  </a:cubicBezTo>
                  <a:lnTo>
                    <a:pt x="5243883" y="1107480"/>
                  </a:lnTo>
                  <a:cubicBezTo>
                    <a:pt x="5261907" y="1215787"/>
                    <a:pt x="5231598" y="1325848"/>
                    <a:pt x="5160645" y="14095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2F9F255-7BB5-4054-A1DF-48D7F3C0B880}"/>
                </a:ext>
              </a:extLst>
            </p:cNvPr>
            <p:cNvSpPr/>
            <p:nvPr/>
          </p:nvSpPr>
          <p:spPr>
            <a:xfrm>
              <a:off x="-3791346" y="2655892"/>
              <a:ext cx="1685109" cy="1685109"/>
            </a:xfrm>
            <a:custGeom>
              <a:avLst/>
              <a:gdLst>
                <a:gd name="connsiteX0" fmla="*/ 844886 w 1685108"/>
                <a:gd name="connsiteY0" fmla="*/ 1682463 h 1685108"/>
                <a:gd name="connsiteX1" fmla="*/ 1682424 w 1685108"/>
                <a:gd name="connsiteY1" fmla="*/ 844886 h 1685108"/>
                <a:gd name="connsiteX2" fmla="*/ 844886 w 1685108"/>
                <a:gd name="connsiteY2" fmla="*/ 7348 h 1685108"/>
                <a:gd name="connsiteX3" fmla="*/ 7348 w 1685108"/>
                <a:gd name="connsiteY3" fmla="*/ 844886 h 1685108"/>
                <a:gd name="connsiteX4" fmla="*/ 844886 w 1685108"/>
                <a:gd name="connsiteY4" fmla="*/ 1682463 h 1685108"/>
                <a:gd name="connsiteX5" fmla="*/ 844886 w 1685108"/>
                <a:gd name="connsiteY5" fmla="*/ 221611 h 1685108"/>
                <a:gd name="connsiteX6" fmla="*/ 1468112 w 1685108"/>
                <a:gd name="connsiteY6" fmla="*/ 844837 h 1685108"/>
                <a:gd name="connsiteX7" fmla="*/ 844886 w 1685108"/>
                <a:gd name="connsiteY7" fmla="*/ 1468102 h 1685108"/>
                <a:gd name="connsiteX8" fmla="*/ 221660 w 1685108"/>
                <a:gd name="connsiteY8" fmla="*/ 844837 h 1685108"/>
                <a:gd name="connsiteX9" fmla="*/ 844886 w 1685108"/>
                <a:gd name="connsiteY9" fmla="*/ 221611 h 1685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5108" h="1685108">
                  <a:moveTo>
                    <a:pt x="844886" y="1682463"/>
                  </a:moveTo>
                  <a:cubicBezTo>
                    <a:pt x="1306733" y="1682463"/>
                    <a:pt x="1682424" y="1306723"/>
                    <a:pt x="1682424" y="844886"/>
                  </a:cubicBezTo>
                  <a:cubicBezTo>
                    <a:pt x="1682424" y="383049"/>
                    <a:pt x="1306684" y="7348"/>
                    <a:pt x="844886" y="7348"/>
                  </a:cubicBezTo>
                  <a:cubicBezTo>
                    <a:pt x="383039" y="7348"/>
                    <a:pt x="7348" y="383088"/>
                    <a:pt x="7348" y="844886"/>
                  </a:cubicBezTo>
                  <a:cubicBezTo>
                    <a:pt x="7348" y="1306733"/>
                    <a:pt x="383049" y="1682463"/>
                    <a:pt x="844886" y="1682463"/>
                  </a:cubicBezTo>
                  <a:close/>
                  <a:moveTo>
                    <a:pt x="844886" y="221611"/>
                  </a:moveTo>
                  <a:cubicBezTo>
                    <a:pt x="1188550" y="221611"/>
                    <a:pt x="1468112" y="501212"/>
                    <a:pt x="1468112" y="844837"/>
                  </a:cubicBezTo>
                  <a:cubicBezTo>
                    <a:pt x="1468112" y="1188501"/>
                    <a:pt x="1188511" y="1468102"/>
                    <a:pt x="844886" y="1468102"/>
                  </a:cubicBezTo>
                  <a:cubicBezTo>
                    <a:pt x="501222" y="1468102"/>
                    <a:pt x="221660" y="1188501"/>
                    <a:pt x="221660" y="844837"/>
                  </a:cubicBezTo>
                  <a:cubicBezTo>
                    <a:pt x="221660" y="501173"/>
                    <a:pt x="501222" y="221611"/>
                    <a:pt x="844886" y="2216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215" name="Oval 214">
            <a:extLst>
              <a:ext uri="{FF2B5EF4-FFF2-40B4-BE49-F238E27FC236}">
                <a16:creationId xmlns:a16="http://schemas.microsoft.com/office/drawing/2014/main" id="{5487E47D-DABE-4B01-B1EF-B3699194CA80}"/>
              </a:ext>
            </a:extLst>
          </p:cNvPr>
          <p:cNvSpPr/>
          <p:nvPr/>
        </p:nvSpPr>
        <p:spPr>
          <a:xfrm>
            <a:off x="2263725" y="6839790"/>
            <a:ext cx="345602" cy="345602"/>
          </a:xfrm>
          <a:prstGeom prst="ellipse">
            <a:avLst/>
          </a:pr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C553F3F-9DAA-4F32-B706-3B0560933D7F}"/>
              </a:ext>
            </a:extLst>
          </p:cNvPr>
          <p:cNvGrpSpPr/>
          <p:nvPr/>
        </p:nvGrpSpPr>
        <p:grpSpPr>
          <a:xfrm>
            <a:off x="2333172" y="6909237"/>
            <a:ext cx="206708" cy="206708"/>
            <a:chOff x="-6462186" y="1493367"/>
            <a:chExt cx="4986746" cy="4986746"/>
          </a:xfrm>
          <a:solidFill>
            <a:schemeClr val="bg1"/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DB0E7A0-A310-4806-98AE-6949D4E6A07D}"/>
                </a:ext>
              </a:extLst>
            </p:cNvPr>
            <p:cNvSpPr/>
            <p:nvPr/>
          </p:nvSpPr>
          <p:spPr>
            <a:xfrm>
              <a:off x="-3718986" y="4236567"/>
              <a:ext cx="2243546" cy="2243546"/>
            </a:xfrm>
            <a:custGeom>
              <a:avLst/>
              <a:gdLst>
                <a:gd name="connsiteX0" fmla="*/ 1121773 w 2243545"/>
                <a:gd name="connsiteY0" fmla="*/ 7348 h 2243545"/>
                <a:gd name="connsiteX1" fmla="*/ 7348 w 2243545"/>
                <a:gd name="connsiteY1" fmla="*/ 1121773 h 2243545"/>
                <a:gd name="connsiteX2" fmla="*/ 1121773 w 2243545"/>
                <a:gd name="connsiteY2" fmla="*/ 2236198 h 2243545"/>
                <a:gd name="connsiteX3" fmla="*/ 2236198 w 2243545"/>
                <a:gd name="connsiteY3" fmla="*/ 1121773 h 2243545"/>
                <a:gd name="connsiteX4" fmla="*/ 1121773 w 2243545"/>
                <a:gd name="connsiteY4" fmla="*/ 7348 h 2243545"/>
                <a:gd name="connsiteX5" fmla="*/ 1121773 w 2243545"/>
                <a:gd name="connsiteY5" fmla="*/ 178798 h 2243545"/>
                <a:gd name="connsiteX6" fmla="*/ 2064748 w 2243545"/>
                <a:gd name="connsiteY6" fmla="*/ 1121773 h 2243545"/>
                <a:gd name="connsiteX7" fmla="*/ 1121773 w 2243545"/>
                <a:gd name="connsiteY7" fmla="*/ 2064748 h 2243545"/>
                <a:gd name="connsiteX8" fmla="*/ 178798 w 2243545"/>
                <a:gd name="connsiteY8" fmla="*/ 1121773 h 2243545"/>
                <a:gd name="connsiteX9" fmla="*/ 1121773 w 2243545"/>
                <a:gd name="connsiteY9" fmla="*/ 178798 h 2243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43545" h="2243545">
                  <a:moveTo>
                    <a:pt x="1121773" y="7348"/>
                  </a:moveTo>
                  <a:cubicBezTo>
                    <a:pt x="506698" y="7348"/>
                    <a:pt x="7348" y="506698"/>
                    <a:pt x="7348" y="1121773"/>
                  </a:cubicBezTo>
                  <a:cubicBezTo>
                    <a:pt x="7348" y="1736847"/>
                    <a:pt x="506698" y="2236198"/>
                    <a:pt x="1121773" y="2236198"/>
                  </a:cubicBezTo>
                  <a:cubicBezTo>
                    <a:pt x="1736847" y="2236198"/>
                    <a:pt x="2236198" y="1736847"/>
                    <a:pt x="2236198" y="1121773"/>
                  </a:cubicBezTo>
                  <a:cubicBezTo>
                    <a:pt x="2236198" y="506698"/>
                    <a:pt x="1736847" y="7348"/>
                    <a:pt x="1121773" y="7348"/>
                  </a:cubicBezTo>
                  <a:close/>
                  <a:moveTo>
                    <a:pt x="1121773" y="178798"/>
                  </a:moveTo>
                  <a:cubicBezTo>
                    <a:pt x="1642207" y="178798"/>
                    <a:pt x="2064748" y="601339"/>
                    <a:pt x="2064748" y="1121773"/>
                  </a:cubicBezTo>
                  <a:cubicBezTo>
                    <a:pt x="2064748" y="1642207"/>
                    <a:pt x="1642207" y="2064748"/>
                    <a:pt x="1121773" y="2064748"/>
                  </a:cubicBezTo>
                  <a:cubicBezTo>
                    <a:pt x="601339" y="2064748"/>
                    <a:pt x="178798" y="1642207"/>
                    <a:pt x="178798" y="1121773"/>
                  </a:cubicBezTo>
                  <a:cubicBezTo>
                    <a:pt x="178798" y="601339"/>
                    <a:pt x="601339" y="178798"/>
                    <a:pt x="1121773" y="1787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A0872FB-269F-4E1F-8EC3-11BCD50B859D}"/>
                </a:ext>
              </a:extLst>
            </p:cNvPr>
            <p:cNvSpPr/>
            <p:nvPr/>
          </p:nvSpPr>
          <p:spPr>
            <a:xfrm>
              <a:off x="-3033186" y="4579467"/>
              <a:ext cx="871946" cy="1557746"/>
            </a:xfrm>
            <a:custGeom>
              <a:avLst/>
              <a:gdLst>
                <a:gd name="connsiteX0" fmla="*/ 350248 w 871945"/>
                <a:gd name="connsiteY0" fmla="*/ 178798 h 1557745"/>
                <a:gd name="connsiteX1" fmla="*/ 7348 w 871945"/>
                <a:gd name="connsiteY1" fmla="*/ 521698 h 1557745"/>
                <a:gd name="connsiteX2" fmla="*/ 350248 w 871945"/>
                <a:gd name="connsiteY2" fmla="*/ 864598 h 1557745"/>
                <a:gd name="connsiteX3" fmla="*/ 350248 w 871945"/>
                <a:gd name="connsiteY3" fmla="*/ 1207498 h 1557745"/>
                <a:gd name="connsiteX4" fmla="*/ 178798 w 871945"/>
                <a:gd name="connsiteY4" fmla="*/ 1036048 h 1557745"/>
                <a:gd name="connsiteX5" fmla="*/ 93073 w 871945"/>
                <a:gd name="connsiteY5" fmla="*/ 950323 h 1557745"/>
                <a:gd name="connsiteX6" fmla="*/ 7348 w 871945"/>
                <a:gd name="connsiteY6" fmla="*/ 1036048 h 1557745"/>
                <a:gd name="connsiteX7" fmla="*/ 350248 w 871945"/>
                <a:gd name="connsiteY7" fmla="*/ 1378948 h 1557745"/>
                <a:gd name="connsiteX8" fmla="*/ 350248 w 871945"/>
                <a:gd name="connsiteY8" fmla="*/ 1464673 h 1557745"/>
                <a:gd name="connsiteX9" fmla="*/ 435973 w 871945"/>
                <a:gd name="connsiteY9" fmla="*/ 1550398 h 1557745"/>
                <a:gd name="connsiteX10" fmla="*/ 521698 w 871945"/>
                <a:gd name="connsiteY10" fmla="*/ 1464673 h 1557745"/>
                <a:gd name="connsiteX11" fmla="*/ 521698 w 871945"/>
                <a:gd name="connsiteY11" fmla="*/ 1378948 h 1557745"/>
                <a:gd name="connsiteX12" fmla="*/ 864598 w 871945"/>
                <a:gd name="connsiteY12" fmla="*/ 1036048 h 1557745"/>
                <a:gd name="connsiteX13" fmla="*/ 521698 w 871945"/>
                <a:gd name="connsiteY13" fmla="*/ 693148 h 1557745"/>
                <a:gd name="connsiteX14" fmla="*/ 521698 w 871945"/>
                <a:gd name="connsiteY14" fmla="*/ 350248 h 1557745"/>
                <a:gd name="connsiteX15" fmla="*/ 693148 w 871945"/>
                <a:gd name="connsiteY15" fmla="*/ 521698 h 1557745"/>
                <a:gd name="connsiteX16" fmla="*/ 778873 w 871945"/>
                <a:gd name="connsiteY16" fmla="*/ 607423 h 1557745"/>
                <a:gd name="connsiteX17" fmla="*/ 864598 w 871945"/>
                <a:gd name="connsiteY17" fmla="*/ 521698 h 1557745"/>
                <a:gd name="connsiteX18" fmla="*/ 521698 w 871945"/>
                <a:gd name="connsiteY18" fmla="*/ 178798 h 1557745"/>
                <a:gd name="connsiteX19" fmla="*/ 521698 w 871945"/>
                <a:gd name="connsiteY19" fmla="*/ 93073 h 1557745"/>
                <a:gd name="connsiteX20" fmla="*/ 435973 w 871945"/>
                <a:gd name="connsiteY20" fmla="*/ 7348 h 1557745"/>
                <a:gd name="connsiteX21" fmla="*/ 350248 w 871945"/>
                <a:gd name="connsiteY21" fmla="*/ 93073 h 1557745"/>
                <a:gd name="connsiteX22" fmla="*/ 521698 w 871945"/>
                <a:gd name="connsiteY22" fmla="*/ 864598 h 1557745"/>
                <a:gd name="connsiteX23" fmla="*/ 521698 w 871945"/>
                <a:gd name="connsiteY23" fmla="*/ 1207498 h 1557745"/>
                <a:gd name="connsiteX24" fmla="*/ 693148 w 871945"/>
                <a:gd name="connsiteY24" fmla="*/ 1036048 h 1557745"/>
                <a:gd name="connsiteX25" fmla="*/ 521698 w 871945"/>
                <a:gd name="connsiteY25" fmla="*/ 864598 h 1557745"/>
                <a:gd name="connsiteX26" fmla="*/ 350248 w 871945"/>
                <a:gd name="connsiteY26" fmla="*/ 350248 h 1557745"/>
                <a:gd name="connsiteX27" fmla="*/ 178798 w 871945"/>
                <a:gd name="connsiteY27" fmla="*/ 521698 h 1557745"/>
                <a:gd name="connsiteX28" fmla="*/ 350248 w 871945"/>
                <a:gd name="connsiteY28" fmla="*/ 693148 h 1557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71945" h="1557745">
                  <a:moveTo>
                    <a:pt x="350248" y="178798"/>
                  </a:moveTo>
                  <a:cubicBezTo>
                    <a:pt x="160889" y="178798"/>
                    <a:pt x="7348" y="332339"/>
                    <a:pt x="7348" y="521698"/>
                  </a:cubicBezTo>
                  <a:cubicBezTo>
                    <a:pt x="7348" y="711057"/>
                    <a:pt x="160889" y="864598"/>
                    <a:pt x="350248" y="864598"/>
                  </a:cubicBezTo>
                  <a:lnTo>
                    <a:pt x="350248" y="1207498"/>
                  </a:lnTo>
                  <a:cubicBezTo>
                    <a:pt x="255529" y="1207498"/>
                    <a:pt x="178798" y="1130767"/>
                    <a:pt x="178798" y="1036048"/>
                  </a:cubicBezTo>
                  <a:cubicBezTo>
                    <a:pt x="178798" y="988746"/>
                    <a:pt x="140374" y="950323"/>
                    <a:pt x="93073" y="950323"/>
                  </a:cubicBezTo>
                  <a:cubicBezTo>
                    <a:pt x="45771" y="950323"/>
                    <a:pt x="7348" y="988746"/>
                    <a:pt x="7348" y="1036048"/>
                  </a:cubicBezTo>
                  <a:cubicBezTo>
                    <a:pt x="7348" y="1225407"/>
                    <a:pt x="160889" y="1378948"/>
                    <a:pt x="350248" y="1378948"/>
                  </a:cubicBezTo>
                  <a:lnTo>
                    <a:pt x="350248" y="1464673"/>
                  </a:lnTo>
                  <a:cubicBezTo>
                    <a:pt x="350248" y="1511974"/>
                    <a:pt x="388671" y="1550398"/>
                    <a:pt x="435973" y="1550398"/>
                  </a:cubicBezTo>
                  <a:cubicBezTo>
                    <a:pt x="483274" y="1550398"/>
                    <a:pt x="521698" y="1511974"/>
                    <a:pt x="521698" y="1464673"/>
                  </a:cubicBezTo>
                  <a:lnTo>
                    <a:pt x="521698" y="1378948"/>
                  </a:lnTo>
                  <a:cubicBezTo>
                    <a:pt x="711057" y="1378948"/>
                    <a:pt x="864598" y="1225407"/>
                    <a:pt x="864598" y="1036048"/>
                  </a:cubicBezTo>
                  <a:cubicBezTo>
                    <a:pt x="864598" y="846689"/>
                    <a:pt x="711057" y="693148"/>
                    <a:pt x="521698" y="693148"/>
                  </a:cubicBezTo>
                  <a:lnTo>
                    <a:pt x="521698" y="350248"/>
                  </a:lnTo>
                  <a:cubicBezTo>
                    <a:pt x="616417" y="350248"/>
                    <a:pt x="693148" y="426979"/>
                    <a:pt x="693148" y="521698"/>
                  </a:cubicBezTo>
                  <a:cubicBezTo>
                    <a:pt x="693148" y="568999"/>
                    <a:pt x="731571" y="607423"/>
                    <a:pt x="778873" y="607423"/>
                  </a:cubicBezTo>
                  <a:cubicBezTo>
                    <a:pt x="826175" y="607423"/>
                    <a:pt x="864598" y="568999"/>
                    <a:pt x="864598" y="521698"/>
                  </a:cubicBezTo>
                  <a:cubicBezTo>
                    <a:pt x="864598" y="332339"/>
                    <a:pt x="711057" y="178798"/>
                    <a:pt x="521698" y="178798"/>
                  </a:cubicBezTo>
                  <a:lnTo>
                    <a:pt x="521698" y="93073"/>
                  </a:lnTo>
                  <a:cubicBezTo>
                    <a:pt x="521698" y="45771"/>
                    <a:pt x="483274" y="7348"/>
                    <a:pt x="435973" y="7348"/>
                  </a:cubicBezTo>
                  <a:cubicBezTo>
                    <a:pt x="388671" y="7348"/>
                    <a:pt x="350248" y="45771"/>
                    <a:pt x="350248" y="93073"/>
                  </a:cubicBezTo>
                  <a:close/>
                  <a:moveTo>
                    <a:pt x="521698" y="864598"/>
                  </a:moveTo>
                  <a:lnTo>
                    <a:pt x="521698" y="1207498"/>
                  </a:lnTo>
                  <a:cubicBezTo>
                    <a:pt x="616417" y="1207498"/>
                    <a:pt x="693148" y="1130767"/>
                    <a:pt x="693148" y="1036048"/>
                  </a:cubicBezTo>
                  <a:cubicBezTo>
                    <a:pt x="693148" y="941329"/>
                    <a:pt x="616417" y="864598"/>
                    <a:pt x="521698" y="864598"/>
                  </a:cubicBezTo>
                  <a:close/>
                  <a:moveTo>
                    <a:pt x="350248" y="350248"/>
                  </a:moveTo>
                  <a:cubicBezTo>
                    <a:pt x="255529" y="350248"/>
                    <a:pt x="178798" y="426979"/>
                    <a:pt x="178798" y="521698"/>
                  </a:cubicBezTo>
                  <a:cubicBezTo>
                    <a:pt x="178798" y="616417"/>
                    <a:pt x="255529" y="693148"/>
                    <a:pt x="350248" y="6931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112D450-4191-4C98-A4F8-1EFECBBBF46D}"/>
                </a:ext>
              </a:extLst>
            </p:cNvPr>
            <p:cNvSpPr/>
            <p:nvPr/>
          </p:nvSpPr>
          <p:spPr>
            <a:xfrm>
              <a:off x="-5776386" y="3893667"/>
              <a:ext cx="529046" cy="529046"/>
            </a:xfrm>
            <a:custGeom>
              <a:avLst/>
              <a:gdLst>
                <a:gd name="connsiteX0" fmla="*/ 264523 w 529045"/>
                <a:gd name="connsiteY0" fmla="*/ 7348 h 529045"/>
                <a:gd name="connsiteX1" fmla="*/ 7348 w 529045"/>
                <a:gd name="connsiteY1" fmla="*/ 264523 h 529045"/>
                <a:gd name="connsiteX2" fmla="*/ 264523 w 529045"/>
                <a:gd name="connsiteY2" fmla="*/ 521698 h 529045"/>
                <a:gd name="connsiteX3" fmla="*/ 521698 w 529045"/>
                <a:gd name="connsiteY3" fmla="*/ 264523 h 529045"/>
                <a:gd name="connsiteX4" fmla="*/ 264523 w 529045"/>
                <a:gd name="connsiteY4" fmla="*/ 7348 h 529045"/>
                <a:gd name="connsiteX5" fmla="*/ 264523 w 529045"/>
                <a:gd name="connsiteY5" fmla="*/ 178798 h 529045"/>
                <a:gd name="connsiteX6" fmla="*/ 350248 w 529045"/>
                <a:gd name="connsiteY6" fmla="*/ 264523 h 529045"/>
                <a:gd name="connsiteX7" fmla="*/ 264523 w 529045"/>
                <a:gd name="connsiteY7" fmla="*/ 350248 h 529045"/>
                <a:gd name="connsiteX8" fmla="*/ 178798 w 529045"/>
                <a:gd name="connsiteY8" fmla="*/ 264523 h 529045"/>
                <a:gd name="connsiteX9" fmla="*/ 264523 w 529045"/>
                <a:gd name="connsiteY9" fmla="*/ 178798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4523" y="7348"/>
                  </a:moveTo>
                  <a:cubicBezTo>
                    <a:pt x="122582" y="7348"/>
                    <a:pt x="7348" y="122582"/>
                    <a:pt x="7348" y="264523"/>
                  </a:cubicBezTo>
                  <a:cubicBezTo>
                    <a:pt x="7348" y="406464"/>
                    <a:pt x="122582" y="521698"/>
                    <a:pt x="264523" y="521698"/>
                  </a:cubicBezTo>
                  <a:cubicBezTo>
                    <a:pt x="406464" y="521698"/>
                    <a:pt x="521698" y="406464"/>
                    <a:pt x="521698" y="264523"/>
                  </a:cubicBezTo>
                  <a:cubicBezTo>
                    <a:pt x="521698" y="122582"/>
                    <a:pt x="406464" y="7348"/>
                    <a:pt x="264523" y="7348"/>
                  </a:cubicBezTo>
                  <a:close/>
                  <a:moveTo>
                    <a:pt x="264523" y="178798"/>
                  </a:moveTo>
                  <a:cubicBezTo>
                    <a:pt x="311824" y="178798"/>
                    <a:pt x="350248" y="217221"/>
                    <a:pt x="350248" y="264523"/>
                  </a:cubicBezTo>
                  <a:cubicBezTo>
                    <a:pt x="350248" y="311824"/>
                    <a:pt x="311824" y="350248"/>
                    <a:pt x="264523" y="350248"/>
                  </a:cubicBezTo>
                  <a:cubicBezTo>
                    <a:pt x="217221" y="350248"/>
                    <a:pt x="178798" y="311824"/>
                    <a:pt x="178798" y="264523"/>
                  </a:cubicBezTo>
                  <a:cubicBezTo>
                    <a:pt x="178798" y="217221"/>
                    <a:pt x="217221" y="178798"/>
                    <a:pt x="264523" y="1787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CA87886-A872-499A-8EB8-5EF46F5A0A88}"/>
                </a:ext>
              </a:extLst>
            </p:cNvPr>
            <p:cNvSpPr/>
            <p:nvPr/>
          </p:nvSpPr>
          <p:spPr>
            <a:xfrm>
              <a:off x="-5776386" y="4579467"/>
              <a:ext cx="529046" cy="529046"/>
            </a:xfrm>
            <a:custGeom>
              <a:avLst/>
              <a:gdLst>
                <a:gd name="connsiteX0" fmla="*/ 264523 w 529045"/>
                <a:gd name="connsiteY0" fmla="*/ 7348 h 529045"/>
                <a:gd name="connsiteX1" fmla="*/ 7348 w 529045"/>
                <a:gd name="connsiteY1" fmla="*/ 264523 h 529045"/>
                <a:gd name="connsiteX2" fmla="*/ 264523 w 529045"/>
                <a:gd name="connsiteY2" fmla="*/ 521698 h 529045"/>
                <a:gd name="connsiteX3" fmla="*/ 521698 w 529045"/>
                <a:gd name="connsiteY3" fmla="*/ 264523 h 529045"/>
                <a:gd name="connsiteX4" fmla="*/ 264523 w 529045"/>
                <a:gd name="connsiteY4" fmla="*/ 7348 h 529045"/>
                <a:gd name="connsiteX5" fmla="*/ 264523 w 529045"/>
                <a:gd name="connsiteY5" fmla="*/ 178798 h 529045"/>
                <a:gd name="connsiteX6" fmla="*/ 350248 w 529045"/>
                <a:gd name="connsiteY6" fmla="*/ 264523 h 529045"/>
                <a:gd name="connsiteX7" fmla="*/ 264523 w 529045"/>
                <a:gd name="connsiteY7" fmla="*/ 350248 h 529045"/>
                <a:gd name="connsiteX8" fmla="*/ 178798 w 529045"/>
                <a:gd name="connsiteY8" fmla="*/ 264523 h 529045"/>
                <a:gd name="connsiteX9" fmla="*/ 264523 w 529045"/>
                <a:gd name="connsiteY9" fmla="*/ 178798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4523" y="7348"/>
                  </a:moveTo>
                  <a:cubicBezTo>
                    <a:pt x="122582" y="7348"/>
                    <a:pt x="7348" y="122582"/>
                    <a:pt x="7348" y="264523"/>
                  </a:cubicBezTo>
                  <a:cubicBezTo>
                    <a:pt x="7348" y="406464"/>
                    <a:pt x="122582" y="521698"/>
                    <a:pt x="264523" y="521698"/>
                  </a:cubicBezTo>
                  <a:cubicBezTo>
                    <a:pt x="406464" y="521698"/>
                    <a:pt x="521698" y="406464"/>
                    <a:pt x="521698" y="264523"/>
                  </a:cubicBezTo>
                  <a:cubicBezTo>
                    <a:pt x="521698" y="122582"/>
                    <a:pt x="406464" y="7348"/>
                    <a:pt x="264523" y="7348"/>
                  </a:cubicBezTo>
                  <a:close/>
                  <a:moveTo>
                    <a:pt x="264523" y="178798"/>
                  </a:moveTo>
                  <a:cubicBezTo>
                    <a:pt x="311824" y="178798"/>
                    <a:pt x="350248" y="217221"/>
                    <a:pt x="350248" y="264523"/>
                  </a:cubicBezTo>
                  <a:cubicBezTo>
                    <a:pt x="350248" y="311824"/>
                    <a:pt x="311824" y="350248"/>
                    <a:pt x="264523" y="350248"/>
                  </a:cubicBezTo>
                  <a:cubicBezTo>
                    <a:pt x="217221" y="350248"/>
                    <a:pt x="178798" y="311824"/>
                    <a:pt x="178798" y="264523"/>
                  </a:cubicBezTo>
                  <a:cubicBezTo>
                    <a:pt x="178798" y="217221"/>
                    <a:pt x="217221" y="178798"/>
                    <a:pt x="264523" y="1787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E61E872D-9A7D-48EE-AA39-6B4E49C0273B}"/>
                </a:ext>
              </a:extLst>
            </p:cNvPr>
            <p:cNvSpPr/>
            <p:nvPr/>
          </p:nvSpPr>
          <p:spPr>
            <a:xfrm>
              <a:off x="-5776386" y="5265267"/>
              <a:ext cx="529046" cy="529046"/>
            </a:xfrm>
            <a:custGeom>
              <a:avLst/>
              <a:gdLst>
                <a:gd name="connsiteX0" fmla="*/ 264523 w 529045"/>
                <a:gd name="connsiteY0" fmla="*/ 7348 h 529045"/>
                <a:gd name="connsiteX1" fmla="*/ 7348 w 529045"/>
                <a:gd name="connsiteY1" fmla="*/ 264523 h 529045"/>
                <a:gd name="connsiteX2" fmla="*/ 264523 w 529045"/>
                <a:gd name="connsiteY2" fmla="*/ 521698 h 529045"/>
                <a:gd name="connsiteX3" fmla="*/ 521698 w 529045"/>
                <a:gd name="connsiteY3" fmla="*/ 264523 h 529045"/>
                <a:gd name="connsiteX4" fmla="*/ 264523 w 529045"/>
                <a:gd name="connsiteY4" fmla="*/ 7348 h 529045"/>
                <a:gd name="connsiteX5" fmla="*/ 264523 w 529045"/>
                <a:gd name="connsiteY5" fmla="*/ 178798 h 529045"/>
                <a:gd name="connsiteX6" fmla="*/ 350248 w 529045"/>
                <a:gd name="connsiteY6" fmla="*/ 264523 h 529045"/>
                <a:gd name="connsiteX7" fmla="*/ 264523 w 529045"/>
                <a:gd name="connsiteY7" fmla="*/ 350248 h 529045"/>
                <a:gd name="connsiteX8" fmla="*/ 178798 w 529045"/>
                <a:gd name="connsiteY8" fmla="*/ 264523 h 529045"/>
                <a:gd name="connsiteX9" fmla="*/ 264523 w 529045"/>
                <a:gd name="connsiteY9" fmla="*/ 178798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4523" y="7348"/>
                  </a:moveTo>
                  <a:cubicBezTo>
                    <a:pt x="122582" y="7348"/>
                    <a:pt x="7348" y="122582"/>
                    <a:pt x="7348" y="264523"/>
                  </a:cubicBezTo>
                  <a:cubicBezTo>
                    <a:pt x="7348" y="406464"/>
                    <a:pt x="122582" y="521698"/>
                    <a:pt x="264523" y="521698"/>
                  </a:cubicBezTo>
                  <a:cubicBezTo>
                    <a:pt x="406464" y="521698"/>
                    <a:pt x="521698" y="406464"/>
                    <a:pt x="521698" y="264523"/>
                  </a:cubicBezTo>
                  <a:cubicBezTo>
                    <a:pt x="521698" y="122582"/>
                    <a:pt x="406464" y="7348"/>
                    <a:pt x="264523" y="7348"/>
                  </a:cubicBezTo>
                  <a:close/>
                  <a:moveTo>
                    <a:pt x="264523" y="178798"/>
                  </a:moveTo>
                  <a:cubicBezTo>
                    <a:pt x="311824" y="178798"/>
                    <a:pt x="350248" y="217221"/>
                    <a:pt x="350248" y="264523"/>
                  </a:cubicBezTo>
                  <a:cubicBezTo>
                    <a:pt x="350248" y="311824"/>
                    <a:pt x="311824" y="350248"/>
                    <a:pt x="264523" y="350248"/>
                  </a:cubicBezTo>
                  <a:cubicBezTo>
                    <a:pt x="217221" y="350248"/>
                    <a:pt x="178798" y="311824"/>
                    <a:pt x="178798" y="264523"/>
                  </a:cubicBezTo>
                  <a:cubicBezTo>
                    <a:pt x="178798" y="217221"/>
                    <a:pt x="217221" y="178798"/>
                    <a:pt x="264523" y="1787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C7125B2-2AED-4CFF-9925-DCA209FBA0D8}"/>
                </a:ext>
              </a:extLst>
            </p:cNvPr>
            <p:cNvSpPr/>
            <p:nvPr/>
          </p:nvSpPr>
          <p:spPr>
            <a:xfrm>
              <a:off x="-5090586" y="3893667"/>
              <a:ext cx="529046" cy="529046"/>
            </a:xfrm>
            <a:custGeom>
              <a:avLst/>
              <a:gdLst>
                <a:gd name="connsiteX0" fmla="*/ 264523 w 529045"/>
                <a:gd name="connsiteY0" fmla="*/ 7348 h 529045"/>
                <a:gd name="connsiteX1" fmla="*/ 7348 w 529045"/>
                <a:gd name="connsiteY1" fmla="*/ 264523 h 529045"/>
                <a:gd name="connsiteX2" fmla="*/ 264523 w 529045"/>
                <a:gd name="connsiteY2" fmla="*/ 521698 h 529045"/>
                <a:gd name="connsiteX3" fmla="*/ 521698 w 529045"/>
                <a:gd name="connsiteY3" fmla="*/ 264523 h 529045"/>
                <a:gd name="connsiteX4" fmla="*/ 264523 w 529045"/>
                <a:gd name="connsiteY4" fmla="*/ 7348 h 529045"/>
                <a:gd name="connsiteX5" fmla="*/ 264523 w 529045"/>
                <a:gd name="connsiteY5" fmla="*/ 178798 h 529045"/>
                <a:gd name="connsiteX6" fmla="*/ 350248 w 529045"/>
                <a:gd name="connsiteY6" fmla="*/ 264523 h 529045"/>
                <a:gd name="connsiteX7" fmla="*/ 264523 w 529045"/>
                <a:gd name="connsiteY7" fmla="*/ 350248 h 529045"/>
                <a:gd name="connsiteX8" fmla="*/ 178798 w 529045"/>
                <a:gd name="connsiteY8" fmla="*/ 264523 h 529045"/>
                <a:gd name="connsiteX9" fmla="*/ 264523 w 529045"/>
                <a:gd name="connsiteY9" fmla="*/ 178798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4523" y="7348"/>
                  </a:moveTo>
                  <a:cubicBezTo>
                    <a:pt x="122582" y="7348"/>
                    <a:pt x="7348" y="122582"/>
                    <a:pt x="7348" y="264523"/>
                  </a:cubicBezTo>
                  <a:cubicBezTo>
                    <a:pt x="7348" y="406464"/>
                    <a:pt x="122582" y="521698"/>
                    <a:pt x="264523" y="521698"/>
                  </a:cubicBezTo>
                  <a:cubicBezTo>
                    <a:pt x="406464" y="521698"/>
                    <a:pt x="521698" y="406464"/>
                    <a:pt x="521698" y="264523"/>
                  </a:cubicBezTo>
                  <a:cubicBezTo>
                    <a:pt x="521698" y="122582"/>
                    <a:pt x="406464" y="7348"/>
                    <a:pt x="264523" y="7348"/>
                  </a:cubicBezTo>
                  <a:close/>
                  <a:moveTo>
                    <a:pt x="264523" y="178798"/>
                  </a:moveTo>
                  <a:cubicBezTo>
                    <a:pt x="311824" y="178798"/>
                    <a:pt x="350248" y="217221"/>
                    <a:pt x="350248" y="264523"/>
                  </a:cubicBezTo>
                  <a:cubicBezTo>
                    <a:pt x="350248" y="311824"/>
                    <a:pt x="311824" y="350248"/>
                    <a:pt x="264523" y="350248"/>
                  </a:cubicBezTo>
                  <a:cubicBezTo>
                    <a:pt x="217221" y="350248"/>
                    <a:pt x="178798" y="311824"/>
                    <a:pt x="178798" y="264523"/>
                  </a:cubicBezTo>
                  <a:cubicBezTo>
                    <a:pt x="178798" y="217221"/>
                    <a:pt x="217221" y="178798"/>
                    <a:pt x="264523" y="1787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4697F497-1744-45C5-9460-1D758AE9373D}"/>
                </a:ext>
              </a:extLst>
            </p:cNvPr>
            <p:cNvSpPr/>
            <p:nvPr/>
          </p:nvSpPr>
          <p:spPr>
            <a:xfrm>
              <a:off x="-5090586" y="4579467"/>
              <a:ext cx="529046" cy="529046"/>
            </a:xfrm>
            <a:custGeom>
              <a:avLst/>
              <a:gdLst>
                <a:gd name="connsiteX0" fmla="*/ 264523 w 529045"/>
                <a:gd name="connsiteY0" fmla="*/ 7348 h 529045"/>
                <a:gd name="connsiteX1" fmla="*/ 7348 w 529045"/>
                <a:gd name="connsiteY1" fmla="*/ 264523 h 529045"/>
                <a:gd name="connsiteX2" fmla="*/ 264523 w 529045"/>
                <a:gd name="connsiteY2" fmla="*/ 521698 h 529045"/>
                <a:gd name="connsiteX3" fmla="*/ 521698 w 529045"/>
                <a:gd name="connsiteY3" fmla="*/ 264523 h 529045"/>
                <a:gd name="connsiteX4" fmla="*/ 264523 w 529045"/>
                <a:gd name="connsiteY4" fmla="*/ 7348 h 529045"/>
                <a:gd name="connsiteX5" fmla="*/ 264523 w 529045"/>
                <a:gd name="connsiteY5" fmla="*/ 178798 h 529045"/>
                <a:gd name="connsiteX6" fmla="*/ 350248 w 529045"/>
                <a:gd name="connsiteY6" fmla="*/ 264523 h 529045"/>
                <a:gd name="connsiteX7" fmla="*/ 264523 w 529045"/>
                <a:gd name="connsiteY7" fmla="*/ 350248 h 529045"/>
                <a:gd name="connsiteX8" fmla="*/ 178798 w 529045"/>
                <a:gd name="connsiteY8" fmla="*/ 264523 h 529045"/>
                <a:gd name="connsiteX9" fmla="*/ 264523 w 529045"/>
                <a:gd name="connsiteY9" fmla="*/ 178798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4523" y="7348"/>
                  </a:moveTo>
                  <a:cubicBezTo>
                    <a:pt x="122582" y="7348"/>
                    <a:pt x="7348" y="122582"/>
                    <a:pt x="7348" y="264523"/>
                  </a:cubicBezTo>
                  <a:cubicBezTo>
                    <a:pt x="7348" y="406464"/>
                    <a:pt x="122582" y="521698"/>
                    <a:pt x="264523" y="521698"/>
                  </a:cubicBezTo>
                  <a:cubicBezTo>
                    <a:pt x="406464" y="521698"/>
                    <a:pt x="521698" y="406464"/>
                    <a:pt x="521698" y="264523"/>
                  </a:cubicBezTo>
                  <a:cubicBezTo>
                    <a:pt x="521698" y="122582"/>
                    <a:pt x="406464" y="7348"/>
                    <a:pt x="264523" y="7348"/>
                  </a:cubicBezTo>
                  <a:close/>
                  <a:moveTo>
                    <a:pt x="264523" y="178798"/>
                  </a:moveTo>
                  <a:cubicBezTo>
                    <a:pt x="311824" y="178798"/>
                    <a:pt x="350248" y="217221"/>
                    <a:pt x="350248" y="264523"/>
                  </a:cubicBezTo>
                  <a:cubicBezTo>
                    <a:pt x="350248" y="311824"/>
                    <a:pt x="311824" y="350248"/>
                    <a:pt x="264523" y="350248"/>
                  </a:cubicBezTo>
                  <a:cubicBezTo>
                    <a:pt x="217221" y="350248"/>
                    <a:pt x="178798" y="311824"/>
                    <a:pt x="178798" y="264523"/>
                  </a:cubicBezTo>
                  <a:cubicBezTo>
                    <a:pt x="178798" y="217221"/>
                    <a:pt x="217221" y="178798"/>
                    <a:pt x="264523" y="1787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11CF247-7D2D-4E6F-88BC-762ADB165ACC}"/>
                </a:ext>
              </a:extLst>
            </p:cNvPr>
            <p:cNvSpPr/>
            <p:nvPr/>
          </p:nvSpPr>
          <p:spPr>
            <a:xfrm>
              <a:off x="-5090586" y="5265267"/>
              <a:ext cx="529046" cy="529046"/>
            </a:xfrm>
            <a:custGeom>
              <a:avLst/>
              <a:gdLst>
                <a:gd name="connsiteX0" fmla="*/ 264523 w 529045"/>
                <a:gd name="connsiteY0" fmla="*/ 7348 h 529045"/>
                <a:gd name="connsiteX1" fmla="*/ 7348 w 529045"/>
                <a:gd name="connsiteY1" fmla="*/ 264523 h 529045"/>
                <a:gd name="connsiteX2" fmla="*/ 264523 w 529045"/>
                <a:gd name="connsiteY2" fmla="*/ 521698 h 529045"/>
                <a:gd name="connsiteX3" fmla="*/ 521698 w 529045"/>
                <a:gd name="connsiteY3" fmla="*/ 264523 h 529045"/>
                <a:gd name="connsiteX4" fmla="*/ 264523 w 529045"/>
                <a:gd name="connsiteY4" fmla="*/ 7348 h 529045"/>
                <a:gd name="connsiteX5" fmla="*/ 264523 w 529045"/>
                <a:gd name="connsiteY5" fmla="*/ 178798 h 529045"/>
                <a:gd name="connsiteX6" fmla="*/ 350248 w 529045"/>
                <a:gd name="connsiteY6" fmla="*/ 264523 h 529045"/>
                <a:gd name="connsiteX7" fmla="*/ 264523 w 529045"/>
                <a:gd name="connsiteY7" fmla="*/ 350248 h 529045"/>
                <a:gd name="connsiteX8" fmla="*/ 178798 w 529045"/>
                <a:gd name="connsiteY8" fmla="*/ 264523 h 529045"/>
                <a:gd name="connsiteX9" fmla="*/ 264523 w 529045"/>
                <a:gd name="connsiteY9" fmla="*/ 178798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4523" y="7348"/>
                  </a:moveTo>
                  <a:cubicBezTo>
                    <a:pt x="122582" y="7348"/>
                    <a:pt x="7348" y="122582"/>
                    <a:pt x="7348" y="264523"/>
                  </a:cubicBezTo>
                  <a:cubicBezTo>
                    <a:pt x="7348" y="406464"/>
                    <a:pt x="122582" y="521698"/>
                    <a:pt x="264523" y="521698"/>
                  </a:cubicBezTo>
                  <a:cubicBezTo>
                    <a:pt x="406464" y="521698"/>
                    <a:pt x="521698" y="406464"/>
                    <a:pt x="521698" y="264523"/>
                  </a:cubicBezTo>
                  <a:cubicBezTo>
                    <a:pt x="521698" y="122582"/>
                    <a:pt x="406464" y="7348"/>
                    <a:pt x="264523" y="7348"/>
                  </a:cubicBezTo>
                  <a:close/>
                  <a:moveTo>
                    <a:pt x="264523" y="178798"/>
                  </a:moveTo>
                  <a:cubicBezTo>
                    <a:pt x="311824" y="178798"/>
                    <a:pt x="350248" y="217221"/>
                    <a:pt x="350248" y="264523"/>
                  </a:cubicBezTo>
                  <a:cubicBezTo>
                    <a:pt x="350248" y="311824"/>
                    <a:pt x="311824" y="350248"/>
                    <a:pt x="264523" y="350248"/>
                  </a:cubicBezTo>
                  <a:cubicBezTo>
                    <a:pt x="217221" y="350248"/>
                    <a:pt x="178798" y="311824"/>
                    <a:pt x="178798" y="264523"/>
                  </a:cubicBezTo>
                  <a:cubicBezTo>
                    <a:pt x="178798" y="217221"/>
                    <a:pt x="217221" y="178798"/>
                    <a:pt x="264523" y="1787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E0E5C5F1-EBCA-4D88-9E9C-BBE19C6CFDCF}"/>
                </a:ext>
              </a:extLst>
            </p:cNvPr>
            <p:cNvSpPr/>
            <p:nvPr/>
          </p:nvSpPr>
          <p:spPr>
            <a:xfrm>
              <a:off x="-4404786" y="3893667"/>
              <a:ext cx="529046" cy="529046"/>
            </a:xfrm>
            <a:custGeom>
              <a:avLst/>
              <a:gdLst>
                <a:gd name="connsiteX0" fmla="*/ 264523 w 529045"/>
                <a:gd name="connsiteY0" fmla="*/ 7348 h 529045"/>
                <a:gd name="connsiteX1" fmla="*/ 7348 w 529045"/>
                <a:gd name="connsiteY1" fmla="*/ 264523 h 529045"/>
                <a:gd name="connsiteX2" fmla="*/ 264523 w 529045"/>
                <a:gd name="connsiteY2" fmla="*/ 521698 h 529045"/>
                <a:gd name="connsiteX3" fmla="*/ 521698 w 529045"/>
                <a:gd name="connsiteY3" fmla="*/ 264523 h 529045"/>
                <a:gd name="connsiteX4" fmla="*/ 264523 w 529045"/>
                <a:gd name="connsiteY4" fmla="*/ 7348 h 529045"/>
                <a:gd name="connsiteX5" fmla="*/ 264523 w 529045"/>
                <a:gd name="connsiteY5" fmla="*/ 178798 h 529045"/>
                <a:gd name="connsiteX6" fmla="*/ 350248 w 529045"/>
                <a:gd name="connsiteY6" fmla="*/ 264523 h 529045"/>
                <a:gd name="connsiteX7" fmla="*/ 264523 w 529045"/>
                <a:gd name="connsiteY7" fmla="*/ 350248 h 529045"/>
                <a:gd name="connsiteX8" fmla="*/ 178798 w 529045"/>
                <a:gd name="connsiteY8" fmla="*/ 264523 h 529045"/>
                <a:gd name="connsiteX9" fmla="*/ 264523 w 529045"/>
                <a:gd name="connsiteY9" fmla="*/ 178798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4523" y="7348"/>
                  </a:moveTo>
                  <a:cubicBezTo>
                    <a:pt x="122582" y="7348"/>
                    <a:pt x="7348" y="122582"/>
                    <a:pt x="7348" y="264523"/>
                  </a:cubicBezTo>
                  <a:cubicBezTo>
                    <a:pt x="7348" y="406464"/>
                    <a:pt x="122582" y="521698"/>
                    <a:pt x="264523" y="521698"/>
                  </a:cubicBezTo>
                  <a:cubicBezTo>
                    <a:pt x="406464" y="521698"/>
                    <a:pt x="521698" y="406464"/>
                    <a:pt x="521698" y="264523"/>
                  </a:cubicBezTo>
                  <a:cubicBezTo>
                    <a:pt x="521698" y="122582"/>
                    <a:pt x="406464" y="7348"/>
                    <a:pt x="264523" y="7348"/>
                  </a:cubicBezTo>
                  <a:close/>
                  <a:moveTo>
                    <a:pt x="264523" y="178798"/>
                  </a:moveTo>
                  <a:cubicBezTo>
                    <a:pt x="311824" y="178798"/>
                    <a:pt x="350248" y="217221"/>
                    <a:pt x="350248" y="264523"/>
                  </a:cubicBezTo>
                  <a:cubicBezTo>
                    <a:pt x="350248" y="311824"/>
                    <a:pt x="311824" y="350248"/>
                    <a:pt x="264523" y="350248"/>
                  </a:cubicBezTo>
                  <a:cubicBezTo>
                    <a:pt x="217221" y="350248"/>
                    <a:pt x="178798" y="311824"/>
                    <a:pt x="178798" y="264523"/>
                  </a:cubicBezTo>
                  <a:cubicBezTo>
                    <a:pt x="178798" y="217221"/>
                    <a:pt x="217221" y="178798"/>
                    <a:pt x="264523" y="1787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37F2BE79-E326-4557-8B65-4DFEFC479046}"/>
                </a:ext>
              </a:extLst>
            </p:cNvPr>
            <p:cNvSpPr/>
            <p:nvPr/>
          </p:nvSpPr>
          <p:spPr>
            <a:xfrm>
              <a:off x="-4404786" y="4579467"/>
              <a:ext cx="529046" cy="529046"/>
            </a:xfrm>
            <a:custGeom>
              <a:avLst/>
              <a:gdLst>
                <a:gd name="connsiteX0" fmla="*/ 264523 w 529045"/>
                <a:gd name="connsiteY0" fmla="*/ 7348 h 529045"/>
                <a:gd name="connsiteX1" fmla="*/ 7348 w 529045"/>
                <a:gd name="connsiteY1" fmla="*/ 264523 h 529045"/>
                <a:gd name="connsiteX2" fmla="*/ 264523 w 529045"/>
                <a:gd name="connsiteY2" fmla="*/ 521698 h 529045"/>
                <a:gd name="connsiteX3" fmla="*/ 521698 w 529045"/>
                <a:gd name="connsiteY3" fmla="*/ 264523 h 529045"/>
                <a:gd name="connsiteX4" fmla="*/ 264523 w 529045"/>
                <a:gd name="connsiteY4" fmla="*/ 7348 h 529045"/>
                <a:gd name="connsiteX5" fmla="*/ 264523 w 529045"/>
                <a:gd name="connsiteY5" fmla="*/ 178798 h 529045"/>
                <a:gd name="connsiteX6" fmla="*/ 350248 w 529045"/>
                <a:gd name="connsiteY6" fmla="*/ 264523 h 529045"/>
                <a:gd name="connsiteX7" fmla="*/ 264523 w 529045"/>
                <a:gd name="connsiteY7" fmla="*/ 350248 h 529045"/>
                <a:gd name="connsiteX8" fmla="*/ 178798 w 529045"/>
                <a:gd name="connsiteY8" fmla="*/ 264523 h 529045"/>
                <a:gd name="connsiteX9" fmla="*/ 264523 w 529045"/>
                <a:gd name="connsiteY9" fmla="*/ 178798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4523" y="7348"/>
                  </a:moveTo>
                  <a:cubicBezTo>
                    <a:pt x="122582" y="7348"/>
                    <a:pt x="7348" y="122582"/>
                    <a:pt x="7348" y="264523"/>
                  </a:cubicBezTo>
                  <a:cubicBezTo>
                    <a:pt x="7348" y="406464"/>
                    <a:pt x="122582" y="521698"/>
                    <a:pt x="264523" y="521698"/>
                  </a:cubicBezTo>
                  <a:cubicBezTo>
                    <a:pt x="406464" y="521698"/>
                    <a:pt x="521698" y="406464"/>
                    <a:pt x="521698" y="264523"/>
                  </a:cubicBezTo>
                  <a:cubicBezTo>
                    <a:pt x="521698" y="122582"/>
                    <a:pt x="406464" y="7348"/>
                    <a:pt x="264523" y="7348"/>
                  </a:cubicBezTo>
                  <a:close/>
                  <a:moveTo>
                    <a:pt x="264523" y="178798"/>
                  </a:moveTo>
                  <a:cubicBezTo>
                    <a:pt x="311824" y="178798"/>
                    <a:pt x="350248" y="217221"/>
                    <a:pt x="350248" y="264523"/>
                  </a:cubicBezTo>
                  <a:cubicBezTo>
                    <a:pt x="350248" y="311824"/>
                    <a:pt x="311824" y="350248"/>
                    <a:pt x="264523" y="350248"/>
                  </a:cubicBezTo>
                  <a:cubicBezTo>
                    <a:pt x="217221" y="350248"/>
                    <a:pt x="178798" y="311824"/>
                    <a:pt x="178798" y="264523"/>
                  </a:cubicBezTo>
                  <a:cubicBezTo>
                    <a:pt x="178798" y="217221"/>
                    <a:pt x="217221" y="178798"/>
                    <a:pt x="264523" y="1787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B84745B-4D10-48BD-9B37-7585AD5B0ACD}"/>
                </a:ext>
              </a:extLst>
            </p:cNvPr>
            <p:cNvSpPr/>
            <p:nvPr/>
          </p:nvSpPr>
          <p:spPr>
            <a:xfrm>
              <a:off x="-4404786" y="5265267"/>
              <a:ext cx="529046" cy="529046"/>
            </a:xfrm>
            <a:custGeom>
              <a:avLst/>
              <a:gdLst>
                <a:gd name="connsiteX0" fmla="*/ 264523 w 529045"/>
                <a:gd name="connsiteY0" fmla="*/ 7348 h 529045"/>
                <a:gd name="connsiteX1" fmla="*/ 7348 w 529045"/>
                <a:gd name="connsiteY1" fmla="*/ 264523 h 529045"/>
                <a:gd name="connsiteX2" fmla="*/ 264523 w 529045"/>
                <a:gd name="connsiteY2" fmla="*/ 521698 h 529045"/>
                <a:gd name="connsiteX3" fmla="*/ 521698 w 529045"/>
                <a:gd name="connsiteY3" fmla="*/ 264523 h 529045"/>
                <a:gd name="connsiteX4" fmla="*/ 264523 w 529045"/>
                <a:gd name="connsiteY4" fmla="*/ 7348 h 529045"/>
                <a:gd name="connsiteX5" fmla="*/ 264523 w 529045"/>
                <a:gd name="connsiteY5" fmla="*/ 178798 h 529045"/>
                <a:gd name="connsiteX6" fmla="*/ 350248 w 529045"/>
                <a:gd name="connsiteY6" fmla="*/ 264523 h 529045"/>
                <a:gd name="connsiteX7" fmla="*/ 264523 w 529045"/>
                <a:gd name="connsiteY7" fmla="*/ 350248 h 529045"/>
                <a:gd name="connsiteX8" fmla="*/ 178798 w 529045"/>
                <a:gd name="connsiteY8" fmla="*/ 264523 h 529045"/>
                <a:gd name="connsiteX9" fmla="*/ 264523 w 529045"/>
                <a:gd name="connsiteY9" fmla="*/ 178798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4523" y="7348"/>
                  </a:moveTo>
                  <a:cubicBezTo>
                    <a:pt x="122582" y="7348"/>
                    <a:pt x="7348" y="122582"/>
                    <a:pt x="7348" y="264523"/>
                  </a:cubicBezTo>
                  <a:cubicBezTo>
                    <a:pt x="7348" y="406464"/>
                    <a:pt x="122582" y="521698"/>
                    <a:pt x="264523" y="521698"/>
                  </a:cubicBezTo>
                  <a:cubicBezTo>
                    <a:pt x="406464" y="521698"/>
                    <a:pt x="521698" y="406464"/>
                    <a:pt x="521698" y="264523"/>
                  </a:cubicBezTo>
                  <a:cubicBezTo>
                    <a:pt x="521698" y="122582"/>
                    <a:pt x="406464" y="7348"/>
                    <a:pt x="264523" y="7348"/>
                  </a:cubicBezTo>
                  <a:close/>
                  <a:moveTo>
                    <a:pt x="264523" y="178798"/>
                  </a:moveTo>
                  <a:cubicBezTo>
                    <a:pt x="311824" y="178798"/>
                    <a:pt x="350248" y="217221"/>
                    <a:pt x="350248" y="264523"/>
                  </a:cubicBezTo>
                  <a:cubicBezTo>
                    <a:pt x="350248" y="311824"/>
                    <a:pt x="311824" y="350248"/>
                    <a:pt x="264523" y="350248"/>
                  </a:cubicBezTo>
                  <a:cubicBezTo>
                    <a:pt x="217221" y="350248"/>
                    <a:pt x="178798" y="311824"/>
                    <a:pt x="178798" y="264523"/>
                  </a:cubicBezTo>
                  <a:cubicBezTo>
                    <a:pt x="178798" y="217221"/>
                    <a:pt x="217221" y="178798"/>
                    <a:pt x="264523" y="1787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A93AFBE-4068-4B25-AF29-DA52933356DF}"/>
                </a:ext>
              </a:extLst>
            </p:cNvPr>
            <p:cNvSpPr/>
            <p:nvPr/>
          </p:nvSpPr>
          <p:spPr>
            <a:xfrm>
              <a:off x="-3718986" y="3893667"/>
              <a:ext cx="529046" cy="529046"/>
            </a:xfrm>
            <a:custGeom>
              <a:avLst/>
              <a:gdLst>
                <a:gd name="connsiteX0" fmla="*/ 264523 w 529045"/>
                <a:gd name="connsiteY0" fmla="*/ 7348 h 529045"/>
                <a:gd name="connsiteX1" fmla="*/ 7348 w 529045"/>
                <a:gd name="connsiteY1" fmla="*/ 264523 h 529045"/>
                <a:gd name="connsiteX2" fmla="*/ 264523 w 529045"/>
                <a:gd name="connsiteY2" fmla="*/ 521698 h 529045"/>
                <a:gd name="connsiteX3" fmla="*/ 521698 w 529045"/>
                <a:gd name="connsiteY3" fmla="*/ 264523 h 529045"/>
                <a:gd name="connsiteX4" fmla="*/ 264523 w 529045"/>
                <a:gd name="connsiteY4" fmla="*/ 7348 h 529045"/>
                <a:gd name="connsiteX5" fmla="*/ 264523 w 529045"/>
                <a:gd name="connsiteY5" fmla="*/ 178798 h 529045"/>
                <a:gd name="connsiteX6" fmla="*/ 350248 w 529045"/>
                <a:gd name="connsiteY6" fmla="*/ 264523 h 529045"/>
                <a:gd name="connsiteX7" fmla="*/ 264523 w 529045"/>
                <a:gd name="connsiteY7" fmla="*/ 350248 h 529045"/>
                <a:gd name="connsiteX8" fmla="*/ 178798 w 529045"/>
                <a:gd name="connsiteY8" fmla="*/ 264523 h 529045"/>
                <a:gd name="connsiteX9" fmla="*/ 264523 w 529045"/>
                <a:gd name="connsiteY9" fmla="*/ 178798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4523" y="7348"/>
                  </a:moveTo>
                  <a:cubicBezTo>
                    <a:pt x="122582" y="7348"/>
                    <a:pt x="7348" y="122582"/>
                    <a:pt x="7348" y="264523"/>
                  </a:cubicBezTo>
                  <a:cubicBezTo>
                    <a:pt x="7348" y="406464"/>
                    <a:pt x="122582" y="521698"/>
                    <a:pt x="264523" y="521698"/>
                  </a:cubicBezTo>
                  <a:cubicBezTo>
                    <a:pt x="406464" y="521698"/>
                    <a:pt x="521698" y="406464"/>
                    <a:pt x="521698" y="264523"/>
                  </a:cubicBezTo>
                  <a:cubicBezTo>
                    <a:pt x="521698" y="122582"/>
                    <a:pt x="406464" y="7348"/>
                    <a:pt x="264523" y="7348"/>
                  </a:cubicBezTo>
                  <a:close/>
                  <a:moveTo>
                    <a:pt x="264523" y="178798"/>
                  </a:moveTo>
                  <a:cubicBezTo>
                    <a:pt x="311824" y="178798"/>
                    <a:pt x="350248" y="217221"/>
                    <a:pt x="350248" y="264523"/>
                  </a:cubicBezTo>
                  <a:cubicBezTo>
                    <a:pt x="350248" y="311824"/>
                    <a:pt x="311824" y="350248"/>
                    <a:pt x="264523" y="350248"/>
                  </a:cubicBezTo>
                  <a:cubicBezTo>
                    <a:pt x="217221" y="350248"/>
                    <a:pt x="178798" y="311824"/>
                    <a:pt x="178798" y="264523"/>
                  </a:cubicBezTo>
                  <a:cubicBezTo>
                    <a:pt x="178798" y="217221"/>
                    <a:pt x="217221" y="178798"/>
                    <a:pt x="264523" y="1787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2ABC60A0-4FBC-4EA0-B11D-F1B843621131}"/>
                </a:ext>
              </a:extLst>
            </p:cNvPr>
            <p:cNvSpPr/>
            <p:nvPr/>
          </p:nvSpPr>
          <p:spPr>
            <a:xfrm>
              <a:off x="-6462186" y="1493367"/>
              <a:ext cx="4986746" cy="4986746"/>
            </a:xfrm>
            <a:custGeom>
              <a:avLst/>
              <a:gdLst>
                <a:gd name="connsiteX0" fmla="*/ 3264898 w 4986745"/>
                <a:gd name="connsiteY0" fmla="*/ 864598 h 4986745"/>
                <a:gd name="connsiteX1" fmla="*/ 4550773 w 4986745"/>
                <a:gd name="connsiteY1" fmla="*/ 864598 h 4986745"/>
                <a:gd name="connsiteX2" fmla="*/ 4807948 w 4986745"/>
                <a:gd name="connsiteY2" fmla="*/ 1121773 h 4986745"/>
                <a:gd name="connsiteX3" fmla="*/ 4807948 w 4986745"/>
                <a:gd name="connsiteY3" fmla="*/ 1721848 h 4986745"/>
                <a:gd name="connsiteX4" fmla="*/ 1464673 w 4986745"/>
                <a:gd name="connsiteY4" fmla="*/ 1721848 h 4986745"/>
                <a:gd name="connsiteX5" fmla="*/ 1378948 w 4986745"/>
                <a:gd name="connsiteY5" fmla="*/ 1807573 h 4986745"/>
                <a:gd name="connsiteX6" fmla="*/ 1464673 w 4986745"/>
                <a:gd name="connsiteY6" fmla="*/ 1893298 h 4986745"/>
                <a:gd name="connsiteX7" fmla="*/ 4807948 w 4986745"/>
                <a:gd name="connsiteY7" fmla="*/ 1893298 h 4986745"/>
                <a:gd name="connsiteX8" fmla="*/ 4807948 w 4986745"/>
                <a:gd name="connsiteY8" fmla="*/ 2836273 h 4986745"/>
                <a:gd name="connsiteX9" fmla="*/ 4893673 w 4986745"/>
                <a:gd name="connsiteY9" fmla="*/ 2921998 h 4986745"/>
                <a:gd name="connsiteX10" fmla="*/ 4979398 w 4986745"/>
                <a:gd name="connsiteY10" fmla="*/ 2836273 h 4986745"/>
                <a:gd name="connsiteX11" fmla="*/ 4979398 w 4986745"/>
                <a:gd name="connsiteY11" fmla="*/ 1121773 h 4986745"/>
                <a:gd name="connsiteX12" fmla="*/ 4550773 w 4986745"/>
                <a:gd name="connsiteY12" fmla="*/ 693148 h 4986745"/>
                <a:gd name="connsiteX13" fmla="*/ 4293598 w 4986745"/>
                <a:gd name="connsiteY13" fmla="*/ 693148 h 4986745"/>
                <a:gd name="connsiteX14" fmla="*/ 4293598 w 4986745"/>
                <a:gd name="connsiteY14" fmla="*/ 607423 h 4986745"/>
                <a:gd name="connsiteX15" fmla="*/ 4117857 w 4986745"/>
                <a:gd name="connsiteY15" fmla="*/ 183089 h 4986745"/>
                <a:gd name="connsiteX16" fmla="*/ 3693523 w 4986745"/>
                <a:gd name="connsiteY16" fmla="*/ 7348 h 4986745"/>
                <a:gd name="connsiteX17" fmla="*/ 3350623 w 4986745"/>
                <a:gd name="connsiteY17" fmla="*/ 7348 h 4986745"/>
                <a:gd name="connsiteX18" fmla="*/ 2926289 w 4986745"/>
                <a:gd name="connsiteY18" fmla="*/ 183089 h 4986745"/>
                <a:gd name="connsiteX19" fmla="*/ 2750548 w 4986745"/>
                <a:gd name="connsiteY19" fmla="*/ 607423 h 4986745"/>
                <a:gd name="connsiteX20" fmla="*/ 2750548 w 4986745"/>
                <a:gd name="connsiteY20" fmla="*/ 693148 h 4986745"/>
                <a:gd name="connsiteX21" fmla="*/ 2236198 w 4986745"/>
                <a:gd name="connsiteY21" fmla="*/ 693148 h 4986745"/>
                <a:gd name="connsiteX22" fmla="*/ 2236198 w 4986745"/>
                <a:gd name="connsiteY22" fmla="*/ 607423 h 4986745"/>
                <a:gd name="connsiteX23" fmla="*/ 2060457 w 4986745"/>
                <a:gd name="connsiteY23" fmla="*/ 183089 h 4986745"/>
                <a:gd name="connsiteX24" fmla="*/ 1636123 w 4986745"/>
                <a:gd name="connsiteY24" fmla="*/ 7348 h 4986745"/>
                <a:gd name="connsiteX25" fmla="*/ 1293223 w 4986745"/>
                <a:gd name="connsiteY25" fmla="*/ 7348 h 4986745"/>
                <a:gd name="connsiteX26" fmla="*/ 868889 w 4986745"/>
                <a:gd name="connsiteY26" fmla="*/ 183089 h 4986745"/>
                <a:gd name="connsiteX27" fmla="*/ 693148 w 4986745"/>
                <a:gd name="connsiteY27" fmla="*/ 607423 h 4986745"/>
                <a:gd name="connsiteX28" fmla="*/ 693148 w 4986745"/>
                <a:gd name="connsiteY28" fmla="*/ 693148 h 4986745"/>
                <a:gd name="connsiteX29" fmla="*/ 435973 w 4986745"/>
                <a:gd name="connsiteY29" fmla="*/ 693148 h 4986745"/>
                <a:gd name="connsiteX30" fmla="*/ 7348 w 4986745"/>
                <a:gd name="connsiteY30" fmla="*/ 1121773 h 4986745"/>
                <a:gd name="connsiteX31" fmla="*/ 7348 w 4986745"/>
                <a:gd name="connsiteY31" fmla="*/ 4550773 h 4986745"/>
                <a:gd name="connsiteX32" fmla="*/ 435973 w 4986745"/>
                <a:gd name="connsiteY32" fmla="*/ 4979398 h 4986745"/>
                <a:gd name="connsiteX33" fmla="*/ 2836273 w 4986745"/>
                <a:gd name="connsiteY33" fmla="*/ 4979398 h 4986745"/>
                <a:gd name="connsiteX34" fmla="*/ 2921998 w 4986745"/>
                <a:gd name="connsiteY34" fmla="*/ 4893673 h 4986745"/>
                <a:gd name="connsiteX35" fmla="*/ 2836273 w 4986745"/>
                <a:gd name="connsiteY35" fmla="*/ 4807948 h 4986745"/>
                <a:gd name="connsiteX36" fmla="*/ 435973 w 4986745"/>
                <a:gd name="connsiteY36" fmla="*/ 4807948 h 4986745"/>
                <a:gd name="connsiteX37" fmla="*/ 178798 w 4986745"/>
                <a:gd name="connsiteY37" fmla="*/ 4550773 h 4986745"/>
                <a:gd name="connsiteX38" fmla="*/ 178798 w 4986745"/>
                <a:gd name="connsiteY38" fmla="*/ 1893298 h 4986745"/>
                <a:gd name="connsiteX39" fmla="*/ 1121773 w 4986745"/>
                <a:gd name="connsiteY39" fmla="*/ 1893298 h 4986745"/>
                <a:gd name="connsiteX40" fmla="*/ 1207498 w 4986745"/>
                <a:gd name="connsiteY40" fmla="*/ 1807573 h 4986745"/>
                <a:gd name="connsiteX41" fmla="*/ 1121773 w 4986745"/>
                <a:gd name="connsiteY41" fmla="*/ 1721848 h 4986745"/>
                <a:gd name="connsiteX42" fmla="*/ 178798 w 4986745"/>
                <a:gd name="connsiteY42" fmla="*/ 1721848 h 4986745"/>
                <a:gd name="connsiteX43" fmla="*/ 178798 w 4986745"/>
                <a:gd name="connsiteY43" fmla="*/ 1121773 h 4986745"/>
                <a:gd name="connsiteX44" fmla="*/ 435973 w 4986745"/>
                <a:gd name="connsiteY44" fmla="*/ 864598 h 4986745"/>
                <a:gd name="connsiteX45" fmla="*/ 693148 w 4986745"/>
                <a:gd name="connsiteY45" fmla="*/ 864598 h 4986745"/>
                <a:gd name="connsiteX46" fmla="*/ 693148 w 4986745"/>
                <a:gd name="connsiteY46" fmla="*/ 950323 h 4986745"/>
                <a:gd name="connsiteX47" fmla="*/ 868889 w 4986745"/>
                <a:gd name="connsiteY47" fmla="*/ 1374657 h 4986745"/>
                <a:gd name="connsiteX48" fmla="*/ 1293223 w 4986745"/>
                <a:gd name="connsiteY48" fmla="*/ 1550398 h 4986745"/>
                <a:gd name="connsiteX49" fmla="*/ 1464673 w 4986745"/>
                <a:gd name="connsiteY49" fmla="*/ 1550398 h 4986745"/>
                <a:gd name="connsiteX50" fmla="*/ 1721848 w 4986745"/>
                <a:gd name="connsiteY50" fmla="*/ 1293223 h 4986745"/>
                <a:gd name="connsiteX51" fmla="*/ 1464673 w 4986745"/>
                <a:gd name="connsiteY51" fmla="*/ 1036048 h 4986745"/>
                <a:gd name="connsiteX52" fmla="*/ 1293223 w 4986745"/>
                <a:gd name="connsiteY52" fmla="*/ 1036048 h 4986745"/>
                <a:gd name="connsiteX53" fmla="*/ 1232603 w 4986745"/>
                <a:gd name="connsiteY53" fmla="*/ 1010943 h 4986745"/>
                <a:gd name="connsiteX54" fmla="*/ 1207498 w 4986745"/>
                <a:gd name="connsiteY54" fmla="*/ 950323 h 4986745"/>
                <a:gd name="connsiteX55" fmla="*/ 1207498 w 4986745"/>
                <a:gd name="connsiteY55" fmla="*/ 864598 h 4986745"/>
                <a:gd name="connsiteX56" fmla="*/ 2750548 w 4986745"/>
                <a:gd name="connsiteY56" fmla="*/ 864598 h 4986745"/>
                <a:gd name="connsiteX57" fmla="*/ 2750548 w 4986745"/>
                <a:gd name="connsiteY57" fmla="*/ 950323 h 4986745"/>
                <a:gd name="connsiteX58" fmla="*/ 2926289 w 4986745"/>
                <a:gd name="connsiteY58" fmla="*/ 1374657 h 4986745"/>
                <a:gd name="connsiteX59" fmla="*/ 3350623 w 4986745"/>
                <a:gd name="connsiteY59" fmla="*/ 1550398 h 4986745"/>
                <a:gd name="connsiteX60" fmla="*/ 3522073 w 4986745"/>
                <a:gd name="connsiteY60" fmla="*/ 1550398 h 4986745"/>
                <a:gd name="connsiteX61" fmla="*/ 3779248 w 4986745"/>
                <a:gd name="connsiteY61" fmla="*/ 1293223 h 4986745"/>
                <a:gd name="connsiteX62" fmla="*/ 3522073 w 4986745"/>
                <a:gd name="connsiteY62" fmla="*/ 1036048 h 4986745"/>
                <a:gd name="connsiteX63" fmla="*/ 3350623 w 4986745"/>
                <a:gd name="connsiteY63" fmla="*/ 1036048 h 4986745"/>
                <a:gd name="connsiteX64" fmla="*/ 3290003 w 4986745"/>
                <a:gd name="connsiteY64" fmla="*/ 1010943 h 4986745"/>
                <a:gd name="connsiteX65" fmla="*/ 3264898 w 4986745"/>
                <a:gd name="connsiteY65" fmla="*/ 950323 h 4986745"/>
                <a:gd name="connsiteX66" fmla="*/ 1036048 w 4986745"/>
                <a:gd name="connsiteY66" fmla="*/ 607423 h 4986745"/>
                <a:gd name="connsiteX67" fmla="*/ 1036048 w 4986745"/>
                <a:gd name="connsiteY67" fmla="*/ 950323 h 4986745"/>
                <a:gd name="connsiteX68" fmla="*/ 1111402 w 4986745"/>
                <a:gd name="connsiteY68" fmla="*/ 1132148 h 4986745"/>
                <a:gd name="connsiteX69" fmla="*/ 1293227 w 4986745"/>
                <a:gd name="connsiteY69" fmla="*/ 1207502 h 4986745"/>
                <a:gd name="connsiteX70" fmla="*/ 1464677 w 4986745"/>
                <a:gd name="connsiteY70" fmla="*/ 1207502 h 4986745"/>
                <a:gd name="connsiteX71" fmla="*/ 1550402 w 4986745"/>
                <a:gd name="connsiteY71" fmla="*/ 1293227 h 4986745"/>
                <a:gd name="connsiteX72" fmla="*/ 1464677 w 4986745"/>
                <a:gd name="connsiteY72" fmla="*/ 1378952 h 4986745"/>
                <a:gd name="connsiteX73" fmla="*/ 1293227 w 4986745"/>
                <a:gd name="connsiteY73" fmla="*/ 1378952 h 4986745"/>
                <a:gd name="connsiteX74" fmla="*/ 990093 w 4986745"/>
                <a:gd name="connsiteY74" fmla="*/ 1253460 h 4986745"/>
                <a:gd name="connsiteX75" fmla="*/ 864602 w 4986745"/>
                <a:gd name="connsiteY75" fmla="*/ 950327 h 4986745"/>
                <a:gd name="connsiteX76" fmla="*/ 864602 w 4986745"/>
                <a:gd name="connsiteY76" fmla="*/ 607427 h 4986745"/>
                <a:gd name="connsiteX77" fmla="*/ 990093 w 4986745"/>
                <a:gd name="connsiteY77" fmla="*/ 304293 h 4986745"/>
                <a:gd name="connsiteX78" fmla="*/ 1293227 w 4986745"/>
                <a:gd name="connsiteY78" fmla="*/ 178802 h 4986745"/>
                <a:gd name="connsiteX79" fmla="*/ 1636127 w 4986745"/>
                <a:gd name="connsiteY79" fmla="*/ 178802 h 4986745"/>
                <a:gd name="connsiteX80" fmla="*/ 1939260 w 4986745"/>
                <a:gd name="connsiteY80" fmla="*/ 304293 h 4986745"/>
                <a:gd name="connsiteX81" fmla="*/ 2064752 w 4986745"/>
                <a:gd name="connsiteY81" fmla="*/ 607427 h 4986745"/>
                <a:gd name="connsiteX82" fmla="*/ 2064752 w 4986745"/>
                <a:gd name="connsiteY82" fmla="*/ 693152 h 4986745"/>
                <a:gd name="connsiteX83" fmla="*/ 1893302 w 4986745"/>
                <a:gd name="connsiteY83" fmla="*/ 693152 h 4986745"/>
                <a:gd name="connsiteX84" fmla="*/ 1893302 w 4986745"/>
                <a:gd name="connsiteY84" fmla="*/ 607427 h 4986745"/>
                <a:gd name="connsiteX85" fmla="*/ 1817948 w 4986745"/>
                <a:gd name="connsiteY85" fmla="*/ 425602 h 4986745"/>
                <a:gd name="connsiteX86" fmla="*/ 1636123 w 4986745"/>
                <a:gd name="connsiteY86" fmla="*/ 350248 h 4986745"/>
                <a:gd name="connsiteX87" fmla="*/ 1293223 w 4986745"/>
                <a:gd name="connsiteY87" fmla="*/ 350248 h 4986745"/>
                <a:gd name="connsiteX88" fmla="*/ 1111398 w 4986745"/>
                <a:gd name="connsiteY88" fmla="*/ 425602 h 4986745"/>
                <a:gd name="connsiteX89" fmla="*/ 1036044 w 4986745"/>
                <a:gd name="connsiteY89" fmla="*/ 607427 h 4986745"/>
                <a:gd name="connsiteX90" fmla="*/ 3093448 w 4986745"/>
                <a:gd name="connsiteY90" fmla="*/ 607423 h 4986745"/>
                <a:gd name="connsiteX91" fmla="*/ 3093448 w 4986745"/>
                <a:gd name="connsiteY91" fmla="*/ 950323 h 4986745"/>
                <a:gd name="connsiteX92" fmla="*/ 3168802 w 4986745"/>
                <a:gd name="connsiteY92" fmla="*/ 1132148 h 4986745"/>
                <a:gd name="connsiteX93" fmla="*/ 3350627 w 4986745"/>
                <a:gd name="connsiteY93" fmla="*/ 1207502 h 4986745"/>
                <a:gd name="connsiteX94" fmla="*/ 3522077 w 4986745"/>
                <a:gd name="connsiteY94" fmla="*/ 1207502 h 4986745"/>
                <a:gd name="connsiteX95" fmla="*/ 3607802 w 4986745"/>
                <a:gd name="connsiteY95" fmla="*/ 1293227 h 4986745"/>
                <a:gd name="connsiteX96" fmla="*/ 3522077 w 4986745"/>
                <a:gd name="connsiteY96" fmla="*/ 1378952 h 4986745"/>
                <a:gd name="connsiteX97" fmla="*/ 3350627 w 4986745"/>
                <a:gd name="connsiteY97" fmla="*/ 1378952 h 4986745"/>
                <a:gd name="connsiteX98" fmla="*/ 3047493 w 4986745"/>
                <a:gd name="connsiteY98" fmla="*/ 1253460 h 4986745"/>
                <a:gd name="connsiteX99" fmla="*/ 2922002 w 4986745"/>
                <a:gd name="connsiteY99" fmla="*/ 950327 h 4986745"/>
                <a:gd name="connsiteX100" fmla="*/ 2922002 w 4986745"/>
                <a:gd name="connsiteY100" fmla="*/ 607427 h 4986745"/>
                <a:gd name="connsiteX101" fmla="*/ 3047493 w 4986745"/>
                <a:gd name="connsiteY101" fmla="*/ 304293 h 4986745"/>
                <a:gd name="connsiteX102" fmla="*/ 3350627 w 4986745"/>
                <a:gd name="connsiteY102" fmla="*/ 178802 h 4986745"/>
                <a:gd name="connsiteX103" fmla="*/ 3693527 w 4986745"/>
                <a:gd name="connsiteY103" fmla="*/ 178802 h 4986745"/>
                <a:gd name="connsiteX104" fmla="*/ 3996660 w 4986745"/>
                <a:gd name="connsiteY104" fmla="*/ 304293 h 4986745"/>
                <a:gd name="connsiteX105" fmla="*/ 4122152 w 4986745"/>
                <a:gd name="connsiteY105" fmla="*/ 607427 h 4986745"/>
                <a:gd name="connsiteX106" fmla="*/ 4122152 w 4986745"/>
                <a:gd name="connsiteY106" fmla="*/ 693152 h 4986745"/>
                <a:gd name="connsiteX107" fmla="*/ 3950702 w 4986745"/>
                <a:gd name="connsiteY107" fmla="*/ 693152 h 4986745"/>
                <a:gd name="connsiteX108" fmla="*/ 3950702 w 4986745"/>
                <a:gd name="connsiteY108" fmla="*/ 607427 h 4986745"/>
                <a:gd name="connsiteX109" fmla="*/ 3875348 w 4986745"/>
                <a:gd name="connsiteY109" fmla="*/ 425602 h 4986745"/>
                <a:gd name="connsiteX110" fmla="*/ 3693523 w 4986745"/>
                <a:gd name="connsiteY110" fmla="*/ 350248 h 4986745"/>
                <a:gd name="connsiteX111" fmla="*/ 3350623 w 4986745"/>
                <a:gd name="connsiteY111" fmla="*/ 350248 h 4986745"/>
                <a:gd name="connsiteX112" fmla="*/ 3168798 w 4986745"/>
                <a:gd name="connsiteY112" fmla="*/ 425602 h 4986745"/>
                <a:gd name="connsiteX113" fmla="*/ 3093444 w 4986745"/>
                <a:gd name="connsiteY113" fmla="*/ 607427 h 4986745"/>
                <a:gd name="connsiteX114" fmla="*/ 1721848 w 4986745"/>
                <a:gd name="connsiteY114" fmla="*/ 693148 h 4986745"/>
                <a:gd name="connsiteX115" fmla="*/ 1721848 w 4986745"/>
                <a:gd name="connsiteY115" fmla="*/ 607423 h 4986745"/>
                <a:gd name="connsiteX116" fmla="*/ 1696743 w 4986745"/>
                <a:gd name="connsiteY116" fmla="*/ 546803 h 4986745"/>
                <a:gd name="connsiteX117" fmla="*/ 1636123 w 4986745"/>
                <a:gd name="connsiteY117" fmla="*/ 521698 h 4986745"/>
                <a:gd name="connsiteX118" fmla="*/ 1293223 w 4986745"/>
                <a:gd name="connsiteY118" fmla="*/ 521698 h 4986745"/>
                <a:gd name="connsiteX119" fmla="*/ 1232603 w 4986745"/>
                <a:gd name="connsiteY119" fmla="*/ 546803 h 4986745"/>
                <a:gd name="connsiteX120" fmla="*/ 1207498 w 4986745"/>
                <a:gd name="connsiteY120" fmla="*/ 607423 h 4986745"/>
                <a:gd name="connsiteX121" fmla="*/ 1207498 w 4986745"/>
                <a:gd name="connsiteY121" fmla="*/ 693148 h 4986745"/>
                <a:gd name="connsiteX122" fmla="*/ 3779248 w 4986745"/>
                <a:gd name="connsiteY122" fmla="*/ 693148 h 4986745"/>
                <a:gd name="connsiteX123" fmla="*/ 3779248 w 4986745"/>
                <a:gd name="connsiteY123" fmla="*/ 607423 h 4986745"/>
                <a:gd name="connsiteX124" fmla="*/ 3754143 w 4986745"/>
                <a:gd name="connsiteY124" fmla="*/ 546803 h 4986745"/>
                <a:gd name="connsiteX125" fmla="*/ 3693523 w 4986745"/>
                <a:gd name="connsiteY125" fmla="*/ 521698 h 4986745"/>
                <a:gd name="connsiteX126" fmla="*/ 3350623 w 4986745"/>
                <a:gd name="connsiteY126" fmla="*/ 521698 h 4986745"/>
                <a:gd name="connsiteX127" fmla="*/ 3290003 w 4986745"/>
                <a:gd name="connsiteY127" fmla="*/ 546803 h 4986745"/>
                <a:gd name="connsiteX128" fmla="*/ 3264898 w 4986745"/>
                <a:gd name="connsiteY128" fmla="*/ 607423 h 4986745"/>
                <a:gd name="connsiteX129" fmla="*/ 3264898 w 4986745"/>
                <a:gd name="connsiteY129" fmla="*/ 693148 h 49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4986745" h="4986745">
                  <a:moveTo>
                    <a:pt x="3264898" y="864598"/>
                  </a:moveTo>
                  <a:lnTo>
                    <a:pt x="4550773" y="864598"/>
                  </a:lnTo>
                  <a:cubicBezTo>
                    <a:pt x="4692832" y="864598"/>
                    <a:pt x="4807948" y="979714"/>
                    <a:pt x="4807948" y="1121773"/>
                  </a:cubicBezTo>
                  <a:lnTo>
                    <a:pt x="4807948" y="1721848"/>
                  </a:lnTo>
                  <a:lnTo>
                    <a:pt x="1464673" y="1721848"/>
                  </a:lnTo>
                  <a:cubicBezTo>
                    <a:pt x="1417371" y="1721848"/>
                    <a:pt x="1378948" y="1760271"/>
                    <a:pt x="1378948" y="1807573"/>
                  </a:cubicBezTo>
                  <a:cubicBezTo>
                    <a:pt x="1378948" y="1854874"/>
                    <a:pt x="1417371" y="1893298"/>
                    <a:pt x="1464673" y="1893298"/>
                  </a:cubicBezTo>
                  <a:lnTo>
                    <a:pt x="4807948" y="1893298"/>
                  </a:lnTo>
                  <a:lnTo>
                    <a:pt x="4807948" y="2836273"/>
                  </a:lnTo>
                  <a:cubicBezTo>
                    <a:pt x="4807948" y="2883575"/>
                    <a:pt x="4846371" y="2921998"/>
                    <a:pt x="4893673" y="2921998"/>
                  </a:cubicBezTo>
                  <a:cubicBezTo>
                    <a:pt x="4940975" y="2921998"/>
                    <a:pt x="4979398" y="2883575"/>
                    <a:pt x="4979398" y="2836273"/>
                  </a:cubicBezTo>
                  <a:lnTo>
                    <a:pt x="4979398" y="1121773"/>
                  </a:lnTo>
                  <a:cubicBezTo>
                    <a:pt x="4979398" y="885074"/>
                    <a:pt x="4787472" y="693148"/>
                    <a:pt x="4550773" y="693148"/>
                  </a:cubicBezTo>
                  <a:lnTo>
                    <a:pt x="4293598" y="693148"/>
                  </a:lnTo>
                  <a:lnTo>
                    <a:pt x="4293598" y="607423"/>
                  </a:lnTo>
                  <a:cubicBezTo>
                    <a:pt x="4293598" y="448219"/>
                    <a:pt x="4230414" y="295639"/>
                    <a:pt x="4117857" y="183089"/>
                  </a:cubicBezTo>
                  <a:cubicBezTo>
                    <a:pt x="4005300" y="70539"/>
                    <a:pt x="3852727" y="7348"/>
                    <a:pt x="3693523" y="7348"/>
                  </a:cubicBezTo>
                  <a:lnTo>
                    <a:pt x="3350623" y="7348"/>
                  </a:lnTo>
                  <a:cubicBezTo>
                    <a:pt x="3191419" y="7348"/>
                    <a:pt x="3038839" y="70532"/>
                    <a:pt x="2926289" y="183089"/>
                  </a:cubicBezTo>
                  <a:cubicBezTo>
                    <a:pt x="2813740" y="295646"/>
                    <a:pt x="2750548" y="448219"/>
                    <a:pt x="2750548" y="607423"/>
                  </a:cubicBezTo>
                  <a:lnTo>
                    <a:pt x="2750548" y="693148"/>
                  </a:lnTo>
                  <a:lnTo>
                    <a:pt x="2236198" y="693148"/>
                  </a:lnTo>
                  <a:lnTo>
                    <a:pt x="2236198" y="607423"/>
                  </a:lnTo>
                  <a:cubicBezTo>
                    <a:pt x="2236198" y="448219"/>
                    <a:pt x="2173014" y="295639"/>
                    <a:pt x="2060457" y="183089"/>
                  </a:cubicBezTo>
                  <a:cubicBezTo>
                    <a:pt x="1947899" y="70539"/>
                    <a:pt x="1795326" y="7348"/>
                    <a:pt x="1636123" y="7348"/>
                  </a:cubicBezTo>
                  <a:lnTo>
                    <a:pt x="1293223" y="7348"/>
                  </a:lnTo>
                  <a:cubicBezTo>
                    <a:pt x="1134019" y="7348"/>
                    <a:pt x="981439" y="70532"/>
                    <a:pt x="868889" y="183089"/>
                  </a:cubicBezTo>
                  <a:cubicBezTo>
                    <a:pt x="756339" y="295646"/>
                    <a:pt x="693148" y="448219"/>
                    <a:pt x="693148" y="607423"/>
                  </a:cubicBezTo>
                  <a:lnTo>
                    <a:pt x="693148" y="693148"/>
                  </a:lnTo>
                  <a:lnTo>
                    <a:pt x="435973" y="693148"/>
                  </a:lnTo>
                  <a:cubicBezTo>
                    <a:pt x="199274" y="693148"/>
                    <a:pt x="7348" y="885074"/>
                    <a:pt x="7348" y="1121773"/>
                  </a:cubicBezTo>
                  <a:lnTo>
                    <a:pt x="7348" y="4550773"/>
                  </a:lnTo>
                  <a:cubicBezTo>
                    <a:pt x="7348" y="4787472"/>
                    <a:pt x="199274" y="4979398"/>
                    <a:pt x="435973" y="4979398"/>
                  </a:cubicBezTo>
                  <a:lnTo>
                    <a:pt x="2836273" y="4979398"/>
                  </a:lnTo>
                  <a:cubicBezTo>
                    <a:pt x="2883575" y="4979398"/>
                    <a:pt x="2921998" y="4940975"/>
                    <a:pt x="2921998" y="4893673"/>
                  </a:cubicBezTo>
                  <a:cubicBezTo>
                    <a:pt x="2921998" y="4846371"/>
                    <a:pt x="2883575" y="4807948"/>
                    <a:pt x="2836273" y="4807948"/>
                  </a:cubicBezTo>
                  <a:lnTo>
                    <a:pt x="435973" y="4807948"/>
                  </a:lnTo>
                  <a:cubicBezTo>
                    <a:pt x="293914" y="4807948"/>
                    <a:pt x="178798" y="4692832"/>
                    <a:pt x="178798" y="4550773"/>
                  </a:cubicBezTo>
                  <a:lnTo>
                    <a:pt x="178798" y="1893298"/>
                  </a:lnTo>
                  <a:lnTo>
                    <a:pt x="1121773" y="1893298"/>
                  </a:lnTo>
                  <a:cubicBezTo>
                    <a:pt x="1169074" y="1893298"/>
                    <a:pt x="1207498" y="1854874"/>
                    <a:pt x="1207498" y="1807573"/>
                  </a:cubicBezTo>
                  <a:cubicBezTo>
                    <a:pt x="1207498" y="1760271"/>
                    <a:pt x="1169074" y="1721848"/>
                    <a:pt x="1121773" y="1721848"/>
                  </a:cubicBezTo>
                  <a:lnTo>
                    <a:pt x="178798" y="1721848"/>
                  </a:lnTo>
                  <a:lnTo>
                    <a:pt x="178798" y="1121773"/>
                  </a:lnTo>
                  <a:cubicBezTo>
                    <a:pt x="178798" y="979714"/>
                    <a:pt x="293914" y="864598"/>
                    <a:pt x="435973" y="864598"/>
                  </a:cubicBezTo>
                  <a:lnTo>
                    <a:pt x="693148" y="864598"/>
                  </a:lnTo>
                  <a:lnTo>
                    <a:pt x="693148" y="950323"/>
                  </a:lnTo>
                  <a:cubicBezTo>
                    <a:pt x="693148" y="1109526"/>
                    <a:pt x="756332" y="1262107"/>
                    <a:pt x="868889" y="1374657"/>
                  </a:cubicBezTo>
                  <a:cubicBezTo>
                    <a:pt x="981446" y="1487206"/>
                    <a:pt x="1134019" y="1550398"/>
                    <a:pt x="1293223" y="1550398"/>
                  </a:cubicBezTo>
                  <a:lnTo>
                    <a:pt x="1464673" y="1550398"/>
                  </a:lnTo>
                  <a:cubicBezTo>
                    <a:pt x="1606614" y="1550398"/>
                    <a:pt x="1721848" y="1435164"/>
                    <a:pt x="1721848" y="1293223"/>
                  </a:cubicBezTo>
                  <a:cubicBezTo>
                    <a:pt x="1721848" y="1151282"/>
                    <a:pt x="1606614" y="1036048"/>
                    <a:pt x="1464673" y="1036048"/>
                  </a:cubicBezTo>
                  <a:lnTo>
                    <a:pt x="1293223" y="1036048"/>
                  </a:lnTo>
                  <a:cubicBezTo>
                    <a:pt x="1270491" y="1036048"/>
                    <a:pt x="1248638" y="1027054"/>
                    <a:pt x="1232603" y="1010943"/>
                  </a:cubicBezTo>
                  <a:cubicBezTo>
                    <a:pt x="1216492" y="994908"/>
                    <a:pt x="1207498" y="973055"/>
                    <a:pt x="1207498" y="950323"/>
                  </a:cubicBezTo>
                  <a:lnTo>
                    <a:pt x="1207498" y="864598"/>
                  </a:lnTo>
                  <a:lnTo>
                    <a:pt x="2750548" y="864598"/>
                  </a:lnTo>
                  <a:lnTo>
                    <a:pt x="2750548" y="950323"/>
                  </a:lnTo>
                  <a:cubicBezTo>
                    <a:pt x="2750548" y="1109526"/>
                    <a:pt x="2813732" y="1262107"/>
                    <a:pt x="2926289" y="1374657"/>
                  </a:cubicBezTo>
                  <a:cubicBezTo>
                    <a:pt x="3038846" y="1487206"/>
                    <a:pt x="3191419" y="1550398"/>
                    <a:pt x="3350623" y="1550398"/>
                  </a:cubicBezTo>
                  <a:lnTo>
                    <a:pt x="3522073" y="1550398"/>
                  </a:lnTo>
                  <a:cubicBezTo>
                    <a:pt x="3664014" y="1550398"/>
                    <a:pt x="3779248" y="1435164"/>
                    <a:pt x="3779248" y="1293223"/>
                  </a:cubicBezTo>
                  <a:cubicBezTo>
                    <a:pt x="3779248" y="1151282"/>
                    <a:pt x="3664014" y="1036048"/>
                    <a:pt x="3522073" y="1036048"/>
                  </a:cubicBezTo>
                  <a:lnTo>
                    <a:pt x="3350623" y="1036048"/>
                  </a:lnTo>
                  <a:cubicBezTo>
                    <a:pt x="3327891" y="1036048"/>
                    <a:pt x="3306038" y="1027054"/>
                    <a:pt x="3290003" y="1010943"/>
                  </a:cubicBezTo>
                  <a:cubicBezTo>
                    <a:pt x="3273892" y="994908"/>
                    <a:pt x="3264898" y="973055"/>
                    <a:pt x="3264898" y="950323"/>
                  </a:cubicBezTo>
                  <a:close/>
                  <a:moveTo>
                    <a:pt x="1036048" y="607423"/>
                  </a:moveTo>
                  <a:lnTo>
                    <a:pt x="1036048" y="950323"/>
                  </a:lnTo>
                  <a:cubicBezTo>
                    <a:pt x="1036048" y="1018558"/>
                    <a:pt x="1063143" y="1083966"/>
                    <a:pt x="1111402" y="1132148"/>
                  </a:cubicBezTo>
                  <a:cubicBezTo>
                    <a:pt x="1159584" y="1180407"/>
                    <a:pt x="1224990" y="1207502"/>
                    <a:pt x="1293227" y="1207502"/>
                  </a:cubicBezTo>
                  <a:lnTo>
                    <a:pt x="1464677" y="1207502"/>
                  </a:lnTo>
                  <a:cubicBezTo>
                    <a:pt x="1511978" y="1207502"/>
                    <a:pt x="1550402" y="1245925"/>
                    <a:pt x="1550402" y="1293227"/>
                  </a:cubicBezTo>
                  <a:cubicBezTo>
                    <a:pt x="1550402" y="1340528"/>
                    <a:pt x="1511978" y="1378952"/>
                    <a:pt x="1464677" y="1378952"/>
                  </a:cubicBezTo>
                  <a:lnTo>
                    <a:pt x="1293227" y="1378952"/>
                  </a:lnTo>
                  <a:cubicBezTo>
                    <a:pt x="1179560" y="1378952"/>
                    <a:pt x="1070499" y="1333793"/>
                    <a:pt x="990093" y="1253460"/>
                  </a:cubicBezTo>
                  <a:cubicBezTo>
                    <a:pt x="909765" y="1173055"/>
                    <a:pt x="864602" y="1063983"/>
                    <a:pt x="864602" y="950327"/>
                  </a:cubicBezTo>
                  <a:lnTo>
                    <a:pt x="864602" y="607427"/>
                  </a:lnTo>
                  <a:cubicBezTo>
                    <a:pt x="864602" y="493760"/>
                    <a:pt x="909761" y="384699"/>
                    <a:pt x="990093" y="304293"/>
                  </a:cubicBezTo>
                  <a:cubicBezTo>
                    <a:pt x="1070499" y="223965"/>
                    <a:pt x="1179570" y="178802"/>
                    <a:pt x="1293227" y="178802"/>
                  </a:cubicBezTo>
                  <a:lnTo>
                    <a:pt x="1636127" y="178802"/>
                  </a:lnTo>
                  <a:cubicBezTo>
                    <a:pt x="1749793" y="178802"/>
                    <a:pt x="1858855" y="223961"/>
                    <a:pt x="1939260" y="304293"/>
                  </a:cubicBezTo>
                  <a:cubicBezTo>
                    <a:pt x="2019589" y="384699"/>
                    <a:pt x="2064752" y="493770"/>
                    <a:pt x="2064752" y="607427"/>
                  </a:cubicBezTo>
                  <a:lnTo>
                    <a:pt x="2064752" y="693152"/>
                  </a:lnTo>
                  <a:lnTo>
                    <a:pt x="1893302" y="693152"/>
                  </a:lnTo>
                  <a:lnTo>
                    <a:pt x="1893302" y="607427"/>
                  </a:lnTo>
                  <a:cubicBezTo>
                    <a:pt x="1893302" y="539192"/>
                    <a:pt x="1866207" y="473784"/>
                    <a:pt x="1817948" y="425602"/>
                  </a:cubicBezTo>
                  <a:cubicBezTo>
                    <a:pt x="1769766" y="377343"/>
                    <a:pt x="1704360" y="350248"/>
                    <a:pt x="1636123" y="350248"/>
                  </a:cubicBezTo>
                  <a:lnTo>
                    <a:pt x="1293223" y="350248"/>
                  </a:lnTo>
                  <a:cubicBezTo>
                    <a:pt x="1224988" y="350248"/>
                    <a:pt x="1159580" y="377343"/>
                    <a:pt x="1111398" y="425602"/>
                  </a:cubicBezTo>
                  <a:cubicBezTo>
                    <a:pt x="1063139" y="473784"/>
                    <a:pt x="1036044" y="539190"/>
                    <a:pt x="1036044" y="607427"/>
                  </a:cubicBezTo>
                  <a:close/>
                  <a:moveTo>
                    <a:pt x="3093448" y="607423"/>
                  </a:moveTo>
                  <a:lnTo>
                    <a:pt x="3093448" y="950323"/>
                  </a:lnTo>
                  <a:cubicBezTo>
                    <a:pt x="3093448" y="1018558"/>
                    <a:pt x="3120543" y="1083966"/>
                    <a:pt x="3168802" y="1132148"/>
                  </a:cubicBezTo>
                  <a:cubicBezTo>
                    <a:pt x="3216984" y="1180407"/>
                    <a:pt x="3282390" y="1207502"/>
                    <a:pt x="3350627" y="1207502"/>
                  </a:cubicBezTo>
                  <a:lnTo>
                    <a:pt x="3522077" y="1207502"/>
                  </a:lnTo>
                  <a:cubicBezTo>
                    <a:pt x="3569378" y="1207502"/>
                    <a:pt x="3607802" y="1245925"/>
                    <a:pt x="3607802" y="1293227"/>
                  </a:cubicBezTo>
                  <a:cubicBezTo>
                    <a:pt x="3607802" y="1340528"/>
                    <a:pt x="3569378" y="1378952"/>
                    <a:pt x="3522077" y="1378952"/>
                  </a:cubicBezTo>
                  <a:lnTo>
                    <a:pt x="3350627" y="1378952"/>
                  </a:lnTo>
                  <a:cubicBezTo>
                    <a:pt x="3236961" y="1378952"/>
                    <a:pt x="3127899" y="1333793"/>
                    <a:pt x="3047493" y="1253460"/>
                  </a:cubicBezTo>
                  <a:cubicBezTo>
                    <a:pt x="2967165" y="1173055"/>
                    <a:pt x="2922002" y="1063983"/>
                    <a:pt x="2922002" y="950327"/>
                  </a:cubicBezTo>
                  <a:lnTo>
                    <a:pt x="2922002" y="607427"/>
                  </a:lnTo>
                  <a:cubicBezTo>
                    <a:pt x="2922002" y="493760"/>
                    <a:pt x="2967161" y="384699"/>
                    <a:pt x="3047493" y="304293"/>
                  </a:cubicBezTo>
                  <a:cubicBezTo>
                    <a:pt x="3127899" y="223965"/>
                    <a:pt x="3236970" y="178802"/>
                    <a:pt x="3350627" y="178802"/>
                  </a:cubicBezTo>
                  <a:lnTo>
                    <a:pt x="3693527" y="178802"/>
                  </a:lnTo>
                  <a:cubicBezTo>
                    <a:pt x="3807193" y="178802"/>
                    <a:pt x="3916255" y="223961"/>
                    <a:pt x="3996660" y="304293"/>
                  </a:cubicBezTo>
                  <a:cubicBezTo>
                    <a:pt x="4076989" y="384699"/>
                    <a:pt x="4122152" y="493770"/>
                    <a:pt x="4122152" y="607427"/>
                  </a:cubicBezTo>
                  <a:lnTo>
                    <a:pt x="4122152" y="693152"/>
                  </a:lnTo>
                  <a:lnTo>
                    <a:pt x="3950702" y="693152"/>
                  </a:lnTo>
                  <a:lnTo>
                    <a:pt x="3950702" y="607427"/>
                  </a:lnTo>
                  <a:cubicBezTo>
                    <a:pt x="3950702" y="539192"/>
                    <a:pt x="3923607" y="473784"/>
                    <a:pt x="3875348" y="425602"/>
                  </a:cubicBezTo>
                  <a:cubicBezTo>
                    <a:pt x="3827166" y="377343"/>
                    <a:pt x="3761760" y="350248"/>
                    <a:pt x="3693523" y="350248"/>
                  </a:cubicBezTo>
                  <a:lnTo>
                    <a:pt x="3350623" y="350248"/>
                  </a:lnTo>
                  <a:cubicBezTo>
                    <a:pt x="3282388" y="350248"/>
                    <a:pt x="3216980" y="377343"/>
                    <a:pt x="3168798" y="425602"/>
                  </a:cubicBezTo>
                  <a:cubicBezTo>
                    <a:pt x="3120539" y="473784"/>
                    <a:pt x="3093444" y="539190"/>
                    <a:pt x="3093444" y="607427"/>
                  </a:cubicBezTo>
                  <a:close/>
                  <a:moveTo>
                    <a:pt x="1721848" y="693148"/>
                  </a:moveTo>
                  <a:lnTo>
                    <a:pt x="1721848" y="607423"/>
                  </a:lnTo>
                  <a:cubicBezTo>
                    <a:pt x="1721848" y="584691"/>
                    <a:pt x="1712854" y="562838"/>
                    <a:pt x="1696743" y="546803"/>
                  </a:cubicBezTo>
                  <a:cubicBezTo>
                    <a:pt x="1680708" y="530692"/>
                    <a:pt x="1658855" y="521698"/>
                    <a:pt x="1636123" y="521698"/>
                  </a:cubicBezTo>
                  <a:lnTo>
                    <a:pt x="1293223" y="521698"/>
                  </a:lnTo>
                  <a:cubicBezTo>
                    <a:pt x="1270491" y="521698"/>
                    <a:pt x="1248638" y="530691"/>
                    <a:pt x="1232603" y="546803"/>
                  </a:cubicBezTo>
                  <a:cubicBezTo>
                    <a:pt x="1216492" y="562838"/>
                    <a:pt x="1207498" y="584691"/>
                    <a:pt x="1207498" y="607423"/>
                  </a:cubicBezTo>
                  <a:lnTo>
                    <a:pt x="1207498" y="693148"/>
                  </a:lnTo>
                  <a:close/>
                  <a:moveTo>
                    <a:pt x="3779248" y="693148"/>
                  </a:moveTo>
                  <a:lnTo>
                    <a:pt x="3779248" y="607423"/>
                  </a:lnTo>
                  <a:cubicBezTo>
                    <a:pt x="3779248" y="584691"/>
                    <a:pt x="3770255" y="562838"/>
                    <a:pt x="3754143" y="546803"/>
                  </a:cubicBezTo>
                  <a:cubicBezTo>
                    <a:pt x="3738108" y="530692"/>
                    <a:pt x="3716255" y="521698"/>
                    <a:pt x="3693523" y="521698"/>
                  </a:cubicBezTo>
                  <a:lnTo>
                    <a:pt x="3350623" y="521698"/>
                  </a:lnTo>
                  <a:cubicBezTo>
                    <a:pt x="3327891" y="521698"/>
                    <a:pt x="3306038" y="530691"/>
                    <a:pt x="3290003" y="546803"/>
                  </a:cubicBezTo>
                  <a:cubicBezTo>
                    <a:pt x="3273892" y="562838"/>
                    <a:pt x="3264898" y="584691"/>
                    <a:pt x="3264898" y="607423"/>
                  </a:cubicBezTo>
                  <a:lnTo>
                    <a:pt x="3264898" y="6931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216" name="Oval 215">
            <a:extLst>
              <a:ext uri="{FF2B5EF4-FFF2-40B4-BE49-F238E27FC236}">
                <a16:creationId xmlns:a16="http://schemas.microsoft.com/office/drawing/2014/main" id="{EC26EB25-CFD8-401A-8E1D-68ED12CE0540}"/>
              </a:ext>
            </a:extLst>
          </p:cNvPr>
          <p:cNvSpPr/>
          <p:nvPr/>
        </p:nvSpPr>
        <p:spPr>
          <a:xfrm>
            <a:off x="3783152" y="5845239"/>
            <a:ext cx="627086" cy="627086"/>
          </a:xfrm>
          <a:prstGeom prst="ellipse">
            <a:avLst/>
          </a:prstGeom>
          <a:solidFill>
            <a:srgbClr val="5DB0EE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3BB71C85-563E-463A-8282-8A93F80612B9}"/>
              </a:ext>
            </a:extLst>
          </p:cNvPr>
          <p:cNvGrpSpPr/>
          <p:nvPr/>
        </p:nvGrpSpPr>
        <p:grpSpPr>
          <a:xfrm>
            <a:off x="3918252" y="5976044"/>
            <a:ext cx="356886" cy="365476"/>
            <a:chOff x="-7232503" y="889374"/>
            <a:chExt cx="4477294" cy="4585063"/>
          </a:xfrm>
          <a:solidFill>
            <a:schemeClr val="bg1"/>
          </a:solidFill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305BBDA4-3B77-4EC0-86EB-B0D9BCF832CF}"/>
                </a:ext>
              </a:extLst>
            </p:cNvPr>
            <p:cNvSpPr/>
            <p:nvPr/>
          </p:nvSpPr>
          <p:spPr>
            <a:xfrm>
              <a:off x="-6763406" y="1333743"/>
              <a:ext cx="744583" cy="195943"/>
            </a:xfrm>
            <a:custGeom>
              <a:avLst/>
              <a:gdLst>
                <a:gd name="connsiteX0" fmla="*/ 98775 w 744582"/>
                <a:gd name="connsiteY0" fmla="*/ 190202 h 195942"/>
                <a:gd name="connsiteX1" fmla="*/ 653803 w 744582"/>
                <a:gd name="connsiteY1" fmla="*/ 190202 h 195942"/>
                <a:gd name="connsiteX2" fmla="*/ 745230 w 744582"/>
                <a:gd name="connsiteY2" fmla="*/ 98775 h 195942"/>
                <a:gd name="connsiteX3" fmla="*/ 653803 w 744582"/>
                <a:gd name="connsiteY3" fmla="*/ 7348 h 195942"/>
                <a:gd name="connsiteX4" fmla="*/ 98775 w 744582"/>
                <a:gd name="connsiteY4" fmla="*/ 7348 h 195942"/>
                <a:gd name="connsiteX5" fmla="*/ 7348 w 744582"/>
                <a:gd name="connsiteY5" fmla="*/ 98775 h 195942"/>
                <a:gd name="connsiteX6" fmla="*/ 98775 w 744582"/>
                <a:gd name="connsiteY6" fmla="*/ 190202 h 19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4582" h="195942">
                  <a:moveTo>
                    <a:pt x="98775" y="190202"/>
                  </a:moveTo>
                  <a:lnTo>
                    <a:pt x="653803" y="190202"/>
                  </a:lnTo>
                  <a:cubicBezTo>
                    <a:pt x="704089" y="190202"/>
                    <a:pt x="745230" y="149062"/>
                    <a:pt x="745230" y="98775"/>
                  </a:cubicBezTo>
                  <a:cubicBezTo>
                    <a:pt x="745230" y="48488"/>
                    <a:pt x="704089" y="7348"/>
                    <a:pt x="653803" y="7348"/>
                  </a:cubicBezTo>
                  <a:lnTo>
                    <a:pt x="98775" y="7348"/>
                  </a:lnTo>
                  <a:cubicBezTo>
                    <a:pt x="48488" y="7348"/>
                    <a:pt x="7348" y="48488"/>
                    <a:pt x="7348" y="98775"/>
                  </a:cubicBezTo>
                  <a:cubicBezTo>
                    <a:pt x="7348" y="149062"/>
                    <a:pt x="48488" y="190202"/>
                    <a:pt x="98775" y="1902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145413F-2FA3-4994-AE69-51829DBFA0F7}"/>
                </a:ext>
              </a:extLst>
            </p:cNvPr>
            <p:cNvSpPr/>
            <p:nvPr/>
          </p:nvSpPr>
          <p:spPr>
            <a:xfrm>
              <a:off x="-6763445" y="1659322"/>
              <a:ext cx="744583" cy="195943"/>
            </a:xfrm>
            <a:custGeom>
              <a:avLst/>
              <a:gdLst>
                <a:gd name="connsiteX0" fmla="*/ 744348 w 744582"/>
                <a:gd name="connsiteY0" fmla="*/ 98775 h 195942"/>
                <a:gd name="connsiteX1" fmla="*/ 652921 w 744582"/>
                <a:gd name="connsiteY1" fmla="*/ 7348 h 195942"/>
                <a:gd name="connsiteX2" fmla="*/ 98775 w 744582"/>
                <a:gd name="connsiteY2" fmla="*/ 7348 h 195942"/>
                <a:gd name="connsiteX3" fmla="*/ 7348 w 744582"/>
                <a:gd name="connsiteY3" fmla="*/ 98775 h 195942"/>
                <a:gd name="connsiteX4" fmla="*/ 98775 w 744582"/>
                <a:gd name="connsiteY4" fmla="*/ 190202 h 195942"/>
                <a:gd name="connsiteX5" fmla="*/ 653803 w 744582"/>
                <a:gd name="connsiteY5" fmla="*/ 190202 h 195942"/>
                <a:gd name="connsiteX6" fmla="*/ 744350 w 744582"/>
                <a:gd name="connsiteY6" fmla="*/ 98775 h 19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4582" h="195942">
                  <a:moveTo>
                    <a:pt x="744348" y="98775"/>
                  </a:moveTo>
                  <a:cubicBezTo>
                    <a:pt x="744348" y="48488"/>
                    <a:pt x="703208" y="7348"/>
                    <a:pt x="652921" y="7348"/>
                  </a:cubicBezTo>
                  <a:lnTo>
                    <a:pt x="98775" y="7348"/>
                  </a:lnTo>
                  <a:cubicBezTo>
                    <a:pt x="48488" y="7348"/>
                    <a:pt x="7348" y="48488"/>
                    <a:pt x="7348" y="98775"/>
                  </a:cubicBezTo>
                  <a:cubicBezTo>
                    <a:pt x="7348" y="149061"/>
                    <a:pt x="48488" y="190202"/>
                    <a:pt x="98775" y="190202"/>
                  </a:cubicBezTo>
                  <a:lnTo>
                    <a:pt x="653803" y="190202"/>
                  </a:lnTo>
                  <a:cubicBezTo>
                    <a:pt x="704128" y="190240"/>
                    <a:pt x="744350" y="149061"/>
                    <a:pt x="744350" y="98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BB321F4-4F99-471D-938E-7C94E8A32838}"/>
                </a:ext>
              </a:extLst>
            </p:cNvPr>
            <p:cNvSpPr/>
            <p:nvPr/>
          </p:nvSpPr>
          <p:spPr>
            <a:xfrm>
              <a:off x="-3949852" y="1250487"/>
              <a:ext cx="685800" cy="685800"/>
            </a:xfrm>
            <a:custGeom>
              <a:avLst/>
              <a:gdLst>
                <a:gd name="connsiteX0" fmla="*/ 344771 w 685800"/>
                <a:gd name="connsiteY0" fmla="*/ 682195 h 685800"/>
                <a:gd name="connsiteX1" fmla="*/ 682195 w 685800"/>
                <a:gd name="connsiteY1" fmla="*/ 344771 h 685800"/>
                <a:gd name="connsiteX2" fmla="*/ 344771 w 685800"/>
                <a:gd name="connsiteY2" fmla="*/ 7348 h 685800"/>
                <a:gd name="connsiteX3" fmla="*/ 7348 w 685800"/>
                <a:gd name="connsiteY3" fmla="*/ 344771 h 685800"/>
                <a:gd name="connsiteX4" fmla="*/ 344771 w 685800"/>
                <a:gd name="connsiteY4" fmla="*/ 682195 h 685800"/>
                <a:gd name="connsiteX5" fmla="*/ 344771 w 685800"/>
                <a:gd name="connsiteY5" fmla="*/ 190231 h 685800"/>
                <a:gd name="connsiteX6" fmla="*/ 499301 w 685800"/>
                <a:gd name="connsiteY6" fmla="*/ 344761 h 685800"/>
                <a:gd name="connsiteX7" fmla="*/ 344771 w 685800"/>
                <a:gd name="connsiteY7" fmla="*/ 499292 h 685800"/>
                <a:gd name="connsiteX8" fmla="*/ 190241 w 685800"/>
                <a:gd name="connsiteY8" fmla="*/ 344761 h 685800"/>
                <a:gd name="connsiteX9" fmla="*/ 344771 w 685800"/>
                <a:gd name="connsiteY9" fmla="*/ 190231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685800">
                  <a:moveTo>
                    <a:pt x="344771" y="682195"/>
                  </a:moveTo>
                  <a:cubicBezTo>
                    <a:pt x="531299" y="682195"/>
                    <a:pt x="682195" y="530417"/>
                    <a:pt x="682195" y="344771"/>
                  </a:cubicBezTo>
                  <a:cubicBezTo>
                    <a:pt x="682195" y="159164"/>
                    <a:pt x="530417" y="7348"/>
                    <a:pt x="344771" y="7348"/>
                  </a:cubicBezTo>
                  <a:cubicBezTo>
                    <a:pt x="159164" y="7348"/>
                    <a:pt x="7348" y="159125"/>
                    <a:pt x="7348" y="344771"/>
                  </a:cubicBezTo>
                  <a:cubicBezTo>
                    <a:pt x="7386" y="530417"/>
                    <a:pt x="159164" y="682195"/>
                    <a:pt x="344771" y="682195"/>
                  </a:cubicBezTo>
                  <a:close/>
                  <a:moveTo>
                    <a:pt x="344771" y="190231"/>
                  </a:moveTo>
                  <a:cubicBezTo>
                    <a:pt x="429808" y="190231"/>
                    <a:pt x="499301" y="259730"/>
                    <a:pt x="499301" y="344761"/>
                  </a:cubicBezTo>
                  <a:cubicBezTo>
                    <a:pt x="499301" y="429798"/>
                    <a:pt x="429802" y="499292"/>
                    <a:pt x="344771" y="499292"/>
                  </a:cubicBezTo>
                  <a:cubicBezTo>
                    <a:pt x="259735" y="499292"/>
                    <a:pt x="190241" y="429793"/>
                    <a:pt x="190241" y="344761"/>
                  </a:cubicBezTo>
                  <a:cubicBezTo>
                    <a:pt x="190241" y="259725"/>
                    <a:pt x="259740" y="190231"/>
                    <a:pt x="344771" y="1902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BFDE324C-5534-4289-B9B5-2C1026884302}"/>
                </a:ext>
              </a:extLst>
            </p:cNvPr>
            <p:cNvSpPr/>
            <p:nvPr/>
          </p:nvSpPr>
          <p:spPr>
            <a:xfrm>
              <a:off x="-6763406" y="2921174"/>
              <a:ext cx="744583" cy="195943"/>
            </a:xfrm>
            <a:custGeom>
              <a:avLst/>
              <a:gdLst>
                <a:gd name="connsiteX0" fmla="*/ 98775 w 744582"/>
                <a:gd name="connsiteY0" fmla="*/ 190202 h 195942"/>
                <a:gd name="connsiteX1" fmla="*/ 653803 w 744582"/>
                <a:gd name="connsiteY1" fmla="*/ 190202 h 195942"/>
                <a:gd name="connsiteX2" fmla="*/ 745230 w 744582"/>
                <a:gd name="connsiteY2" fmla="*/ 98775 h 195942"/>
                <a:gd name="connsiteX3" fmla="*/ 653803 w 744582"/>
                <a:gd name="connsiteY3" fmla="*/ 7348 h 195942"/>
                <a:gd name="connsiteX4" fmla="*/ 98775 w 744582"/>
                <a:gd name="connsiteY4" fmla="*/ 7348 h 195942"/>
                <a:gd name="connsiteX5" fmla="*/ 7348 w 744582"/>
                <a:gd name="connsiteY5" fmla="*/ 98775 h 195942"/>
                <a:gd name="connsiteX6" fmla="*/ 98775 w 744582"/>
                <a:gd name="connsiteY6" fmla="*/ 190202 h 19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4582" h="195942">
                  <a:moveTo>
                    <a:pt x="98775" y="190202"/>
                  </a:moveTo>
                  <a:lnTo>
                    <a:pt x="653803" y="190202"/>
                  </a:lnTo>
                  <a:cubicBezTo>
                    <a:pt x="704089" y="190202"/>
                    <a:pt x="745230" y="149062"/>
                    <a:pt x="745230" y="98775"/>
                  </a:cubicBezTo>
                  <a:cubicBezTo>
                    <a:pt x="745230" y="48488"/>
                    <a:pt x="704089" y="7348"/>
                    <a:pt x="653803" y="7348"/>
                  </a:cubicBezTo>
                  <a:lnTo>
                    <a:pt x="98775" y="7348"/>
                  </a:lnTo>
                  <a:cubicBezTo>
                    <a:pt x="48488" y="7348"/>
                    <a:pt x="7348" y="48488"/>
                    <a:pt x="7348" y="98775"/>
                  </a:cubicBezTo>
                  <a:cubicBezTo>
                    <a:pt x="7348" y="149062"/>
                    <a:pt x="48488" y="190202"/>
                    <a:pt x="98775" y="1902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23629E06-02C2-4687-A14B-9230FFEFC2F9}"/>
                </a:ext>
              </a:extLst>
            </p:cNvPr>
            <p:cNvSpPr/>
            <p:nvPr/>
          </p:nvSpPr>
          <p:spPr>
            <a:xfrm>
              <a:off x="-6763445" y="3246655"/>
              <a:ext cx="744583" cy="195943"/>
            </a:xfrm>
            <a:custGeom>
              <a:avLst/>
              <a:gdLst>
                <a:gd name="connsiteX0" fmla="*/ 744348 w 744582"/>
                <a:gd name="connsiteY0" fmla="*/ 98775 h 195942"/>
                <a:gd name="connsiteX1" fmla="*/ 652921 w 744582"/>
                <a:gd name="connsiteY1" fmla="*/ 7348 h 195942"/>
                <a:gd name="connsiteX2" fmla="*/ 98775 w 744582"/>
                <a:gd name="connsiteY2" fmla="*/ 7348 h 195942"/>
                <a:gd name="connsiteX3" fmla="*/ 7348 w 744582"/>
                <a:gd name="connsiteY3" fmla="*/ 98775 h 195942"/>
                <a:gd name="connsiteX4" fmla="*/ 98775 w 744582"/>
                <a:gd name="connsiteY4" fmla="*/ 190201 h 195942"/>
                <a:gd name="connsiteX5" fmla="*/ 653803 w 744582"/>
                <a:gd name="connsiteY5" fmla="*/ 190201 h 195942"/>
                <a:gd name="connsiteX6" fmla="*/ 744350 w 744582"/>
                <a:gd name="connsiteY6" fmla="*/ 98775 h 19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4582" h="195942">
                  <a:moveTo>
                    <a:pt x="744348" y="98775"/>
                  </a:moveTo>
                  <a:cubicBezTo>
                    <a:pt x="744348" y="48488"/>
                    <a:pt x="703208" y="7348"/>
                    <a:pt x="652921" y="7348"/>
                  </a:cubicBezTo>
                  <a:lnTo>
                    <a:pt x="98775" y="7348"/>
                  </a:lnTo>
                  <a:cubicBezTo>
                    <a:pt x="48488" y="7348"/>
                    <a:pt x="7348" y="48488"/>
                    <a:pt x="7348" y="98775"/>
                  </a:cubicBezTo>
                  <a:cubicBezTo>
                    <a:pt x="7348" y="149061"/>
                    <a:pt x="48488" y="190201"/>
                    <a:pt x="98775" y="190201"/>
                  </a:cubicBezTo>
                  <a:lnTo>
                    <a:pt x="653803" y="190201"/>
                  </a:lnTo>
                  <a:cubicBezTo>
                    <a:pt x="704128" y="190201"/>
                    <a:pt x="744350" y="149061"/>
                    <a:pt x="744350" y="98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BA6BC7D-66CC-484D-9979-1A62ACFBB20D}"/>
                </a:ext>
              </a:extLst>
            </p:cNvPr>
            <p:cNvSpPr/>
            <p:nvPr/>
          </p:nvSpPr>
          <p:spPr>
            <a:xfrm>
              <a:off x="-3949852" y="2837918"/>
              <a:ext cx="685800" cy="685800"/>
            </a:xfrm>
            <a:custGeom>
              <a:avLst/>
              <a:gdLst>
                <a:gd name="connsiteX0" fmla="*/ 344771 w 685800"/>
                <a:gd name="connsiteY0" fmla="*/ 682195 h 685800"/>
                <a:gd name="connsiteX1" fmla="*/ 682195 w 685800"/>
                <a:gd name="connsiteY1" fmla="*/ 344771 h 685800"/>
                <a:gd name="connsiteX2" fmla="*/ 344771 w 685800"/>
                <a:gd name="connsiteY2" fmla="*/ 7348 h 685800"/>
                <a:gd name="connsiteX3" fmla="*/ 7348 w 685800"/>
                <a:gd name="connsiteY3" fmla="*/ 344771 h 685800"/>
                <a:gd name="connsiteX4" fmla="*/ 344771 w 685800"/>
                <a:gd name="connsiteY4" fmla="*/ 682195 h 685800"/>
                <a:gd name="connsiteX5" fmla="*/ 344771 w 685800"/>
                <a:gd name="connsiteY5" fmla="*/ 190231 h 685800"/>
                <a:gd name="connsiteX6" fmla="*/ 499301 w 685800"/>
                <a:gd name="connsiteY6" fmla="*/ 344761 h 685800"/>
                <a:gd name="connsiteX7" fmla="*/ 344771 w 685800"/>
                <a:gd name="connsiteY7" fmla="*/ 499292 h 685800"/>
                <a:gd name="connsiteX8" fmla="*/ 190241 w 685800"/>
                <a:gd name="connsiteY8" fmla="*/ 344761 h 685800"/>
                <a:gd name="connsiteX9" fmla="*/ 344771 w 685800"/>
                <a:gd name="connsiteY9" fmla="*/ 190231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685800">
                  <a:moveTo>
                    <a:pt x="344771" y="682195"/>
                  </a:moveTo>
                  <a:cubicBezTo>
                    <a:pt x="531299" y="682195"/>
                    <a:pt x="682195" y="530417"/>
                    <a:pt x="682195" y="344771"/>
                  </a:cubicBezTo>
                  <a:cubicBezTo>
                    <a:pt x="682195" y="159164"/>
                    <a:pt x="530417" y="7348"/>
                    <a:pt x="344771" y="7348"/>
                  </a:cubicBezTo>
                  <a:cubicBezTo>
                    <a:pt x="159164" y="7348"/>
                    <a:pt x="7348" y="159125"/>
                    <a:pt x="7348" y="344771"/>
                  </a:cubicBezTo>
                  <a:cubicBezTo>
                    <a:pt x="7386" y="530378"/>
                    <a:pt x="159164" y="682195"/>
                    <a:pt x="344771" y="682195"/>
                  </a:cubicBezTo>
                  <a:close/>
                  <a:moveTo>
                    <a:pt x="344771" y="190231"/>
                  </a:moveTo>
                  <a:cubicBezTo>
                    <a:pt x="429808" y="190231"/>
                    <a:pt x="499301" y="259730"/>
                    <a:pt x="499301" y="344761"/>
                  </a:cubicBezTo>
                  <a:cubicBezTo>
                    <a:pt x="499301" y="429793"/>
                    <a:pt x="429802" y="499292"/>
                    <a:pt x="344771" y="499292"/>
                  </a:cubicBezTo>
                  <a:cubicBezTo>
                    <a:pt x="259735" y="499292"/>
                    <a:pt x="190241" y="429793"/>
                    <a:pt x="190241" y="344761"/>
                  </a:cubicBezTo>
                  <a:cubicBezTo>
                    <a:pt x="190241" y="259730"/>
                    <a:pt x="259740" y="190231"/>
                    <a:pt x="344771" y="1902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CCBFD57B-743D-4F0E-8CD4-A481D2B7505A}"/>
                </a:ext>
              </a:extLst>
            </p:cNvPr>
            <p:cNvSpPr/>
            <p:nvPr/>
          </p:nvSpPr>
          <p:spPr>
            <a:xfrm>
              <a:off x="-7232503" y="889374"/>
              <a:ext cx="4477294" cy="4585063"/>
            </a:xfrm>
            <a:custGeom>
              <a:avLst/>
              <a:gdLst>
                <a:gd name="connsiteX0" fmla="*/ 323727 w 4477294"/>
                <a:gd name="connsiteY0" fmla="*/ 3182122 h 4585062"/>
                <a:gd name="connsiteX1" fmla="*/ 7348 w 4477294"/>
                <a:gd name="connsiteY1" fmla="*/ 3498501 h 4585062"/>
                <a:gd name="connsiteX2" fmla="*/ 7348 w 4477294"/>
                <a:gd name="connsiteY2" fmla="*/ 4263864 h 4585062"/>
                <a:gd name="connsiteX3" fmla="*/ 323727 w 4477294"/>
                <a:gd name="connsiteY3" fmla="*/ 4580243 h 4585062"/>
                <a:gd name="connsiteX4" fmla="*/ 4157839 w 4477294"/>
                <a:gd name="connsiteY4" fmla="*/ 4580243 h 4585062"/>
                <a:gd name="connsiteX5" fmla="*/ 4474218 w 4477294"/>
                <a:gd name="connsiteY5" fmla="*/ 4263864 h 4585062"/>
                <a:gd name="connsiteX6" fmla="*/ 4474218 w 4477294"/>
                <a:gd name="connsiteY6" fmla="*/ 3498501 h 4585062"/>
                <a:gd name="connsiteX7" fmla="*/ 4157839 w 4477294"/>
                <a:gd name="connsiteY7" fmla="*/ 3182122 h 4585062"/>
                <a:gd name="connsiteX8" fmla="*/ 3856998 w 4477294"/>
                <a:gd name="connsiteY8" fmla="*/ 3182122 h 4585062"/>
                <a:gd name="connsiteX9" fmla="*/ 3856998 w 4477294"/>
                <a:gd name="connsiteY9" fmla="*/ 2991920 h 4585062"/>
                <a:gd name="connsiteX10" fmla="*/ 4157839 w 4477294"/>
                <a:gd name="connsiteY10" fmla="*/ 2991920 h 4585062"/>
                <a:gd name="connsiteX11" fmla="*/ 4474218 w 4477294"/>
                <a:gd name="connsiteY11" fmla="*/ 2675541 h 4585062"/>
                <a:gd name="connsiteX12" fmla="*/ 4474218 w 4477294"/>
                <a:gd name="connsiteY12" fmla="*/ 1910178 h 4585062"/>
                <a:gd name="connsiteX13" fmla="*/ 4157839 w 4477294"/>
                <a:gd name="connsiteY13" fmla="*/ 1593799 h 4585062"/>
                <a:gd name="connsiteX14" fmla="*/ 3856998 w 4477294"/>
                <a:gd name="connsiteY14" fmla="*/ 1593799 h 4585062"/>
                <a:gd name="connsiteX15" fmla="*/ 3856998 w 4477294"/>
                <a:gd name="connsiteY15" fmla="*/ 1403598 h 4585062"/>
                <a:gd name="connsiteX16" fmla="*/ 4157839 w 4477294"/>
                <a:gd name="connsiteY16" fmla="*/ 1403598 h 4585062"/>
                <a:gd name="connsiteX17" fmla="*/ 4474218 w 4477294"/>
                <a:gd name="connsiteY17" fmla="*/ 1087218 h 4585062"/>
                <a:gd name="connsiteX18" fmla="*/ 4474218 w 4477294"/>
                <a:gd name="connsiteY18" fmla="*/ 323727 h 4585062"/>
                <a:gd name="connsiteX19" fmla="*/ 4157839 w 4477294"/>
                <a:gd name="connsiteY19" fmla="*/ 7348 h 4585062"/>
                <a:gd name="connsiteX20" fmla="*/ 323727 w 4477294"/>
                <a:gd name="connsiteY20" fmla="*/ 7348 h 4585062"/>
                <a:gd name="connsiteX21" fmla="*/ 8230 w 4477294"/>
                <a:gd name="connsiteY21" fmla="*/ 323727 h 4585062"/>
                <a:gd name="connsiteX22" fmla="*/ 8230 w 4477294"/>
                <a:gd name="connsiteY22" fmla="*/ 1089090 h 4585062"/>
                <a:gd name="connsiteX23" fmla="*/ 324609 w 4477294"/>
                <a:gd name="connsiteY23" fmla="*/ 1405469 h 4585062"/>
                <a:gd name="connsiteX24" fmla="*/ 625450 w 4477294"/>
                <a:gd name="connsiteY24" fmla="*/ 1405469 h 4585062"/>
                <a:gd name="connsiteX25" fmla="*/ 625450 w 4477294"/>
                <a:gd name="connsiteY25" fmla="*/ 1595670 h 4585062"/>
                <a:gd name="connsiteX26" fmla="*/ 323727 w 4477294"/>
                <a:gd name="connsiteY26" fmla="*/ 1595632 h 4585062"/>
                <a:gd name="connsiteX27" fmla="*/ 7348 w 4477294"/>
                <a:gd name="connsiteY27" fmla="*/ 1912011 h 4585062"/>
                <a:gd name="connsiteX28" fmla="*/ 7348 w 4477294"/>
                <a:gd name="connsiteY28" fmla="*/ 2677374 h 4585062"/>
                <a:gd name="connsiteX29" fmla="*/ 323727 w 4477294"/>
                <a:gd name="connsiteY29" fmla="*/ 2993753 h 4585062"/>
                <a:gd name="connsiteX30" fmla="*/ 624568 w 4477294"/>
                <a:gd name="connsiteY30" fmla="*/ 2993753 h 4585062"/>
                <a:gd name="connsiteX31" fmla="*/ 624568 w 4477294"/>
                <a:gd name="connsiteY31" fmla="*/ 3183955 h 4585062"/>
                <a:gd name="connsiteX32" fmla="*/ 323727 w 4477294"/>
                <a:gd name="connsiteY32" fmla="*/ 3183955 h 4585062"/>
                <a:gd name="connsiteX33" fmla="*/ 323727 w 4477294"/>
                <a:gd name="connsiteY33" fmla="*/ 1221616 h 4585062"/>
                <a:gd name="connsiteX34" fmla="*/ 190241 w 4477294"/>
                <a:gd name="connsiteY34" fmla="*/ 1088130 h 4585062"/>
                <a:gd name="connsiteX35" fmla="*/ 190203 w 4477294"/>
                <a:gd name="connsiteY35" fmla="*/ 323688 h 4585062"/>
                <a:gd name="connsiteX36" fmla="*/ 323728 w 4477294"/>
                <a:gd name="connsiteY36" fmla="*/ 190163 h 4585062"/>
                <a:gd name="connsiteX37" fmla="*/ 4157840 w 4477294"/>
                <a:gd name="connsiteY37" fmla="*/ 190163 h 4585062"/>
                <a:gd name="connsiteX38" fmla="*/ 4291326 w 4477294"/>
                <a:gd name="connsiteY38" fmla="*/ 323649 h 4585062"/>
                <a:gd name="connsiteX39" fmla="*/ 4291326 w 4477294"/>
                <a:gd name="connsiteY39" fmla="*/ 1089011 h 4585062"/>
                <a:gd name="connsiteX40" fmla="*/ 4157840 w 4477294"/>
                <a:gd name="connsiteY40" fmla="*/ 1222497 h 4585062"/>
                <a:gd name="connsiteX41" fmla="*/ 3765572 w 4477294"/>
                <a:gd name="connsiteY41" fmla="*/ 1222497 h 4585062"/>
                <a:gd name="connsiteX42" fmla="*/ 716015 w 4477294"/>
                <a:gd name="connsiteY42" fmla="*/ 1222536 h 4585062"/>
                <a:gd name="connsiteX43" fmla="*/ 323747 w 4477294"/>
                <a:gd name="connsiteY43" fmla="*/ 1222536 h 4585062"/>
                <a:gd name="connsiteX44" fmla="*/ 3675036 w 4477294"/>
                <a:gd name="connsiteY44" fmla="*/ 1404509 h 4585062"/>
                <a:gd name="connsiteX45" fmla="*/ 3675036 w 4477294"/>
                <a:gd name="connsiteY45" fmla="*/ 1594710 h 4585062"/>
                <a:gd name="connsiteX46" fmla="*/ 807412 w 4477294"/>
                <a:gd name="connsiteY46" fmla="*/ 1594672 h 4585062"/>
                <a:gd name="connsiteX47" fmla="*/ 807412 w 4477294"/>
                <a:gd name="connsiteY47" fmla="*/ 1404470 h 4585062"/>
                <a:gd name="connsiteX48" fmla="*/ 323727 w 4477294"/>
                <a:gd name="connsiteY48" fmla="*/ 2809027 h 4585062"/>
                <a:gd name="connsiteX49" fmla="*/ 190241 w 4477294"/>
                <a:gd name="connsiteY49" fmla="*/ 2675541 h 4585062"/>
                <a:gd name="connsiteX50" fmla="*/ 190241 w 4477294"/>
                <a:gd name="connsiteY50" fmla="*/ 1910178 h 4585062"/>
                <a:gd name="connsiteX51" fmla="*/ 323727 w 4477294"/>
                <a:gd name="connsiteY51" fmla="*/ 1776692 h 4585062"/>
                <a:gd name="connsiteX52" fmla="*/ 4158720 w 4477294"/>
                <a:gd name="connsiteY52" fmla="*/ 1776692 h 4585062"/>
                <a:gd name="connsiteX53" fmla="*/ 4292207 w 4477294"/>
                <a:gd name="connsiteY53" fmla="*/ 1910178 h 4585062"/>
                <a:gd name="connsiteX54" fmla="*/ 4292207 w 4477294"/>
                <a:gd name="connsiteY54" fmla="*/ 2675541 h 4585062"/>
                <a:gd name="connsiteX55" fmla="*/ 4158720 w 4477294"/>
                <a:gd name="connsiteY55" fmla="*/ 2809027 h 4585062"/>
                <a:gd name="connsiteX56" fmla="*/ 3675036 w 4477294"/>
                <a:gd name="connsiteY56" fmla="*/ 2991920 h 4585062"/>
                <a:gd name="connsiteX57" fmla="*/ 3675036 w 4477294"/>
                <a:gd name="connsiteY57" fmla="*/ 3182122 h 4585062"/>
                <a:gd name="connsiteX58" fmla="*/ 807412 w 4477294"/>
                <a:gd name="connsiteY58" fmla="*/ 3182084 h 4585062"/>
                <a:gd name="connsiteX59" fmla="*/ 807412 w 4477294"/>
                <a:gd name="connsiteY59" fmla="*/ 2991882 h 4585062"/>
                <a:gd name="connsiteX60" fmla="*/ 716005 w 4477294"/>
                <a:gd name="connsiteY60" fmla="*/ 3364976 h 4585062"/>
                <a:gd name="connsiteX61" fmla="*/ 4158720 w 4477294"/>
                <a:gd name="connsiteY61" fmla="*/ 3364976 h 4585062"/>
                <a:gd name="connsiteX62" fmla="*/ 4292207 w 4477294"/>
                <a:gd name="connsiteY62" fmla="*/ 3498462 h 4585062"/>
                <a:gd name="connsiteX63" fmla="*/ 4292207 w 4477294"/>
                <a:gd name="connsiteY63" fmla="*/ 4263825 h 4585062"/>
                <a:gd name="connsiteX64" fmla="*/ 4158720 w 4477294"/>
                <a:gd name="connsiteY64" fmla="*/ 4397311 h 4585062"/>
                <a:gd name="connsiteX65" fmla="*/ 323727 w 4477294"/>
                <a:gd name="connsiteY65" fmla="*/ 4397349 h 4585062"/>
                <a:gd name="connsiteX66" fmla="*/ 190241 w 4477294"/>
                <a:gd name="connsiteY66" fmla="*/ 4263863 h 4585062"/>
                <a:gd name="connsiteX67" fmla="*/ 190241 w 4477294"/>
                <a:gd name="connsiteY67" fmla="*/ 3498500 h 4585062"/>
                <a:gd name="connsiteX68" fmla="*/ 323727 w 4477294"/>
                <a:gd name="connsiteY68" fmla="*/ 3365014 h 458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477294" h="4585062">
                  <a:moveTo>
                    <a:pt x="323727" y="3182122"/>
                  </a:moveTo>
                  <a:cubicBezTo>
                    <a:pt x="149064" y="3182122"/>
                    <a:pt x="7348" y="3323838"/>
                    <a:pt x="7348" y="3498501"/>
                  </a:cubicBezTo>
                  <a:lnTo>
                    <a:pt x="7348" y="4263864"/>
                  </a:lnTo>
                  <a:cubicBezTo>
                    <a:pt x="7348" y="4438527"/>
                    <a:pt x="149064" y="4580243"/>
                    <a:pt x="323727" y="4580243"/>
                  </a:cubicBezTo>
                  <a:lnTo>
                    <a:pt x="4157839" y="4580243"/>
                  </a:lnTo>
                  <a:cubicBezTo>
                    <a:pt x="4332503" y="4580243"/>
                    <a:pt x="4474218" y="4438527"/>
                    <a:pt x="4474218" y="4263864"/>
                  </a:cubicBezTo>
                  <a:lnTo>
                    <a:pt x="4474218" y="3498501"/>
                  </a:lnTo>
                  <a:cubicBezTo>
                    <a:pt x="4474218" y="3323838"/>
                    <a:pt x="4332503" y="3182122"/>
                    <a:pt x="4157839" y="3182122"/>
                  </a:cubicBezTo>
                  <a:lnTo>
                    <a:pt x="3856998" y="3182122"/>
                  </a:lnTo>
                  <a:lnTo>
                    <a:pt x="3856998" y="2991920"/>
                  </a:lnTo>
                  <a:lnTo>
                    <a:pt x="4157839" y="2991920"/>
                  </a:lnTo>
                  <a:cubicBezTo>
                    <a:pt x="4332503" y="2991920"/>
                    <a:pt x="4474218" y="2850205"/>
                    <a:pt x="4474218" y="2675541"/>
                  </a:cubicBezTo>
                  <a:lnTo>
                    <a:pt x="4474218" y="1910178"/>
                  </a:lnTo>
                  <a:cubicBezTo>
                    <a:pt x="4474218" y="1735515"/>
                    <a:pt x="4332503" y="1593799"/>
                    <a:pt x="4157839" y="1593799"/>
                  </a:cubicBezTo>
                  <a:lnTo>
                    <a:pt x="3856998" y="1593799"/>
                  </a:lnTo>
                  <a:lnTo>
                    <a:pt x="3856998" y="1403598"/>
                  </a:lnTo>
                  <a:lnTo>
                    <a:pt x="4157839" y="1403598"/>
                  </a:lnTo>
                  <a:cubicBezTo>
                    <a:pt x="4332503" y="1403598"/>
                    <a:pt x="4474218" y="1261882"/>
                    <a:pt x="4474218" y="1087218"/>
                  </a:cubicBezTo>
                  <a:lnTo>
                    <a:pt x="4474218" y="323727"/>
                  </a:lnTo>
                  <a:cubicBezTo>
                    <a:pt x="4474218" y="149064"/>
                    <a:pt x="4332503" y="7348"/>
                    <a:pt x="4157839" y="7348"/>
                  </a:cubicBezTo>
                  <a:lnTo>
                    <a:pt x="323727" y="7348"/>
                  </a:lnTo>
                  <a:cubicBezTo>
                    <a:pt x="149985" y="7348"/>
                    <a:pt x="8230" y="149064"/>
                    <a:pt x="8230" y="323727"/>
                  </a:cubicBezTo>
                  <a:lnTo>
                    <a:pt x="8230" y="1089090"/>
                  </a:lnTo>
                  <a:cubicBezTo>
                    <a:pt x="8230" y="1263753"/>
                    <a:pt x="149945" y="1405469"/>
                    <a:pt x="324609" y="1405469"/>
                  </a:cubicBezTo>
                  <a:lnTo>
                    <a:pt x="625450" y="1405469"/>
                  </a:lnTo>
                  <a:lnTo>
                    <a:pt x="625450" y="1595670"/>
                  </a:lnTo>
                  <a:lnTo>
                    <a:pt x="323727" y="1595632"/>
                  </a:lnTo>
                  <a:cubicBezTo>
                    <a:pt x="149064" y="1595632"/>
                    <a:pt x="7348" y="1737348"/>
                    <a:pt x="7348" y="1912011"/>
                  </a:cubicBezTo>
                  <a:lnTo>
                    <a:pt x="7348" y="2677374"/>
                  </a:lnTo>
                  <a:cubicBezTo>
                    <a:pt x="7348" y="2852038"/>
                    <a:pt x="149064" y="2993753"/>
                    <a:pt x="323727" y="2993753"/>
                  </a:cubicBezTo>
                  <a:lnTo>
                    <a:pt x="624568" y="2993753"/>
                  </a:lnTo>
                  <a:lnTo>
                    <a:pt x="624568" y="3183955"/>
                  </a:lnTo>
                  <a:lnTo>
                    <a:pt x="323727" y="3183955"/>
                  </a:lnTo>
                  <a:close/>
                  <a:moveTo>
                    <a:pt x="323727" y="1221616"/>
                  </a:moveTo>
                  <a:cubicBezTo>
                    <a:pt x="250593" y="1221616"/>
                    <a:pt x="190241" y="1162182"/>
                    <a:pt x="190241" y="1088130"/>
                  </a:cubicBezTo>
                  <a:lnTo>
                    <a:pt x="190203" y="323688"/>
                  </a:lnTo>
                  <a:cubicBezTo>
                    <a:pt x="191121" y="249597"/>
                    <a:pt x="250555" y="190163"/>
                    <a:pt x="323728" y="190163"/>
                  </a:cubicBezTo>
                  <a:lnTo>
                    <a:pt x="4157840" y="190163"/>
                  </a:lnTo>
                  <a:cubicBezTo>
                    <a:pt x="4230974" y="190163"/>
                    <a:pt x="4291326" y="249596"/>
                    <a:pt x="4291326" y="323649"/>
                  </a:cubicBezTo>
                  <a:lnTo>
                    <a:pt x="4291326" y="1089011"/>
                  </a:lnTo>
                  <a:cubicBezTo>
                    <a:pt x="4291326" y="1162145"/>
                    <a:pt x="4231893" y="1222497"/>
                    <a:pt x="4157840" y="1222497"/>
                  </a:cubicBezTo>
                  <a:lnTo>
                    <a:pt x="3765572" y="1222497"/>
                  </a:lnTo>
                  <a:lnTo>
                    <a:pt x="716015" y="1222536"/>
                  </a:lnTo>
                  <a:lnTo>
                    <a:pt x="323747" y="1222536"/>
                  </a:lnTo>
                  <a:close/>
                  <a:moveTo>
                    <a:pt x="3675036" y="1404509"/>
                  </a:moveTo>
                  <a:lnTo>
                    <a:pt x="3675036" y="1594710"/>
                  </a:lnTo>
                  <a:lnTo>
                    <a:pt x="807412" y="1594672"/>
                  </a:lnTo>
                  <a:lnTo>
                    <a:pt x="807412" y="1404470"/>
                  </a:lnTo>
                  <a:close/>
                  <a:moveTo>
                    <a:pt x="323727" y="2809027"/>
                  </a:moveTo>
                  <a:cubicBezTo>
                    <a:pt x="250593" y="2809027"/>
                    <a:pt x="190241" y="2749594"/>
                    <a:pt x="190241" y="2675541"/>
                  </a:cubicBezTo>
                  <a:lnTo>
                    <a:pt x="190241" y="1910178"/>
                  </a:lnTo>
                  <a:cubicBezTo>
                    <a:pt x="190241" y="1837045"/>
                    <a:pt x="249674" y="1776692"/>
                    <a:pt x="323727" y="1776692"/>
                  </a:cubicBezTo>
                  <a:lnTo>
                    <a:pt x="4158720" y="1776692"/>
                  </a:lnTo>
                  <a:cubicBezTo>
                    <a:pt x="4231855" y="1776692"/>
                    <a:pt x="4292207" y="1836126"/>
                    <a:pt x="4292207" y="1910178"/>
                  </a:cubicBezTo>
                  <a:lnTo>
                    <a:pt x="4292207" y="2675541"/>
                  </a:lnTo>
                  <a:cubicBezTo>
                    <a:pt x="4292207" y="2748675"/>
                    <a:pt x="4232774" y="2809027"/>
                    <a:pt x="4158720" y="2809027"/>
                  </a:cubicBezTo>
                  <a:close/>
                  <a:moveTo>
                    <a:pt x="3675036" y="2991920"/>
                  </a:moveTo>
                  <a:lnTo>
                    <a:pt x="3675036" y="3182122"/>
                  </a:lnTo>
                  <a:lnTo>
                    <a:pt x="807412" y="3182084"/>
                  </a:lnTo>
                  <a:lnTo>
                    <a:pt x="807412" y="2991882"/>
                  </a:lnTo>
                  <a:close/>
                  <a:moveTo>
                    <a:pt x="716005" y="3364976"/>
                  </a:moveTo>
                  <a:lnTo>
                    <a:pt x="4158720" y="3364976"/>
                  </a:lnTo>
                  <a:cubicBezTo>
                    <a:pt x="4231855" y="3364976"/>
                    <a:pt x="4292207" y="3424409"/>
                    <a:pt x="4292207" y="3498462"/>
                  </a:cubicBezTo>
                  <a:lnTo>
                    <a:pt x="4292207" y="4263825"/>
                  </a:lnTo>
                  <a:cubicBezTo>
                    <a:pt x="4292207" y="4336958"/>
                    <a:pt x="4232774" y="4397311"/>
                    <a:pt x="4158720" y="4397311"/>
                  </a:cubicBezTo>
                  <a:lnTo>
                    <a:pt x="323727" y="4397349"/>
                  </a:lnTo>
                  <a:cubicBezTo>
                    <a:pt x="250593" y="4397349"/>
                    <a:pt x="190241" y="4337916"/>
                    <a:pt x="190241" y="4263863"/>
                  </a:cubicBezTo>
                  <a:lnTo>
                    <a:pt x="190241" y="3498500"/>
                  </a:lnTo>
                  <a:cubicBezTo>
                    <a:pt x="190241" y="3425366"/>
                    <a:pt x="249674" y="3365014"/>
                    <a:pt x="323727" y="336501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1CE6C875-DC3B-4766-BEB8-7D06822FECF5}"/>
                </a:ext>
              </a:extLst>
            </p:cNvPr>
            <p:cNvSpPr/>
            <p:nvPr/>
          </p:nvSpPr>
          <p:spPr>
            <a:xfrm>
              <a:off x="-6763406" y="4508567"/>
              <a:ext cx="744583" cy="195943"/>
            </a:xfrm>
            <a:custGeom>
              <a:avLst/>
              <a:gdLst>
                <a:gd name="connsiteX0" fmla="*/ 98775 w 744582"/>
                <a:gd name="connsiteY0" fmla="*/ 190240 h 195942"/>
                <a:gd name="connsiteX1" fmla="*/ 653803 w 744582"/>
                <a:gd name="connsiteY1" fmla="*/ 190240 h 195942"/>
                <a:gd name="connsiteX2" fmla="*/ 745230 w 744582"/>
                <a:gd name="connsiteY2" fmla="*/ 98813 h 195942"/>
                <a:gd name="connsiteX3" fmla="*/ 653803 w 744582"/>
                <a:gd name="connsiteY3" fmla="*/ 7386 h 195942"/>
                <a:gd name="connsiteX4" fmla="*/ 98775 w 744582"/>
                <a:gd name="connsiteY4" fmla="*/ 7348 h 195942"/>
                <a:gd name="connsiteX5" fmla="*/ 7348 w 744582"/>
                <a:gd name="connsiteY5" fmla="*/ 98775 h 195942"/>
                <a:gd name="connsiteX6" fmla="*/ 98775 w 744582"/>
                <a:gd name="connsiteY6" fmla="*/ 190240 h 19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4582" h="195942">
                  <a:moveTo>
                    <a:pt x="98775" y="190240"/>
                  </a:moveTo>
                  <a:lnTo>
                    <a:pt x="653803" y="190240"/>
                  </a:lnTo>
                  <a:cubicBezTo>
                    <a:pt x="704089" y="190240"/>
                    <a:pt x="745230" y="149100"/>
                    <a:pt x="745230" y="98813"/>
                  </a:cubicBezTo>
                  <a:cubicBezTo>
                    <a:pt x="745230" y="48526"/>
                    <a:pt x="704089" y="7386"/>
                    <a:pt x="653803" y="7386"/>
                  </a:cubicBezTo>
                  <a:lnTo>
                    <a:pt x="98775" y="7348"/>
                  </a:lnTo>
                  <a:cubicBezTo>
                    <a:pt x="48488" y="7348"/>
                    <a:pt x="7348" y="48488"/>
                    <a:pt x="7348" y="98775"/>
                  </a:cubicBezTo>
                  <a:cubicBezTo>
                    <a:pt x="7348" y="149100"/>
                    <a:pt x="48488" y="190240"/>
                    <a:pt x="98775" y="1902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3942727B-621C-472B-AF7E-0D604147557A}"/>
                </a:ext>
              </a:extLst>
            </p:cNvPr>
            <p:cNvSpPr/>
            <p:nvPr/>
          </p:nvSpPr>
          <p:spPr>
            <a:xfrm>
              <a:off x="-6763406" y="4834066"/>
              <a:ext cx="744583" cy="195943"/>
            </a:xfrm>
            <a:custGeom>
              <a:avLst/>
              <a:gdLst>
                <a:gd name="connsiteX0" fmla="*/ 98775 w 744582"/>
                <a:gd name="connsiteY0" fmla="*/ 190202 h 195942"/>
                <a:gd name="connsiteX1" fmla="*/ 653803 w 744582"/>
                <a:gd name="connsiteY1" fmla="*/ 190202 h 195942"/>
                <a:gd name="connsiteX2" fmla="*/ 745230 w 744582"/>
                <a:gd name="connsiteY2" fmla="*/ 98775 h 195942"/>
                <a:gd name="connsiteX3" fmla="*/ 653803 w 744582"/>
                <a:gd name="connsiteY3" fmla="*/ 7348 h 195942"/>
                <a:gd name="connsiteX4" fmla="*/ 98775 w 744582"/>
                <a:gd name="connsiteY4" fmla="*/ 7348 h 195942"/>
                <a:gd name="connsiteX5" fmla="*/ 7348 w 744582"/>
                <a:gd name="connsiteY5" fmla="*/ 98775 h 195942"/>
                <a:gd name="connsiteX6" fmla="*/ 98775 w 744582"/>
                <a:gd name="connsiteY6" fmla="*/ 190202 h 19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4582" h="195942">
                  <a:moveTo>
                    <a:pt x="98775" y="190202"/>
                  </a:moveTo>
                  <a:lnTo>
                    <a:pt x="653803" y="190202"/>
                  </a:lnTo>
                  <a:cubicBezTo>
                    <a:pt x="704089" y="190202"/>
                    <a:pt x="745230" y="149062"/>
                    <a:pt x="745230" y="98775"/>
                  </a:cubicBezTo>
                  <a:cubicBezTo>
                    <a:pt x="745230" y="48488"/>
                    <a:pt x="704089" y="7348"/>
                    <a:pt x="653803" y="7348"/>
                  </a:cubicBezTo>
                  <a:lnTo>
                    <a:pt x="98775" y="7348"/>
                  </a:lnTo>
                  <a:cubicBezTo>
                    <a:pt x="48488" y="7348"/>
                    <a:pt x="7348" y="48488"/>
                    <a:pt x="7348" y="98775"/>
                  </a:cubicBezTo>
                  <a:cubicBezTo>
                    <a:pt x="7348" y="149062"/>
                    <a:pt x="48488" y="190202"/>
                    <a:pt x="98775" y="1902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F8490F27-F863-4566-A610-9209F324D468}"/>
                </a:ext>
              </a:extLst>
            </p:cNvPr>
            <p:cNvSpPr/>
            <p:nvPr/>
          </p:nvSpPr>
          <p:spPr>
            <a:xfrm>
              <a:off x="-3949852" y="4425251"/>
              <a:ext cx="685800" cy="685800"/>
            </a:xfrm>
            <a:custGeom>
              <a:avLst/>
              <a:gdLst>
                <a:gd name="connsiteX0" fmla="*/ 344771 w 685800"/>
                <a:gd name="connsiteY0" fmla="*/ 682195 h 685800"/>
                <a:gd name="connsiteX1" fmla="*/ 682195 w 685800"/>
                <a:gd name="connsiteY1" fmla="*/ 344771 h 685800"/>
                <a:gd name="connsiteX2" fmla="*/ 344771 w 685800"/>
                <a:gd name="connsiteY2" fmla="*/ 7348 h 685800"/>
                <a:gd name="connsiteX3" fmla="*/ 7348 w 685800"/>
                <a:gd name="connsiteY3" fmla="*/ 344771 h 685800"/>
                <a:gd name="connsiteX4" fmla="*/ 344771 w 685800"/>
                <a:gd name="connsiteY4" fmla="*/ 682195 h 685800"/>
                <a:gd name="connsiteX5" fmla="*/ 344771 w 685800"/>
                <a:gd name="connsiteY5" fmla="*/ 190270 h 685800"/>
                <a:gd name="connsiteX6" fmla="*/ 499301 w 685800"/>
                <a:gd name="connsiteY6" fmla="*/ 344801 h 685800"/>
                <a:gd name="connsiteX7" fmla="*/ 344771 w 685800"/>
                <a:gd name="connsiteY7" fmla="*/ 499331 h 685800"/>
                <a:gd name="connsiteX8" fmla="*/ 190241 w 685800"/>
                <a:gd name="connsiteY8" fmla="*/ 344801 h 685800"/>
                <a:gd name="connsiteX9" fmla="*/ 344771 w 685800"/>
                <a:gd name="connsiteY9" fmla="*/ 19027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685800">
                  <a:moveTo>
                    <a:pt x="344771" y="682195"/>
                  </a:moveTo>
                  <a:cubicBezTo>
                    <a:pt x="531299" y="682195"/>
                    <a:pt x="682195" y="530417"/>
                    <a:pt x="682195" y="344771"/>
                  </a:cubicBezTo>
                  <a:cubicBezTo>
                    <a:pt x="682195" y="159164"/>
                    <a:pt x="530417" y="7348"/>
                    <a:pt x="344771" y="7348"/>
                  </a:cubicBezTo>
                  <a:cubicBezTo>
                    <a:pt x="159164" y="7348"/>
                    <a:pt x="7348" y="159125"/>
                    <a:pt x="7348" y="344771"/>
                  </a:cubicBezTo>
                  <a:cubicBezTo>
                    <a:pt x="7386" y="530417"/>
                    <a:pt x="159164" y="682195"/>
                    <a:pt x="344771" y="682195"/>
                  </a:cubicBezTo>
                  <a:close/>
                  <a:moveTo>
                    <a:pt x="344771" y="190270"/>
                  </a:moveTo>
                  <a:cubicBezTo>
                    <a:pt x="429808" y="190270"/>
                    <a:pt x="499301" y="259769"/>
                    <a:pt x="499301" y="344801"/>
                  </a:cubicBezTo>
                  <a:cubicBezTo>
                    <a:pt x="499301" y="429837"/>
                    <a:pt x="429802" y="499331"/>
                    <a:pt x="344771" y="499331"/>
                  </a:cubicBezTo>
                  <a:cubicBezTo>
                    <a:pt x="259735" y="499331"/>
                    <a:pt x="190241" y="429832"/>
                    <a:pt x="190241" y="344801"/>
                  </a:cubicBezTo>
                  <a:cubicBezTo>
                    <a:pt x="190241" y="259764"/>
                    <a:pt x="259740" y="190270"/>
                    <a:pt x="344771" y="190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4C618AC2-5E12-4A70-89E1-18725BAB86AD}"/>
                </a:ext>
              </a:extLst>
            </p:cNvPr>
            <p:cNvSpPr/>
            <p:nvPr/>
          </p:nvSpPr>
          <p:spPr>
            <a:xfrm>
              <a:off x="-5770367" y="1496533"/>
              <a:ext cx="1557746" cy="195943"/>
            </a:xfrm>
            <a:custGeom>
              <a:avLst/>
              <a:gdLst>
                <a:gd name="connsiteX0" fmla="*/ 98775 w 1557745"/>
                <a:gd name="connsiteY0" fmla="*/ 190240 h 195942"/>
                <a:gd name="connsiteX1" fmla="*/ 1460284 w 1557745"/>
                <a:gd name="connsiteY1" fmla="*/ 190240 h 195942"/>
                <a:gd name="connsiteX2" fmla="*/ 1551711 w 1557745"/>
                <a:gd name="connsiteY2" fmla="*/ 98813 h 195942"/>
                <a:gd name="connsiteX3" fmla="*/ 1460284 w 1557745"/>
                <a:gd name="connsiteY3" fmla="*/ 7386 h 195942"/>
                <a:gd name="connsiteX4" fmla="*/ 98775 w 1557745"/>
                <a:gd name="connsiteY4" fmla="*/ 7348 h 195942"/>
                <a:gd name="connsiteX5" fmla="*/ 7348 w 1557745"/>
                <a:gd name="connsiteY5" fmla="*/ 98775 h 195942"/>
                <a:gd name="connsiteX6" fmla="*/ 98775 w 1557745"/>
                <a:gd name="connsiteY6" fmla="*/ 190240 h 19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7745" h="195942">
                  <a:moveTo>
                    <a:pt x="98775" y="190240"/>
                  </a:moveTo>
                  <a:lnTo>
                    <a:pt x="1460284" y="190240"/>
                  </a:lnTo>
                  <a:cubicBezTo>
                    <a:pt x="1510571" y="190240"/>
                    <a:pt x="1551711" y="149100"/>
                    <a:pt x="1551711" y="98813"/>
                  </a:cubicBezTo>
                  <a:cubicBezTo>
                    <a:pt x="1551711" y="48526"/>
                    <a:pt x="1510571" y="7386"/>
                    <a:pt x="1460284" y="7386"/>
                  </a:cubicBezTo>
                  <a:lnTo>
                    <a:pt x="98775" y="7348"/>
                  </a:lnTo>
                  <a:cubicBezTo>
                    <a:pt x="48488" y="7348"/>
                    <a:pt x="7348" y="48488"/>
                    <a:pt x="7348" y="98775"/>
                  </a:cubicBezTo>
                  <a:cubicBezTo>
                    <a:pt x="7348" y="149062"/>
                    <a:pt x="47570" y="190240"/>
                    <a:pt x="98775" y="1902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0DC67550-9177-49B9-BF69-44DA88DC4534}"/>
                </a:ext>
              </a:extLst>
            </p:cNvPr>
            <p:cNvSpPr/>
            <p:nvPr/>
          </p:nvSpPr>
          <p:spPr>
            <a:xfrm>
              <a:off x="-5770367" y="3083904"/>
              <a:ext cx="1557746" cy="195943"/>
            </a:xfrm>
            <a:custGeom>
              <a:avLst/>
              <a:gdLst>
                <a:gd name="connsiteX0" fmla="*/ 98775 w 1557745"/>
                <a:gd name="connsiteY0" fmla="*/ 190202 h 195942"/>
                <a:gd name="connsiteX1" fmla="*/ 1460284 w 1557745"/>
                <a:gd name="connsiteY1" fmla="*/ 190202 h 195942"/>
                <a:gd name="connsiteX2" fmla="*/ 1551711 w 1557745"/>
                <a:gd name="connsiteY2" fmla="*/ 98775 h 195942"/>
                <a:gd name="connsiteX3" fmla="*/ 1460284 w 1557745"/>
                <a:gd name="connsiteY3" fmla="*/ 7348 h 195942"/>
                <a:gd name="connsiteX4" fmla="*/ 98775 w 1557745"/>
                <a:gd name="connsiteY4" fmla="*/ 7348 h 195942"/>
                <a:gd name="connsiteX5" fmla="*/ 7348 w 1557745"/>
                <a:gd name="connsiteY5" fmla="*/ 98775 h 195942"/>
                <a:gd name="connsiteX6" fmla="*/ 98775 w 1557745"/>
                <a:gd name="connsiteY6" fmla="*/ 190202 h 19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7745" h="195942">
                  <a:moveTo>
                    <a:pt x="98775" y="190202"/>
                  </a:moveTo>
                  <a:lnTo>
                    <a:pt x="1460284" y="190202"/>
                  </a:lnTo>
                  <a:cubicBezTo>
                    <a:pt x="1510571" y="190202"/>
                    <a:pt x="1551711" y="149062"/>
                    <a:pt x="1551711" y="98775"/>
                  </a:cubicBezTo>
                  <a:cubicBezTo>
                    <a:pt x="1551711" y="48488"/>
                    <a:pt x="1510571" y="7348"/>
                    <a:pt x="1460284" y="7348"/>
                  </a:cubicBezTo>
                  <a:lnTo>
                    <a:pt x="98775" y="7348"/>
                  </a:lnTo>
                  <a:cubicBezTo>
                    <a:pt x="48488" y="7348"/>
                    <a:pt x="7348" y="48488"/>
                    <a:pt x="7348" y="98775"/>
                  </a:cubicBezTo>
                  <a:cubicBezTo>
                    <a:pt x="7348" y="149062"/>
                    <a:pt x="47570" y="190202"/>
                    <a:pt x="98775" y="1902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3B61CB8-9BA3-40DA-BCA1-B3402BE142C0}"/>
                </a:ext>
              </a:extLst>
            </p:cNvPr>
            <p:cNvSpPr/>
            <p:nvPr/>
          </p:nvSpPr>
          <p:spPr>
            <a:xfrm>
              <a:off x="-5770367" y="4671298"/>
              <a:ext cx="1557746" cy="195943"/>
            </a:xfrm>
            <a:custGeom>
              <a:avLst/>
              <a:gdLst>
                <a:gd name="connsiteX0" fmla="*/ 98775 w 1557745"/>
                <a:gd name="connsiteY0" fmla="*/ 190240 h 195942"/>
                <a:gd name="connsiteX1" fmla="*/ 1460284 w 1557745"/>
                <a:gd name="connsiteY1" fmla="*/ 190240 h 195942"/>
                <a:gd name="connsiteX2" fmla="*/ 1551711 w 1557745"/>
                <a:gd name="connsiteY2" fmla="*/ 98813 h 195942"/>
                <a:gd name="connsiteX3" fmla="*/ 1460284 w 1557745"/>
                <a:gd name="connsiteY3" fmla="*/ 7386 h 195942"/>
                <a:gd name="connsiteX4" fmla="*/ 98775 w 1557745"/>
                <a:gd name="connsiteY4" fmla="*/ 7348 h 195942"/>
                <a:gd name="connsiteX5" fmla="*/ 7348 w 1557745"/>
                <a:gd name="connsiteY5" fmla="*/ 98775 h 195942"/>
                <a:gd name="connsiteX6" fmla="*/ 98775 w 1557745"/>
                <a:gd name="connsiteY6" fmla="*/ 190240 h 19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7745" h="195942">
                  <a:moveTo>
                    <a:pt x="98775" y="190240"/>
                  </a:moveTo>
                  <a:lnTo>
                    <a:pt x="1460284" y="190240"/>
                  </a:lnTo>
                  <a:cubicBezTo>
                    <a:pt x="1510571" y="190240"/>
                    <a:pt x="1551711" y="149100"/>
                    <a:pt x="1551711" y="98813"/>
                  </a:cubicBezTo>
                  <a:cubicBezTo>
                    <a:pt x="1551711" y="48526"/>
                    <a:pt x="1510571" y="7386"/>
                    <a:pt x="1460284" y="7386"/>
                  </a:cubicBezTo>
                  <a:lnTo>
                    <a:pt x="98775" y="7348"/>
                  </a:lnTo>
                  <a:cubicBezTo>
                    <a:pt x="48488" y="7348"/>
                    <a:pt x="7348" y="48488"/>
                    <a:pt x="7348" y="98775"/>
                  </a:cubicBezTo>
                  <a:cubicBezTo>
                    <a:pt x="7348" y="149100"/>
                    <a:pt x="47570" y="190240"/>
                    <a:pt x="98775" y="1902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217" name="Oval 216">
            <a:extLst>
              <a:ext uri="{FF2B5EF4-FFF2-40B4-BE49-F238E27FC236}">
                <a16:creationId xmlns:a16="http://schemas.microsoft.com/office/drawing/2014/main" id="{403F6BD1-F2AF-4EE7-849B-E7E221CD8006}"/>
              </a:ext>
            </a:extLst>
          </p:cNvPr>
          <p:cNvSpPr/>
          <p:nvPr/>
        </p:nvSpPr>
        <p:spPr>
          <a:xfrm>
            <a:off x="5161507" y="7723560"/>
            <a:ext cx="425302" cy="42530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79F9551D-93D7-4AD3-9CD6-EA2C7B193361}"/>
              </a:ext>
            </a:extLst>
          </p:cNvPr>
          <p:cNvGrpSpPr/>
          <p:nvPr/>
        </p:nvGrpSpPr>
        <p:grpSpPr>
          <a:xfrm>
            <a:off x="5247278" y="7807439"/>
            <a:ext cx="253761" cy="257545"/>
            <a:chOff x="-6431709" y="952943"/>
            <a:chExt cx="5300813" cy="5379856"/>
          </a:xfrm>
          <a:solidFill>
            <a:schemeClr val="bg1"/>
          </a:solidFill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398E387-B58C-4334-AAB0-8716210F0CA9}"/>
                </a:ext>
              </a:extLst>
            </p:cNvPr>
            <p:cNvSpPr/>
            <p:nvPr/>
          </p:nvSpPr>
          <p:spPr>
            <a:xfrm>
              <a:off x="-4554870" y="2532569"/>
              <a:ext cx="1518557" cy="2184763"/>
            </a:xfrm>
            <a:custGeom>
              <a:avLst/>
              <a:gdLst>
                <a:gd name="connsiteX0" fmla="*/ 914663 w 1518557"/>
                <a:gd name="connsiteY0" fmla="*/ 217836 h 2184762"/>
                <a:gd name="connsiteX1" fmla="*/ 914663 w 1518557"/>
                <a:gd name="connsiteY1" fmla="*/ 133604 h 2184762"/>
                <a:gd name="connsiteX2" fmla="*/ 788408 w 1518557"/>
                <a:gd name="connsiteY2" fmla="*/ 7348 h 2184762"/>
                <a:gd name="connsiteX3" fmla="*/ 662152 w 1518557"/>
                <a:gd name="connsiteY3" fmla="*/ 133604 h 2184762"/>
                <a:gd name="connsiteX4" fmla="*/ 662152 w 1518557"/>
                <a:gd name="connsiteY4" fmla="*/ 217836 h 2184762"/>
                <a:gd name="connsiteX5" fmla="*/ 581134 w 1518557"/>
                <a:gd name="connsiteY5" fmla="*/ 217836 h 2184762"/>
                <a:gd name="connsiteX6" fmla="*/ 7659 w 1518557"/>
                <a:gd name="connsiteY6" fmla="*/ 707694 h 2184762"/>
                <a:gd name="connsiteX7" fmla="*/ 7659 w 1518557"/>
                <a:gd name="connsiteY7" fmla="*/ 726943 h 2184762"/>
                <a:gd name="connsiteX8" fmla="*/ 328897 w 1518557"/>
                <a:gd name="connsiteY8" fmla="*/ 1122620 h 2184762"/>
                <a:gd name="connsiteX9" fmla="*/ 362039 w 1518557"/>
                <a:gd name="connsiteY9" fmla="*/ 1134140 h 2184762"/>
                <a:gd name="connsiteX10" fmla="*/ 381518 w 1518557"/>
                <a:gd name="connsiteY10" fmla="*/ 1138005 h 2184762"/>
                <a:gd name="connsiteX11" fmla="*/ 382054 w 1518557"/>
                <a:gd name="connsiteY11" fmla="*/ 1138120 h 2184762"/>
                <a:gd name="connsiteX12" fmla="*/ 662154 w 1518557"/>
                <a:gd name="connsiteY12" fmla="*/ 1193841 h 2184762"/>
                <a:gd name="connsiteX13" fmla="*/ 662154 w 1518557"/>
                <a:gd name="connsiteY13" fmla="*/ 1703596 h 2184762"/>
                <a:gd name="connsiteX14" fmla="*/ 581137 w 1518557"/>
                <a:gd name="connsiteY14" fmla="*/ 1703596 h 2184762"/>
                <a:gd name="connsiteX15" fmla="*/ 259859 w 1518557"/>
                <a:gd name="connsiteY15" fmla="*/ 1465751 h 2184762"/>
                <a:gd name="connsiteX16" fmla="*/ 133604 w 1518557"/>
                <a:gd name="connsiteY16" fmla="*/ 1339495 h 2184762"/>
                <a:gd name="connsiteX17" fmla="*/ 7348 w 1518557"/>
                <a:gd name="connsiteY17" fmla="*/ 1465751 h 2184762"/>
                <a:gd name="connsiteX18" fmla="*/ 581127 w 1518557"/>
                <a:gd name="connsiteY18" fmla="*/ 1956108 h 2184762"/>
                <a:gd name="connsiteX19" fmla="*/ 662145 w 1518557"/>
                <a:gd name="connsiteY19" fmla="*/ 1956108 h 2184762"/>
                <a:gd name="connsiteX20" fmla="*/ 662145 w 1518557"/>
                <a:gd name="connsiteY20" fmla="*/ 2057214 h 2184762"/>
                <a:gd name="connsiteX21" fmla="*/ 788400 w 1518557"/>
                <a:gd name="connsiteY21" fmla="*/ 2183470 h 2184762"/>
                <a:gd name="connsiteX22" fmla="*/ 914656 w 1518557"/>
                <a:gd name="connsiteY22" fmla="*/ 2057214 h 2184762"/>
                <a:gd name="connsiteX23" fmla="*/ 914656 w 1518557"/>
                <a:gd name="connsiteY23" fmla="*/ 1956108 h 2184762"/>
                <a:gd name="connsiteX24" fmla="*/ 940948 w 1518557"/>
                <a:gd name="connsiteY24" fmla="*/ 1956108 h 2184762"/>
                <a:gd name="connsiteX25" fmla="*/ 1514541 w 1518557"/>
                <a:gd name="connsiteY25" fmla="*/ 1465751 h 2184762"/>
                <a:gd name="connsiteX26" fmla="*/ 1514541 w 1518557"/>
                <a:gd name="connsiteY26" fmla="*/ 1446233 h 2184762"/>
                <a:gd name="connsiteX27" fmla="*/ 1185308 w 1518557"/>
                <a:gd name="connsiteY27" fmla="*/ 1045471 h 2184762"/>
                <a:gd name="connsiteX28" fmla="*/ 1171608 w 1518557"/>
                <a:gd name="connsiteY28" fmla="*/ 1040726 h 2184762"/>
                <a:gd name="connsiteX29" fmla="*/ 1164452 w 1518557"/>
                <a:gd name="connsiteY29" fmla="*/ 1038238 h 2184762"/>
                <a:gd name="connsiteX30" fmla="*/ 1152396 w 1518557"/>
                <a:gd name="connsiteY30" fmla="*/ 1034028 h 2184762"/>
                <a:gd name="connsiteX31" fmla="*/ 1147498 w 1518557"/>
                <a:gd name="connsiteY31" fmla="*/ 1033071 h 2184762"/>
                <a:gd name="connsiteX32" fmla="*/ 1145852 w 1518557"/>
                <a:gd name="connsiteY32" fmla="*/ 1032536 h 2184762"/>
                <a:gd name="connsiteX33" fmla="*/ 914698 w 1518557"/>
                <a:gd name="connsiteY33" fmla="*/ 986612 h 2184762"/>
                <a:gd name="connsiteX34" fmla="*/ 914698 w 1518557"/>
                <a:gd name="connsiteY34" fmla="*/ 470351 h 2184762"/>
                <a:gd name="connsiteX35" fmla="*/ 940989 w 1518557"/>
                <a:gd name="connsiteY35" fmla="*/ 470351 h 2184762"/>
                <a:gd name="connsiteX36" fmla="*/ 1262689 w 1518557"/>
                <a:gd name="connsiteY36" fmla="*/ 707775 h 2184762"/>
                <a:gd name="connsiteX37" fmla="*/ 1388944 w 1518557"/>
                <a:gd name="connsiteY37" fmla="*/ 834031 h 2184762"/>
                <a:gd name="connsiteX38" fmla="*/ 1515200 w 1518557"/>
                <a:gd name="connsiteY38" fmla="*/ 707775 h 2184762"/>
                <a:gd name="connsiteX39" fmla="*/ 941068 w 1518557"/>
                <a:gd name="connsiteY39" fmla="*/ 217918 h 2184762"/>
                <a:gd name="connsiteX40" fmla="*/ 914662 w 1518557"/>
                <a:gd name="connsiteY40" fmla="*/ 217880 h 2184762"/>
                <a:gd name="connsiteX41" fmla="*/ 1262041 w 1518557"/>
                <a:gd name="connsiteY41" fmla="*/ 1465797 h 2184762"/>
                <a:gd name="connsiteX42" fmla="*/ 940959 w 1518557"/>
                <a:gd name="connsiteY42" fmla="*/ 1703642 h 2184762"/>
                <a:gd name="connsiteX43" fmla="*/ 914667 w 1518557"/>
                <a:gd name="connsiteY43" fmla="*/ 1703642 h 2184762"/>
                <a:gd name="connsiteX44" fmla="*/ 914667 w 1518557"/>
                <a:gd name="connsiteY44" fmla="*/ 1244097 h 2184762"/>
                <a:gd name="connsiteX45" fmla="*/ 1085275 w 1518557"/>
                <a:gd name="connsiteY45" fmla="*/ 1278042 h 2184762"/>
                <a:gd name="connsiteX46" fmla="*/ 1262044 w 1518557"/>
                <a:gd name="connsiteY46" fmla="*/ 1446200 h 2184762"/>
                <a:gd name="connsiteX47" fmla="*/ 662230 w 1518557"/>
                <a:gd name="connsiteY47" fmla="*/ 936369 h 2184762"/>
                <a:gd name="connsiteX48" fmla="*/ 429323 w 1518557"/>
                <a:gd name="connsiteY48" fmla="*/ 890062 h 2184762"/>
                <a:gd name="connsiteX49" fmla="*/ 260204 w 1518557"/>
                <a:gd name="connsiteY49" fmla="*/ 726841 h 2184762"/>
                <a:gd name="connsiteX50" fmla="*/ 260204 w 1518557"/>
                <a:gd name="connsiteY50" fmla="*/ 707592 h 2184762"/>
                <a:gd name="connsiteX51" fmla="*/ 581178 w 1518557"/>
                <a:gd name="connsiteY51" fmla="*/ 470168 h 2184762"/>
                <a:gd name="connsiteX52" fmla="*/ 662196 w 1518557"/>
                <a:gd name="connsiteY52" fmla="*/ 470168 h 218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518557" h="2184762">
                  <a:moveTo>
                    <a:pt x="914663" y="217836"/>
                  </a:moveTo>
                  <a:lnTo>
                    <a:pt x="914663" y="133604"/>
                  </a:lnTo>
                  <a:cubicBezTo>
                    <a:pt x="914663" y="63914"/>
                    <a:pt x="858100" y="7348"/>
                    <a:pt x="788408" y="7348"/>
                  </a:cubicBezTo>
                  <a:cubicBezTo>
                    <a:pt x="718714" y="7348"/>
                    <a:pt x="662152" y="63911"/>
                    <a:pt x="662152" y="133604"/>
                  </a:cubicBezTo>
                  <a:lnTo>
                    <a:pt x="662152" y="217836"/>
                  </a:lnTo>
                  <a:lnTo>
                    <a:pt x="581134" y="217836"/>
                  </a:lnTo>
                  <a:cubicBezTo>
                    <a:pt x="264912" y="217836"/>
                    <a:pt x="7659" y="437586"/>
                    <a:pt x="7659" y="707694"/>
                  </a:cubicBezTo>
                  <a:lnTo>
                    <a:pt x="7659" y="726943"/>
                  </a:lnTo>
                  <a:cubicBezTo>
                    <a:pt x="7659" y="879828"/>
                    <a:pt x="115770" y="1012971"/>
                    <a:pt x="328897" y="1122620"/>
                  </a:cubicBezTo>
                  <a:cubicBezTo>
                    <a:pt x="339383" y="1127978"/>
                    <a:pt x="350557" y="1131844"/>
                    <a:pt x="362039" y="1134140"/>
                  </a:cubicBezTo>
                  <a:lnTo>
                    <a:pt x="381518" y="1138005"/>
                  </a:lnTo>
                  <a:cubicBezTo>
                    <a:pt x="381748" y="1138005"/>
                    <a:pt x="381863" y="1138120"/>
                    <a:pt x="382054" y="1138120"/>
                  </a:cubicBezTo>
                  <a:lnTo>
                    <a:pt x="662154" y="1193841"/>
                  </a:lnTo>
                  <a:lnTo>
                    <a:pt x="662154" y="1703596"/>
                  </a:lnTo>
                  <a:lnTo>
                    <a:pt x="581137" y="1703596"/>
                  </a:lnTo>
                  <a:cubicBezTo>
                    <a:pt x="406973" y="1703596"/>
                    <a:pt x="259859" y="1594642"/>
                    <a:pt x="259859" y="1465751"/>
                  </a:cubicBezTo>
                  <a:cubicBezTo>
                    <a:pt x="259859" y="1396061"/>
                    <a:pt x="203296" y="1339495"/>
                    <a:pt x="133604" y="1339495"/>
                  </a:cubicBezTo>
                  <a:cubicBezTo>
                    <a:pt x="63913" y="1339495"/>
                    <a:pt x="7348" y="1396058"/>
                    <a:pt x="7348" y="1465751"/>
                  </a:cubicBezTo>
                  <a:cubicBezTo>
                    <a:pt x="7348" y="1736093"/>
                    <a:pt x="264719" y="1956108"/>
                    <a:pt x="581127" y="1956108"/>
                  </a:cubicBezTo>
                  <a:lnTo>
                    <a:pt x="662145" y="1956108"/>
                  </a:lnTo>
                  <a:lnTo>
                    <a:pt x="662145" y="2057214"/>
                  </a:lnTo>
                  <a:cubicBezTo>
                    <a:pt x="662145" y="2126905"/>
                    <a:pt x="718708" y="2183470"/>
                    <a:pt x="788400" y="2183470"/>
                  </a:cubicBezTo>
                  <a:cubicBezTo>
                    <a:pt x="858093" y="2183470"/>
                    <a:pt x="914656" y="2126907"/>
                    <a:pt x="914656" y="2057214"/>
                  </a:cubicBezTo>
                  <a:lnTo>
                    <a:pt x="914656" y="1956108"/>
                  </a:lnTo>
                  <a:lnTo>
                    <a:pt x="940948" y="1956108"/>
                  </a:lnTo>
                  <a:cubicBezTo>
                    <a:pt x="1257210" y="1956108"/>
                    <a:pt x="1514541" y="1736172"/>
                    <a:pt x="1514541" y="1465751"/>
                  </a:cubicBezTo>
                  <a:lnTo>
                    <a:pt x="1514541" y="1446233"/>
                  </a:lnTo>
                  <a:cubicBezTo>
                    <a:pt x="1514541" y="1340375"/>
                    <a:pt x="1457443" y="1184884"/>
                    <a:pt x="1185308" y="1045471"/>
                  </a:cubicBezTo>
                  <a:cubicBezTo>
                    <a:pt x="1181022" y="1043290"/>
                    <a:pt x="1176200" y="1042333"/>
                    <a:pt x="1171608" y="1040726"/>
                  </a:cubicBezTo>
                  <a:cubicBezTo>
                    <a:pt x="1169312" y="1039693"/>
                    <a:pt x="1166862" y="1039080"/>
                    <a:pt x="1164452" y="1038238"/>
                  </a:cubicBezTo>
                  <a:cubicBezTo>
                    <a:pt x="1160395" y="1036975"/>
                    <a:pt x="1156568" y="1034794"/>
                    <a:pt x="1152396" y="1034028"/>
                  </a:cubicBezTo>
                  <a:lnTo>
                    <a:pt x="1147498" y="1033071"/>
                  </a:lnTo>
                  <a:cubicBezTo>
                    <a:pt x="1146962" y="1032957"/>
                    <a:pt x="1146426" y="1032651"/>
                    <a:pt x="1145852" y="1032536"/>
                  </a:cubicBezTo>
                  <a:lnTo>
                    <a:pt x="914698" y="986612"/>
                  </a:lnTo>
                  <a:lnTo>
                    <a:pt x="914698" y="470351"/>
                  </a:lnTo>
                  <a:lnTo>
                    <a:pt x="940989" y="470351"/>
                  </a:lnTo>
                  <a:cubicBezTo>
                    <a:pt x="1115428" y="470351"/>
                    <a:pt x="1262689" y="579041"/>
                    <a:pt x="1262689" y="707775"/>
                  </a:cubicBezTo>
                  <a:cubicBezTo>
                    <a:pt x="1262689" y="777465"/>
                    <a:pt x="1319251" y="834031"/>
                    <a:pt x="1388944" y="834031"/>
                  </a:cubicBezTo>
                  <a:cubicBezTo>
                    <a:pt x="1458637" y="834031"/>
                    <a:pt x="1515200" y="777468"/>
                    <a:pt x="1515200" y="707775"/>
                  </a:cubicBezTo>
                  <a:cubicBezTo>
                    <a:pt x="1515200" y="437668"/>
                    <a:pt x="1257721" y="217918"/>
                    <a:pt x="941068" y="217918"/>
                  </a:cubicBezTo>
                  <a:lnTo>
                    <a:pt x="914662" y="217880"/>
                  </a:lnTo>
                  <a:close/>
                  <a:moveTo>
                    <a:pt x="1262041" y="1465797"/>
                  </a:moveTo>
                  <a:cubicBezTo>
                    <a:pt x="1262041" y="1594766"/>
                    <a:pt x="1115005" y="1703642"/>
                    <a:pt x="940959" y="1703642"/>
                  </a:cubicBezTo>
                  <a:lnTo>
                    <a:pt x="914667" y="1703642"/>
                  </a:lnTo>
                  <a:lnTo>
                    <a:pt x="914667" y="1244097"/>
                  </a:lnTo>
                  <a:lnTo>
                    <a:pt x="1085275" y="1278042"/>
                  </a:lnTo>
                  <a:cubicBezTo>
                    <a:pt x="1207239" y="1343408"/>
                    <a:pt x="1262044" y="1409001"/>
                    <a:pt x="1262044" y="1446200"/>
                  </a:cubicBezTo>
                  <a:close/>
                  <a:moveTo>
                    <a:pt x="662230" y="936369"/>
                  </a:moveTo>
                  <a:lnTo>
                    <a:pt x="429323" y="890062"/>
                  </a:lnTo>
                  <a:cubicBezTo>
                    <a:pt x="323043" y="833039"/>
                    <a:pt x="260204" y="772574"/>
                    <a:pt x="260204" y="726841"/>
                  </a:cubicBezTo>
                  <a:lnTo>
                    <a:pt x="260204" y="707592"/>
                  </a:lnTo>
                  <a:cubicBezTo>
                    <a:pt x="260204" y="578926"/>
                    <a:pt x="407201" y="470168"/>
                    <a:pt x="581178" y="470168"/>
                  </a:cubicBezTo>
                  <a:lnTo>
                    <a:pt x="662196" y="47016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8B39BDE8-B734-4801-802C-4144C8529F42}"/>
                </a:ext>
              </a:extLst>
            </p:cNvPr>
            <p:cNvSpPr/>
            <p:nvPr/>
          </p:nvSpPr>
          <p:spPr>
            <a:xfrm>
              <a:off x="-2228176" y="3065981"/>
              <a:ext cx="1097280" cy="1195251"/>
            </a:xfrm>
            <a:custGeom>
              <a:avLst/>
              <a:gdLst>
                <a:gd name="connsiteX0" fmla="*/ 191468 w 1097280"/>
                <a:gd name="connsiteY0" fmla="*/ 378258 h 1195251"/>
                <a:gd name="connsiteX1" fmla="*/ 267090 w 1097280"/>
                <a:gd name="connsiteY1" fmla="*/ 601868 h 1195251"/>
                <a:gd name="connsiteX2" fmla="*/ 7348 w 1097280"/>
                <a:gd name="connsiteY2" fmla="*/ 1065665 h 1195251"/>
                <a:gd name="connsiteX3" fmla="*/ 133604 w 1097280"/>
                <a:gd name="connsiteY3" fmla="*/ 1191921 h 1195251"/>
                <a:gd name="connsiteX4" fmla="*/ 259859 w 1097280"/>
                <a:gd name="connsiteY4" fmla="*/ 1065665 h 1195251"/>
                <a:gd name="connsiteX5" fmla="*/ 553127 w 1097280"/>
                <a:gd name="connsiteY5" fmla="*/ 772515 h 1195251"/>
                <a:gd name="connsiteX6" fmla="*/ 846277 w 1097280"/>
                <a:gd name="connsiteY6" fmla="*/ 1065665 h 1195251"/>
                <a:gd name="connsiteX7" fmla="*/ 972533 w 1097280"/>
                <a:gd name="connsiteY7" fmla="*/ 1191921 h 1195251"/>
                <a:gd name="connsiteX8" fmla="*/ 1098789 w 1097280"/>
                <a:gd name="connsiteY8" fmla="*/ 1065665 h 1195251"/>
                <a:gd name="connsiteX9" fmla="*/ 851793 w 1097280"/>
                <a:gd name="connsiteY9" fmla="*/ 609637 h 1195251"/>
                <a:gd name="connsiteX10" fmla="*/ 933308 w 1097280"/>
                <a:gd name="connsiteY10" fmla="*/ 378258 h 1195251"/>
                <a:gd name="connsiteX11" fmla="*/ 562359 w 1097280"/>
                <a:gd name="connsiteY11" fmla="*/ 7348 h 1195251"/>
                <a:gd name="connsiteX12" fmla="*/ 191488 w 1097280"/>
                <a:gd name="connsiteY12" fmla="*/ 378258 h 1195251"/>
                <a:gd name="connsiteX13" fmla="*/ 562270 w 1097280"/>
                <a:gd name="connsiteY13" fmla="*/ 259811 h 1195251"/>
                <a:gd name="connsiteX14" fmla="*/ 680796 w 1097280"/>
                <a:gd name="connsiteY14" fmla="*/ 378219 h 1195251"/>
                <a:gd name="connsiteX15" fmla="*/ 562270 w 1097280"/>
                <a:gd name="connsiteY15" fmla="*/ 496813 h 1195251"/>
                <a:gd name="connsiteX16" fmla="*/ 443979 w 1097280"/>
                <a:gd name="connsiteY16" fmla="*/ 378219 h 1195251"/>
                <a:gd name="connsiteX17" fmla="*/ 562270 w 1097280"/>
                <a:gd name="connsiteY17" fmla="*/ 259811 h 119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97280" h="1195251">
                  <a:moveTo>
                    <a:pt x="191468" y="378258"/>
                  </a:moveTo>
                  <a:cubicBezTo>
                    <a:pt x="191468" y="462299"/>
                    <a:pt x="219863" y="539646"/>
                    <a:pt x="267090" y="601868"/>
                  </a:cubicBezTo>
                  <a:cubicBezTo>
                    <a:pt x="111560" y="698155"/>
                    <a:pt x="7348" y="869722"/>
                    <a:pt x="7348" y="1065665"/>
                  </a:cubicBezTo>
                  <a:cubicBezTo>
                    <a:pt x="7348" y="1135355"/>
                    <a:pt x="63910" y="1191921"/>
                    <a:pt x="133604" y="1191921"/>
                  </a:cubicBezTo>
                  <a:cubicBezTo>
                    <a:pt x="203294" y="1191921"/>
                    <a:pt x="259859" y="1135358"/>
                    <a:pt x="259859" y="1065665"/>
                  </a:cubicBezTo>
                  <a:cubicBezTo>
                    <a:pt x="259859" y="904012"/>
                    <a:pt x="391396" y="772515"/>
                    <a:pt x="553127" y="772515"/>
                  </a:cubicBezTo>
                  <a:cubicBezTo>
                    <a:pt x="714780" y="772515"/>
                    <a:pt x="846277" y="904051"/>
                    <a:pt x="846277" y="1065665"/>
                  </a:cubicBezTo>
                  <a:cubicBezTo>
                    <a:pt x="846277" y="1135355"/>
                    <a:pt x="902840" y="1191921"/>
                    <a:pt x="972533" y="1191921"/>
                  </a:cubicBezTo>
                  <a:cubicBezTo>
                    <a:pt x="1042226" y="1191921"/>
                    <a:pt x="1098789" y="1135358"/>
                    <a:pt x="1098789" y="1065665"/>
                  </a:cubicBezTo>
                  <a:cubicBezTo>
                    <a:pt x="1098789" y="875081"/>
                    <a:pt x="1000318" y="707226"/>
                    <a:pt x="851793" y="609637"/>
                  </a:cubicBezTo>
                  <a:cubicBezTo>
                    <a:pt x="902692" y="546147"/>
                    <a:pt x="933308" y="465737"/>
                    <a:pt x="933308" y="378258"/>
                  </a:cubicBezTo>
                  <a:cubicBezTo>
                    <a:pt x="933308" y="173743"/>
                    <a:pt x="766913" y="7348"/>
                    <a:pt x="562359" y="7348"/>
                  </a:cubicBezTo>
                  <a:cubicBezTo>
                    <a:pt x="357844" y="7386"/>
                    <a:pt x="191488" y="173782"/>
                    <a:pt x="191488" y="378258"/>
                  </a:cubicBezTo>
                  <a:close/>
                  <a:moveTo>
                    <a:pt x="562270" y="259811"/>
                  </a:moveTo>
                  <a:cubicBezTo>
                    <a:pt x="627674" y="259811"/>
                    <a:pt x="680796" y="312930"/>
                    <a:pt x="680796" y="378219"/>
                  </a:cubicBezTo>
                  <a:cubicBezTo>
                    <a:pt x="680796" y="443584"/>
                    <a:pt x="627677" y="496813"/>
                    <a:pt x="562270" y="496813"/>
                  </a:cubicBezTo>
                  <a:cubicBezTo>
                    <a:pt x="497019" y="496813"/>
                    <a:pt x="443979" y="443580"/>
                    <a:pt x="443979" y="378219"/>
                  </a:cubicBezTo>
                  <a:cubicBezTo>
                    <a:pt x="443979" y="312968"/>
                    <a:pt x="496944" y="259811"/>
                    <a:pt x="562270" y="2598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8700DE0-E4B2-4C3D-81DC-8E14B7185577}"/>
                </a:ext>
              </a:extLst>
            </p:cNvPr>
            <p:cNvSpPr/>
            <p:nvPr/>
          </p:nvSpPr>
          <p:spPr>
            <a:xfrm>
              <a:off x="-4287673" y="952943"/>
              <a:ext cx="1097280" cy="1195251"/>
            </a:xfrm>
            <a:custGeom>
              <a:avLst/>
              <a:gdLst>
                <a:gd name="connsiteX0" fmla="*/ 133508 w 1097280"/>
                <a:gd name="connsiteY0" fmla="*/ 1191999 h 1195251"/>
                <a:gd name="connsiteX1" fmla="*/ 259763 w 1097280"/>
                <a:gd name="connsiteY1" fmla="*/ 1065743 h 1195251"/>
                <a:gd name="connsiteX2" fmla="*/ 552953 w 1097280"/>
                <a:gd name="connsiteY2" fmla="*/ 772554 h 1195251"/>
                <a:gd name="connsiteX3" fmla="*/ 846142 w 1097280"/>
                <a:gd name="connsiteY3" fmla="*/ 1065743 h 1195251"/>
                <a:gd name="connsiteX4" fmla="*/ 972398 w 1097280"/>
                <a:gd name="connsiteY4" fmla="*/ 1191999 h 1195251"/>
                <a:gd name="connsiteX5" fmla="*/ 1098654 w 1097280"/>
                <a:gd name="connsiteY5" fmla="*/ 1065743 h 1195251"/>
                <a:gd name="connsiteX6" fmla="*/ 851697 w 1097280"/>
                <a:gd name="connsiteY6" fmla="*/ 609715 h 1195251"/>
                <a:gd name="connsiteX7" fmla="*/ 933212 w 1097280"/>
                <a:gd name="connsiteY7" fmla="*/ 378375 h 1195251"/>
                <a:gd name="connsiteX8" fmla="*/ 562184 w 1097280"/>
                <a:gd name="connsiteY8" fmla="*/ 7348 h 1195251"/>
                <a:gd name="connsiteX9" fmla="*/ 191157 w 1097280"/>
                <a:gd name="connsiteY9" fmla="*/ 378375 h 1195251"/>
                <a:gd name="connsiteX10" fmla="*/ 266894 w 1097280"/>
                <a:gd name="connsiteY10" fmla="*/ 601985 h 1195251"/>
                <a:gd name="connsiteX11" fmla="*/ 7348 w 1097280"/>
                <a:gd name="connsiteY11" fmla="*/ 1065665 h 1195251"/>
                <a:gd name="connsiteX12" fmla="*/ 133525 w 1097280"/>
                <a:gd name="connsiteY12" fmla="*/ 1191999 h 1195251"/>
                <a:gd name="connsiteX13" fmla="*/ 562094 w 1097280"/>
                <a:gd name="connsiteY13" fmla="*/ 259850 h 1195251"/>
                <a:gd name="connsiteX14" fmla="*/ 680688 w 1097280"/>
                <a:gd name="connsiteY14" fmla="*/ 378375 h 1195251"/>
                <a:gd name="connsiteX15" fmla="*/ 562094 w 1097280"/>
                <a:gd name="connsiteY15" fmla="*/ 496901 h 1195251"/>
                <a:gd name="connsiteX16" fmla="*/ 443567 w 1097280"/>
                <a:gd name="connsiteY16" fmla="*/ 378375 h 1195251"/>
                <a:gd name="connsiteX17" fmla="*/ 562094 w 1097280"/>
                <a:gd name="connsiteY17" fmla="*/ 259850 h 119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97280" h="1195251">
                  <a:moveTo>
                    <a:pt x="133508" y="1191999"/>
                  </a:moveTo>
                  <a:cubicBezTo>
                    <a:pt x="203198" y="1191999"/>
                    <a:pt x="259763" y="1135436"/>
                    <a:pt x="259763" y="1065743"/>
                  </a:cubicBezTo>
                  <a:cubicBezTo>
                    <a:pt x="259763" y="904090"/>
                    <a:pt x="391300" y="772554"/>
                    <a:pt x="552953" y="772554"/>
                  </a:cubicBezTo>
                  <a:cubicBezTo>
                    <a:pt x="714606" y="772554"/>
                    <a:pt x="846142" y="904090"/>
                    <a:pt x="846142" y="1065743"/>
                  </a:cubicBezTo>
                  <a:cubicBezTo>
                    <a:pt x="846142" y="1135433"/>
                    <a:pt x="902705" y="1191999"/>
                    <a:pt x="972398" y="1191999"/>
                  </a:cubicBezTo>
                  <a:cubicBezTo>
                    <a:pt x="1042088" y="1191999"/>
                    <a:pt x="1098654" y="1135436"/>
                    <a:pt x="1098654" y="1065743"/>
                  </a:cubicBezTo>
                  <a:cubicBezTo>
                    <a:pt x="1098654" y="875159"/>
                    <a:pt x="1000183" y="707305"/>
                    <a:pt x="851697" y="609715"/>
                  </a:cubicBezTo>
                  <a:cubicBezTo>
                    <a:pt x="902596" y="546225"/>
                    <a:pt x="933212" y="465854"/>
                    <a:pt x="933212" y="378375"/>
                  </a:cubicBezTo>
                  <a:cubicBezTo>
                    <a:pt x="933212" y="173821"/>
                    <a:pt x="766700" y="7348"/>
                    <a:pt x="562184" y="7348"/>
                  </a:cubicBezTo>
                  <a:cubicBezTo>
                    <a:pt x="357552" y="7348"/>
                    <a:pt x="191157" y="173821"/>
                    <a:pt x="191157" y="378375"/>
                  </a:cubicBezTo>
                  <a:cubicBezTo>
                    <a:pt x="191157" y="462416"/>
                    <a:pt x="219629" y="539725"/>
                    <a:pt x="266894" y="601985"/>
                  </a:cubicBezTo>
                  <a:cubicBezTo>
                    <a:pt x="111482" y="698273"/>
                    <a:pt x="7348" y="869800"/>
                    <a:pt x="7348" y="1065665"/>
                  </a:cubicBezTo>
                  <a:cubicBezTo>
                    <a:pt x="7271" y="1135469"/>
                    <a:pt x="63834" y="1191999"/>
                    <a:pt x="133525" y="1191999"/>
                  </a:cubicBezTo>
                  <a:close/>
                  <a:moveTo>
                    <a:pt x="562094" y="259850"/>
                  </a:moveTo>
                  <a:cubicBezTo>
                    <a:pt x="627459" y="259850"/>
                    <a:pt x="680688" y="313007"/>
                    <a:pt x="680688" y="378375"/>
                  </a:cubicBezTo>
                  <a:cubicBezTo>
                    <a:pt x="680688" y="443744"/>
                    <a:pt x="627454" y="496901"/>
                    <a:pt x="562094" y="496901"/>
                  </a:cubicBezTo>
                  <a:cubicBezTo>
                    <a:pt x="496766" y="496940"/>
                    <a:pt x="443567" y="443744"/>
                    <a:pt x="443567" y="378375"/>
                  </a:cubicBezTo>
                  <a:cubicBezTo>
                    <a:pt x="443567" y="313048"/>
                    <a:pt x="496763" y="259850"/>
                    <a:pt x="562094" y="2598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509DEA28-10B5-48AC-96DB-F99A17D89445}"/>
                </a:ext>
              </a:extLst>
            </p:cNvPr>
            <p:cNvSpPr/>
            <p:nvPr/>
          </p:nvSpPr>
          <p:spPr>
            <a:xfrm>
              <a:off x="-4287798" y="5137548"/>
              <a:ext cx="1097280" cy="1195251"/>
            </a:xfrm>
            <a:custGeom>
              <a:avLst/>
              <a:gdLst>
                <a:gd name="connsiteX0" fmla="*/ 7348 w 1097280"/>
                <a:gd name="connsiteY0" fmla="*/ 1065664 h 1195251"/>
                <a:gd name="connsiteX1" fmla="*/ 133604 w 1097280"/>
                <a:gd name="connsiteY1" fmla="*/ 1191920 h 1195251"/>
                <a:gd name="connsiteX2" fmla="*/ 259860 w 1097280"/>
                <a:gd name="connsiteY2" fmla="*/ 1065664 h 1195251"/>
                <a:gd name="connsiteX3" fmla="*/ 553049 w 1097280"/>
                <a:gd name="connsiteY3" fmla="*/ 772476 h 1195251"/>
                <a:gd name="connsiteX4" fmla="*/ 846238 w 1097280"/>
                <a:gd name="connsiteY4" fmla="*/ 1065664 h 1195251"/>
                <a:gd name="connsiteX5" fmla="*/ 972494 w 1097280"/>
                <a:gd name="connsiteY5" fmla="*/ 1191920 h 1195251"/>
                <a:gd name="connsiteX6" fmla="*/ 1098750 w 1097280"/>
                <a:gd name="connsiteY6" fmla="*/ 1065664 h 1195251"/>
                <a:gd name="connsiteX7" fmla="*/ 851754 w 1097280"/>
                <a:gd name="connsiteY7" fmla="*/ 609559 h 1195251"/>
                <a:gd name="connsiteX8" fmla="*/ 933307 w 1097280"/>
                <a:gd name="connsiteY8" fmla="*/ 378297 h 1195251"/>
                <a:gd name="connsiteX9" fmla="*/ 562280 w 1097280"/>
                <a:gd name="connsiteY9" fmla="*/ 7348 h 1195251"/>
                <a:gd name="connsiteX10" fmla="*/ 191252 w 1097280"/>
                <a:gd name="connsiteY10" fmla="*/ 378297 h 1195251"/>
                <a:gd name="connsiteX11" fmla="*/ 267103 w 1097280"/>
                <a:gd name="connsiteY11" fmla="*/ 601868 h 1195251"/>
                <a:gd name="connsiteX12" fmla="*/ 7362 w 1097280"/>
                <a:gd name="connsiteY12" fmla="*/ 1065664 h 1195251"/>
                <a:gd name="connsiteX13" fmla="*/ 562189 w 1097280"/>
                <a:gd name="connsiteY13" fmla="*/ 259732 h 1195251"/>
                <a:gd name="connsiteX14" fmla="*/ 680784 w 1097280"/>
                <a:gd name="connsiteY14" fmla="*/ 378258 h 1195251"/>
                <a:gd name="connsiteX15" fmla="*/ 562189 w 1097280"/>
                <a:gd name="connsiteY15" fmla="*/ 496549 h 1195251"/>
                <a:gd name="connsiteX16" fmla="*/ 443595 w 1097280"/>
                <a:gd name="connsiteY16" fmla="*/ 378258 h 1195251"/>
                <a:gd name="connsiteX17" fmla="*/ 562189 w 1097280"/>
                <a:gd name="connsiteY17" fmla="*/ 259732 h 119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97280" h="1195251">
                  <a:moveTo>
                    <a:pt x="7348" y="1065664"/>
                  </a:moveTo>
                  <a:cubicBezTo>
                    <a:pt x="7348" y="1135355"/>
                    <a:pt x="63911" y="1191920"/>
                    <a:pt x="133604" y="1191920"/>
                  </a:cubicBezTo>
                  <a:cubicBezTo>
                    <a:pt x="203294" y="1191920"/>
                    <a:pt x="259860" y="1135358"/>
                    <a:pt x="259860" y="1065664"/>
                  </a:cubicBezTo>
                  <a:cubicBezTo>
                    <a:pt x="259860" y="903973"/>
                    <a:pt x="391396" y="772476"/>
                    <a:pt x="553049" y="772476"/>
                  </a:cubicBezTo>
                  <a:cubicBezTo>
                    <a:pt x="714702" y="772476"/>
                    <a:pt x="846238" y="904012"/>
                    <a:pt x="846238" y="1065664"/>
                  </a:cubicBezTo>
                  <a:cubicBezTo>
                    <a:pt x="846238" y="1135355"/>
                    <a:pt x="902801" y="1191920"/>
                    <a:pt x="972494" y="1191920"/>
                  </a:cubicBezTo>
                  <a:cubicBezTo>
                    <a:pt x="1042184" y="1191920"/>
                    <a:pt x="1098750" y="1135358"/>
                    <a:pt x="1098750" y="1065664"/>
                  </a:cubicBezTo>
                  <a:cubicBezTo>
                    <a:pt x="1098750" y="875042"/>
                    <a:pt x="1000279" y="707187"/>
                    <a:pt x="851754" y="609559"/>
                  </a:cubicBezTo>
                  <a:cubicBezTo>
                    <a:pt x="902691" y="546068"/>
                    <a:pt x="933307" y="465697"/>
                    <a:pt x="933307" y="378297"/>
                  </a:cubicBezTo>
                  <a:cubicBezTo>
                    <a:pt x="933307" y="173664"/>
                    <a:pt x="766795" y="7348"/>
                    <a:pt x="562280" y="7348"/>
                  </a:cubicBezTo>
                  <a:cubicBezTo>
                    <a:pt x="357647" y="7348"/>
                    <a:pt x="191252" y="173743"/>
                    <a:pt x="191252" y="378297"/>
                  </a:cubicBezTo>
                  <a:cubicBezTo>
                    <a:pt x="191252" y="462338"/>
                    <a:pt x="219764" y="539685"/>
                    <a:pt x="267103" y="601868"/>
                  </a:cubicBezTo>
                  <a:cubicBezTo>
                    <a:pt x="111495" y="698194"/>
                    <a:pt x="7362" y="869722"/>
                    <a:pt x="7362" y="1065664"/>
                  </a:cubicBezTo>
                  <a:close/>
                  <a:moveTo>
                    <a:pt x="562189" y="259732"/>
                  </a:moveTo>
                  <a:cubicBezTo>
                    <a:pt x="627555" y="259732"/>
                    <a:pt x="680784" y="312889"/>
                    <a:pt x="680784" y="378258"/>
                  </a:cubicBezTo>
                  <a:cubicBezTo>
                    <a:pt x="680784" y="443431"/>
                    <a:pt x="627550" y="496549"/>
                    <a:pt x="562189" y="496549"/>
                  </a:cubicBezTo>
                  <a:cubicBezTo>
                    <a:pt x="496829" y="496549"/>
                    <a:pt x="443595" y="443430"/>
                    <a:pt x="443595" y="378258"/>
                  </a:cubicBezTo>
                  <a:cubicBezTo>
                    <a:pt x="443672" y="312931"/>
                    <a:pt x="496867" y="259732"/>
                    <a:pt x="562189" y="2597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6DC1722F-4EA5-4D91-8C7A-5D9F5DCCBBD5}"/>
                </a:ext>
              </a:extLst>
            </p:cNvPr>
            <p:cNvSpPr/>
            <p:nvPr/>
          </p:nvSpPr>
          <p:spPr>
            <a:xfrm>
              <a:off x="-6431709" y="3065971"/>
              <a:ext cx="1097280" cy="1195251"/>
            </a:xfrm>
            <a:custGeom>
              <a:avLst/>
              <a:gdLst>
                <a:gd name="connsiteX0" fmla="*/ 133430 w 1097280"/>
                <a:gd name="connsiteY0" fmla="*/ 1191920 h 1195251"/>
                <a:gd name="connsiteX1" fmla="*/ 259685 w 1097280"/>
                <a:gd name="connsiteY1" fmla="*/ 1065665 h 1195251"/>
                <a:gd name="connsiteX2" fmla="*/ 553061 w 1097280"/>
                <a:gd name="connsiteY2" fmla="*/ 772514 h 1195251"/>
                <a:gd name="connsiteX3" fmla="*/ 846328 w 1097280"/>
                <a:gd name="connsiteY3" fmla="*/ 1065665 h 1195251"/>
                <a:gd name="connsiteX4" fmla="*/ 972584 w 1097280"/>
                <a:gd name="connsiteY4" fmla="*/ 1191920 h 1195251"/>
                <a:gd name="connsiteX5" fmla="*/ 1098840 w 1097280"/>
                <a:gd name="connsiteY5" fmla="*/ 1065665 h 1195251"/>
                <a:gd name="connsiteX6" fmla="*/ 851844 w 1097280"/>
                <a:gd name="connsiteY6" fmla="*/ 609637 h 1195251"/>
                <a:gd name="connsiteX7" fmla="*/ 933359 w 1097280"/>
                <a:gd name="connsiteY7" fmla="*/ 378258 h 1195251"/>
                <a:gd name="connsiteX8" fmla="*/ 562410 w 1097280"/>
                <a:gd name="connsiteY8" fmla="*/ 7348 h 1195251"/>
                <a:gd name="connsiteX9" fmla="*/ 191461 w 1097280"/>
                <a:gd name="connsiteY9" fmla="*/ 378258 h 1195251"/>
                <a:gd name="connsiteX10" fmla="*/ 267198 w 1097280"/>
                <a:gd name="connsiteY10" fmla="*/ 601868 h 1195251"/>
                <a:gd name="connsiteX11" fmla="*/ 7348 w 1097280"/>
                <a:gd name="connsiteY11" fmla="*/ 1065665 h 1195251"/>
                <a:gd name="connsiteX12" fmla="*/ 133447 w 1097280"/>
                <a:gd name="connsiteY12" fmla="*/ 1191920 h 1195251"/>
                <a:gd name="connsiteX13" fmla="*/ 562251 w 1097280"/>
                <a:gd name="connsiteY13" fmla="*/ 259771 h 1195251"/>
                <a:gd name="connsiteX14" fmla="*/ 680776 w 1097280"/>
                <a:gd name="connsiteY14" fmla="*/ 378179 h 1195251"/>
                <a:gd name="connsiteX15" fmla="*/ 562251 w 1097280"/>
                <a:gd name="connsiteY15" fmla="*/ 496774 h 1195251"/>
                <a:gd name="connsiteX16" fmla="*/ 443725 w 1097280"/>
                <a:gd name="connsiteY16" fmla="*/ 378179 h 1195251"/>
                <a:gd name="connsiteX17" fmla="*/ 562251 w 1097280"/>
                <a:gd name="connsiteY17" fmla="*/ 259771 h 119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97280" h="1195251">
                  <a:moveTo>
                    <a:pt x="133430" y="1191920"/>
                  </a:moveTo>
                  <a:cubicBezTo>
                    <a:pt x="203120" y="1191920"/>
                    <a:pt x="259685" y="1135358"/>
                    <a:pt x="259685" y="1065665"/>
                  </a:cubicBezTo>
                  <a:cubicBezTo>
                    <a:pt x="259685" y="904012"/>
                    <a:pt x="391300" y="772514"/>
                    <a:pt x="553061" y="772514"/>
                  </a:cubicBezTo>
                  <a:cubicBezTo>
                    <a:pt x="714821" y="772514"/>
                    <a:pt x="846328" y="904051"/>
                    <a:pt x="846328" y="1065665"/>
                  </a:cubicBezTo>
                  <a:cubicBezTo>
                    <a:pt x="846328" y="1135355"/>
                    <a:pt x="902891" y="1191920"/>
                    <a:pt x="972584" y="1191920"/>
                  </a:cubicBezTo>
                  <a:cubicBezTo>
                    <a:pt x="1042274" y="1191920"/>
                    <a:pt x="1098840" y="1135358"/>
                    <a:pt x="1098840" y="1065665"/>
                  </a:cubicBezTo>
                  <a:cubicBezTo>
                    <a:pt x="1098840" y="875081"/>
                    <a:pt x="1000369" y="707226"/>
                    <a:pt x="851844" y="609637"/>
                  </a:cubicBezTo>
                  <a:cubicBezTo>
                    <a:pt x="902743" y="546146"/>
                    <a:pt x="933359" y="465737"/>
                    <a:pt x="933359" y="378258"/>
                  </a:cubicBezTo>
                  <a:cubicBezTo>
                    <a:pt x="933359" y="173742"/>
                    <a:pt x="766965" y="7348"/>
                    <a:pt x="562410" y="7348"/>
                  </a:cubicBezTo>
                  <a:cubicBezTo>
                    <a:pt x="357856" y="7348"/>
                    <a:pt x="191461" y="173742"/>
                    <a:pt x="191461" y="378258"/>
                  </a:cubicBezTo>
                  <a:cubicBezTo>
                    <a:pt x="191461" y="462299"/>
                    <a:pt x="219933" y="539646"/>
                    <a:pt x="267198" y="601868"/>
                  </a:cubicBezTo>
                  <a:cubicBezTo>
                    <a:pt x="111590" y="698155"/>
                    <a:pt x="7348" y="869722"/>
                    <a:pt x="7348" y="1065665"/>
                  </a:cubicBezTo>
                  <a:cubicBezTo>
                    <a:pt x="7195" y="1135355"/>
                    <a:pt x="63682" y="1191920"/>
                    <a:pt x="133447" y="1191920"/>
                  </a:cubicBezTo>
                  <a:close/>
                  <a:moveTo>
                    <a:pt x="562251" y="259771"/>
                  </a:moveTo>
                  <a:cubicBezTo>
                    <a:pt x="627616" y="259771"/>
                    <a:pt x="680776" y="312890"/>
                    <a:pt x="680776" y="378179"/>
                  </a:cubicBezTo>
                  <a:cubicBezTo>
                    <a:pt x="680776" y="443545"/>
                    <a:pt x="627619" y="496774"/>
                    <a:pt x="562251" y="496774"/>
                  </a:cubicBezTo>
                  <a:cubicBezTo>
                    <a:pt x="496961" y="496774"/>
                    <a:pt x="443725" y="443540"/>
                    <a:pt x="443725" y="378179"/>
                  </a:cubicBezTo>
                  <a:cubicBezTo>
                    <a:pt x="443725" y="312929"/>
                    <a:pt x="496958" y="259771"/>
                    <a:pt x="562251" y="2597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83EF7FEB-1572-48B1-BCF1-5634C836D3D2}"/>
                </a:ext>
              </a:extLst>
            </p:cNvPr>
            <p:cNvSpPr/>
            <p:nvPr/>
          </p:nvSpPr>
          <p:spPr>
            <a:xfrm>
              <a:off x="-5880519" y="4375983"/>
              <a:ext cx="1498963" cy="1430383"/>
            </a:xfrm>
            <a:custGeom>
              <a:avLst/>
              <a:gdLst>
                <a:gd name="connsiteX0" fmla="*/ 1414903 w 1498962"/>
                <a:gd name="connsiteY0" fmla="*/ 1187476 h 1430382"/>
                <a:gd name="connsiteX1" fmla="*/ 249826 w 1498962"/>
                <a:gd name="connsiteY1" fmla="*/ 84317 h 1430382"/>
                <a:gd name="connsiteX2" fmla="*/ 84382 w 1498962"/>
                <a:gd name="connsiteY2" fmla="*/ 17383 h 1430382"/>
                <a:gd name="connsiteX3" fmla="*/ 17410 w 1498962"/>
                <a:gd name="connsiteY3" fmla="*/ 182828 h 1430382"/>
                <a:gd name="connsiteX4" fmla="*/ 1329443 w 1498962"/>
                <a:gd name="connsiteY4" fmla="*/ 1425008 h 1430382"/>
                <a:gd name="connsiteX5" fmla="*/ 1372191 w 1498962"/>
                <a:gd name="connsiteY5" fmla="*/ 1432547 h 1430382"/>
                <a:gd name="connsiteX6" fmla="*/ 1491021 w 1498962"/>
                <a:gd name="connsiteY6" fmla="*/ 1349042 h 1430382"/>
                <a:gd name="connsiteX7" fmla="*/ 1414902 w 1498962"/>
                <a:gd name="connsiteY7" fmla="*/ 1187467 h 1430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8962" h="1430382">
                  <a:moveTo>
                    <a:pt x="1414903" y="1187476"/>
                  </a:moveTo>
                  <a:cubicBezTo>
                    <a:pt x="891637" y="998998"/>
                    <a:pt x="467029" y="596933"/>
                    <a:pt x="249826" y="84317"/>
                  </a:cubicBezTo>
                  <a:cubicBezTo>
                    <a:pt x="222655" y="20100"/>
                    <a:pt x="148524" y="-9789"/>
                    <a:pt x="84382" y="17383"/>
                  </a:cubicBezTo>
                  <a:cubicBezTo>
                    <a:pt x="20165" y="44555"/>
                    <a:pt x="-9839" y="118686"/>
                    <a:pt x="17410" y="182828"/>
                  </a:cubicBezTo>
                  <a:cubicBezTo>
                    <a:pt x="261995" y="760056"/>
                    <a:pt x="740174" y="1212801"/>
                    <a:pt x="1329443" y="1425008"/>
                  </a:cubicBezTo>
                  <a:cubicBezTo>
                    <a:pt x="1343565" y="1430059"/>
                    <a:pt x="1358031" y="1432547"/>
                    <a:pt x="1372191" y="1432547"/>
                  </a:cubicBezTo>
                  <a:cubicBezTo>
                    <a:pt x="1423932" y="1432547"/>
                    <a:pt x="1472455" y="1400515"/>
                    <a:pt x="1491021" y="1349042"/>
                  </a:cubicBezTo>
                  <a:cubicBezTo>
                    <a:pt x="1514518" y="1283447"/>
                    <a:pt x="1480496" y="1211118"/>
                    <a:pt x="1414902" y="11874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C9034BD7-DDA9-4629-A53F-6B5FE62EC059}"/>
                </a:ext>
              </a:extLst>
            </p:cNvPr>
            <p:cNvSpPr/>
            <p:nvPr/>
          </p:nvSpPr>
          <p:spPr>
            <a:xfrm>
              <a:off x="-3063170" y="4271631"/>
              <a:ext cx="1410789" cy="1489166"/>
            </a:xfrm>
            <a:custGeom>
              <a:avLst/>
              <a:gdLst>
                <a:gd name="connsiteX0" fmla="*/ 1320669 w 1410788"/>
                <a:gd name="connsiteY0" fmla="*/ 14967 h 1489165"/>
                <a:gd name="connsiteX1" fmla="*/ 1158978 w 1410788"/>
                <a:gd name="connsiteY1" fmla="*/ 90589 h 1489165"/>
                <a:gd name="connsiteX2" fmla="*/ 82663 w 1410788"/>
                <a:gd name="connsiteY2" fmla="*/ 1240774 h 1489165"/>
                <a:gd name="connsiteX3" fmla="*/ 18102 w 1410788"/>
                <a:gd name="connsiteY3" fmla="*/ 1407168 h 1489165"/>
                <a:gd name="connsiteX4" fmla="*/ 133679 w 1410788"/>
                <a:gd name="connsiteY4" fmla="*/ 1482522 h 1489165"/>
                <a:gd name="connsiteX5" fmla="*/ 184578 w 1410788"/>
                <a:gd name="connsiteY5" fmla="*/ 1471806 h 1489165"/>
                <a:gd name="connsiteX6" fmla="*/ 1396289 w 1410788"/>
                <a:gd name="connsiteY6" fmla="*/ 176624 h 1489165"/>
                <a:gd name="connsiteX7" fmla="*/ 1320666 w 1410788"/>
                <a:gd name="connsiteY7" fmla="*/ 14892 h 148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0788" h="1489165">
                  <a:moveTo>
                    <a:pt x="1320669" y="14967"/>
                  </a:moveTo>
                  <a:cubicBezTo>
                    <a:pt x="1255075" y="-8837"/>
                    <a:pt x="1182745" y="24993"/>
                    <a:pt x="1158978" y="90589"/>
                  </a:cubicBezTo>
                  <a:cubicBezTo>
                    <a:pt x="973518" y="601804"/>
                    <a:pt x="581289" y="1021053"/>
                    <a:pt x="82663" y="1240774"/>
                  </a:cubicBezTo>
                  <a:cubicBezTo>
                    <a:pt x="18829" y="1268940"/>
                    <a:pt x="-9988" y="1343379"/>
                    <a:pt x="18102" y="1407168"/>
                  </a:cubicBezTo>
                  <a:cubicBezTo>
                    <a:pt x="38959" y="1454393"/>
                    <a:pt x="85152" y="1482522"/>
                    <a:pt x="133679" y="1482522"/>
                  </a:cubicBezTo>
                  <a:cubicBezTo>
                    <a:pt x="150671" y="1482522"/>
                    <a:pt x="167931" y="1479078"/>
                    <a:pt x="184578" y="1471806"/>
                  </a:cubicBezTo>
                  <a:cubicBezTo>
                    <a:pt x="745925" y="1224311"/>
                    <a:pt x="1187512" y="752255"/>
                    <a:pt x="1396289" y="176624"/>
                  </a:cubicBezTo>
                  <a:cubicBezTo>
                    <a:pt x="1420055" y="111029"/>
                    <a:pt x="1386224" y="38621"/>
                    <a:pt x="1320666" y="1489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9F3673D-971A-4D15-B7EE-456CEE0D84A3}"/>
                </a:ext>
              </a:extLst>
            </p:cNvPr>
            <p:cNvSpPr/>
            <p:nvPr/>
          </p:nvSpPr>
          <p:spPr>
            <a:xfrm>
              <a:off x="-3133163" y="1568356"/>
              <a:ext cx="1352006" cy="1234440"/>
            </a:xfrm>
            <a:custGeom>
              <a:avLst/>
              <a:gdLst>
                <a:gd name="connsiteX0" fmla="*/ 87055 w 1352005"/>
                <a:gd name="connsiteY0" fmla="*/ 250939 h 1234440"/>
                <a:gd name="connsiteX1" fmla="*/ 1111444 w 1352005"/>
                <a:gd name="connsiteY1" fmla="*/ 1165826 h 1234440"/>
                <a:gd name="connsiteX2" fmla="*/ 1222808 w 1352005"/>
                <a:gd name="connsiteY2" fmla="*/ 1232378 h 1234440"/>
                <a:gd name="connsiteX3" fmla="*/ 1282356 w 1352005"/>
                <a:gd name="connsiteY3" fmla="*/ 1217299 h 1234440"/>
                <a:gd name="connsiteX4" fmla="*/ 1333830 w 1352005"/>
                <a:gd name="connsiteY4" fmla="*/ 1046388 h 1234440"/>
                <a:gd name="connsiteX5" fmla="*/ 180216 w 1352005"/>
                <a:gd name="connsiteY5" fmla="*/ 16316 h 1234440"/>
                <a:gd name="connsiteX6" fmla="*/ 16310 w 1352005"/>
                <a:gd name="connsiteY6" fmla="*/ 86924 h 1234440"/>
                <a:gd name="connsiteX7" fmla="*/ 87033 w 1352005"/>
                <a:gd name="connsiteY7" fmla="*/ 250909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2005" h="1234440">
                  <a:moveTo>
                    <a:pt x="87055" y="250939"/>
                  </a:moveTo>
                  <a:cubicBezTo>
                    <a:pt x="524292" y="424956"/>
                    <a:pt x="888128" y="749829"/>
                    <a:pt x="1111444" y="1165826"/>
                  </a:cubicBezTo>
                  <a:cubicBezTo>
                    <a:pt x="1134215" y="1208267"/>
                    <a:pt x="1177804" y="1232378"/>
                    <a:pt x="1222808" y="1232378"/>
                  </a:cubicBezTo>
                  <a:cubicBezTo>
                    <a:pt x="1242938" y="1232378"/>
                    <a:pt x="1263451" y="1227479"/>
                    <a:pt x="1282356" y="1217299"/>
                  </a:cubicBezTo>
                  <a:cubicBezTo>
                    <a:pt x="1343856" y="1184310"/>
                    <a:pt x="1366818" y="1107806"/>
                    <a:pt x="1333830" y="1046388"/>
                  </a:cubicBezTo>
                  <a:cubicBezTo>
                    <a:pt x="1082356" y="578035"/>
                    <a:pt x="672679" y="212288"/>
                    <a:pt x="180216" y="16316"/>
                  </a:cubicBezTo>
                  <a:cubicBezTo>
                    <a:pt x="115577" y="-9440"/>
                    <a:pt x="42096" y="22171"/>
                    <a:pt x="16310" y="86924"/>
                  </a:cubicBezTo>
                  <a:cubicBezTo>
                    <a:pt x="-9446" y="151716"/>
                    <a:pt x="22203" y="225152"/>
                    <a:pt x="87033" y="25090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648CBD1-503B-4948-BBA2-24E72A3D80FC}"/>
                </a:ext>
              </a:extLst>
            </p:cNvPr>
            <p:cNvSpPr/>
            <p:nvPr/>
          </p:nvSpPr>
          <p:spPr>
            <a:xfrm>
              <a:off x="-5844008" y="1538227"/>
              <a:ext cx="1479369" cy="1361803"/>
            </a:xfrm>
            <a:custGeom>
              <a:avLst/>
              <a:gdLst>
                <a:gd name="connsiteX0" fmla="*/ 79487 w 1479368"/>
                <a:gd name="connsiteY0" fmla="*/ 1343950 h 1361802"/>
                <a:gd name="connsiteX1" fmla="*/ 133524 w 1479368"/>
                <a:gd name="connsiteY1" fmla="*/ 1356196 h 1361802"/>
                <a:gd name="connsiteX2" fmla="*/ 247641 w 1479368"/>
                <a:gd name="connsiteY2" fmla="*/ 1284095 h 1361802"/>
                <a:gd name="connsiteX3" fmla="*/ 1392143 w 1479368"/>
                <a:gd name="connsiteY3" fmla="*/ 252652 h 1361802"/>
                <a:gd name="connsiteX4" fmla="*/ 1469257 w 1479368"/>
                <a:gd name="connsiteY4" fmla="*/ 91685 h 1361802"/>
                <a:gd name="connsiteX5" fmla="*/ 1308290 w 1479368"/>
                <a:gd name="connsiteY5" fmla="*/ 14532 h 1361802"/>
                <a:gd name="connsiteX6" fmla="*/ 19574 w 1479368"/>
                <a:gd name="connsiteY6" fmla="*/ 1175788 h 1361802"/>
                <a:gd name="connsiteX7" fmla="*/ 79467 w 1479368"/>
                <a:gd name="connsiteY7" fmla="*/ 1343985 h 136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9368" h="1361802">
                  <a:moveTo>
                    <a:pt x="79487" y="1343950"/>
                  </a:moveTo>
                  <a:cubicBezTo>
                    <a:pt x="96899" y="1352255"/>
                    <a:pt x="115423" y="1356196"/>
                    <a:pt x="133524" y="1356196"/>
                  </a:cubicBezTo>
                  <a:cubicBezTo>
                    <a:pt x="180749" y="1356196"/>
                    <a:pt x="226023" y="1329599"/>
                    <a:pt x="247641" y="1284095"/>
                  </a:cubicBezTo>
                  <a:cubicBezTo>
                    <a:pt x="475425" y="804496"/>
                    <a:pt x="892567" y="428570"/>
                    <a:pt x="1392143" y="252652"/>
                  </a:cubicBezTo>
                  <a:cubicBezTo>
                    <a:pt x="1457929" y="229498"/>
                    <a:pt x="1492446" y="157397"/>
                    <a:pt x="1469257" y="91685"/>
                  </a:cubicBezTo>
                  <a:cubicBezTo>
                    <a:pt x="1446104" y="25899"/>
                    <a:pt x="1374119" y="-8579"/>
                    <a:pt x="1308290" y="14532"/>
                  </a:cubicBezTo>
                  <a:cubicBezTo>
                    <a:pt x="745680" y="212660"/>
                    <a:pt x="275966" y="635887"/>
                    <a:pt x="19574" y="1175788"/>
                  </a:cubicBezTo>
                  <a:cubicBezTo>
                    <a:pt x="-10315" y="1238781"/>
                    <a:pt x="16474" y="1314055"/>
                    <a:pt x="79467" y="13439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218" name="Oval 217">
            <a:extLst>
              <a:ext uri="{FF2B5EF4-FFF2-40B4-BE49-F238E27FC236}">
                <a16:creationId xmlns:a16="http://schemas.microsoft.com/office/drawing/2014/main" id="{41D22459-6DC7-457D-9A25-560947EF66A6}"/>
              </a:ext>
            </a:extLst>
          </p:cNvPr>
          <p:cNvSpPr/>
          <p:nvPr/>
        </p:nvSpPr>
        <p:spPr>
          <a:xfrm>
            <a:off x="6006694" y="7030663"/>
            <a:ext cx="566641" cy="566641"/>
          </a:xfrm>
          <a:prstGeom prst="ellipse">
            <a:avLst/>
          </a:prstGeom>
          <a:solidFill>
            <a:srgbClr val="18417E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6C8BC5C3-B87F-47B4-B774-1A1BCA1B15AA}"/>
              </a:ext>
            </a:extLst>
          </p:cNvPr>
          <p:cNvGrpSpPr/>
          <p:nvPr/>
        </p:nvGrpSpPr>
        <p:grpSpPr>
          <a:xfrm>
            <a:off x="6139712" y="7149724"/>
            <a:ext cx="300605" cy="328519"/>
            <a:chOff x="-7898577" y="1403931"/>
            <a:chExt cx="5026718" cy="5493485"/>
          </a:xfrm>
          <a:solidFill>
            <a:schemeClr val="bg1"/>
          </a:solidFill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B5D61009-71BF-415F-85FE-224B44062E4C}"/>
                </a:ext>
              </a:extLst>
            </p:cNvPr>
            <p:cNvSpPr/>
            <p:nvPr/>
          </p:nvSpPr>
          <p:spPr>
            <a:xfrm>
              <a:off x="-4112973" y="1601442"/>
              <a:ext cx="715191" cy="1293223"/>
            </a:xfrm>
            <a:custGeom>
              <a:avLst/>
              <a:gdLst>
                <a:gd name="connsiteX0" fmla="*/ 358477 w 715191"/>
                <a:gd name="connsiteY0" fmla="*/ 1291165 h 1293222"/>
                <a:gd name="connsiteX1" fmla="*/ 7348 w 715191"/>
                <a:gd name="connsiteY1" fmla="*/ 940036 h 1293222"/>
                <a:gd name="connsiteX2" fmla="*/ 73173 w 715191"/>
                <a:gd name="connsiteY2" fmla="*/ 874211 h 1293222"/>
                <a:gd name="connsiteX3" fmla="*/ 138998 w 715191"/>
                <a:gd name="connsiteY3" fmla="*/ 940036 h 1293222"/>
                <a:gd name="connsiteX4" fmla="*/ 363950 w 715191"/>
                <a:gd name="connsiteY4" fmla="*/ 1164988 h 1293222"/>
                <a:gd name="connsiteX5" fmla="*/ 588902 w 715191"/>
                <a:gd name="connsiteY5" fmla="*/ 940036 h 1293222"/>
                <a:gd name="connsiteX6" fmla="*/ 342024 w 715191"/>
                <a:gd name="connsiteY6" fmla="*/ 709607 h 1293222"/>
                <a:gd name="connsiteX7" fmla="*/ 7354 w 715191"/>
                <a:gd name="connsiteY7" fmla="*/ 358477 h 1293222"/>
                <a:gd name="connsiteX8" fmla="*/ 358483 w 715191"/>
                <a:gd name="connsiteY8" fmla="*/ 7348 h 1293222"/>
                <a:gd name="connsiteX9" fmla="*/ 709613 w 715191"/>
                <a:gd name="connsiteY9" fmla="*/ 358477 h 1293222"/>
                <a:gd name="connsiteX10" fmla="*/ 643788 w 715191"/>
                <a:gd name="connsiteY10" fmla="*/ 424303 h 1293222"/>
                <a:gd name="connsiteX11" fmla="*/ 577963 w 715191"/>
                <a:gd name="connsiteY11" fmla="*/ 358477 h 1293222"/>
                <a:gd name="connsiteX12" fmla="*/ 358487 w 715191"/>
                <a:gd name="connsiteY12" fmla="*/ 139041 h 1293222"/>
                <a:gd name="connsiteX13" fmla="*/ 133535 w 715191"/>
                <a:gd name="connsiteY13" fmla="*/ 363993 h 1293222"/>
                <a:gd name="connsiteX14" fmla="*/ 380413 w 715191"/>
                <a:gd name="connsiteY14" fmla="*/ 594422 h 1293222"/>
                <a:gd name="connsiteX15" fmla="*/ 715084 w 715191"/>
                <a:gd name="connsiteY15" fmla="*/ 945552 h 1293222"/>
                <a:gd name="connsiteX16" fmla="*/ 358487 w 715191"/>
                <a:gd name="connsiteY16" fmla="*/ 1291165 h 1293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15191" h="1293222">
                  <a:moveTo>
                    <a:pt x="358477" y="1291165"/>
                  </a:moveTo>
                  <a:cubicBezTo>
                    <a:pt x="166434" y="1291165"/>
                    <a:pt x="7348" y="1132080"/>
                    <a:pt x="7348" y="940036"/>
                  </a:cubicBezTo>
                  <a:cubicBezTo>
                    <a:pt x="7348" y="907123"/>
                    <a:pt x="34788" y="874211"/>
                    <a:pt x="73173" y="874211"/>
                  </a:cubicBezTo>
                  <a:cubicBezTo>
                    <a:pt x="106085" y="874211"/>
                    <a:pt x="138998" y="901651"/>
                    <a:pt x="138998" y="940036"/>
                  </a:cubicBezTo>
                  <a:cubicBezTo>
                    <a:pt x="138998" y="1066213"/>
                    <a:pt x="237734" y="1164988"/>
                    <a:pt x="363950" y="1164988"/>
                  </a:cubicBezTo>
                  <a:cubicBezTo>
                    <a:pt x="490128" y="1164988"/>
                    <a:pt x="588902" y="1066252"/>
                    <a:pt x="588902" y="940036"/>
                  </a:cubicBezTo>
                  <a:cubicBezTo>
                    <a:pt x="588902" y="830318"/>
                    <a:pt x="523077" y="769967"/>
                    <a:pt x="342024" y="709607"/>
                  </a:cubicBezTo>
                  <a:cubicBezTo>
                    <a:pt x="259744" y="682167"/>
                    <a:pt x="7354" y="599889"/>
                    <a:pt x="7354" y="358477"/>
                  </a:cubicBezTo>
                  <a:cubicBezTo>
                    <a:pt x="7354" y="166434"/>
                    <a:pt x="166440" y="7348"/>
                    <a:pt x="358483" y="7348"/>
                  </a:cubicBezTo>
                  <a:cubicBezTo>
                    <a:pt x="550527" y="7348"/>
                    <a:pt x="709613" y="166434"/>
                    <a:pt x="709613" y="358477"/>
                  </a:cubicBezTo>
                  <a:cubicBezTo>
                    <a:pt x="709613" y="391390"/>
                    <a:pt x="682173" y="424303"/>
                    <a:pt x="643788" y="424303"/>
                  </a:cubicBezTo>
                  <a:cubicBezTo>
                    <a:pt x="610875" y="424303"/>
                    <a:pt x="577963" y="396863"/>
                    <a:pt x="577963" y="358477"/>
                  </a:cubicBezTo>
                  <a:cubicBezTo>
                    <a:pt x="583436" y="237777"/>
                    <a:pt x="484660" y="139041"/>
                    <a:pt x="358487" y="139041"/>
                  </a:cubicBezTo>
                  <a:cubicBezTo>
                    <a:pt x="232310" y="139041"/>
                    <a:pt x="133535" y="237777"/>
                    <a:pt x="133535" y="363993"/>
                  </a:cubicBezTo>
                  <a:cubicBezTo>
                    <a:pt x="133535" y="468245"/>
                    <a:pt x="210343" y="539578"/>
                    <a:pt x="380413" y="594422"/>
                  </a:cubicBezTo>
                  <a:cubicBezTo>
                    <a:pt x="534033" y="643791"/>
                    <a:pt x="715084" y="731582"/>
                    <a:pt x="715084" y="945552"/>
                  </a:cubicBezTo>
                  <a:cubicBezTo>
                    <a:pt x="709611" y="1132080"/>
                    <a:pt x="550521" y="1291165"/>
                    <a:pt x="358487" y="1291165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993FEBD0-257D-48A4-B399-B8DC28B5DAC0}"/>
                </a:ext>
              </a:extLst>
            </p:cNvPr>
            <p:cNvSpPr/>
            <p:nvPr/>
          </p:nvSpPr>
          <p:spPr>
            <a:xfrm>
              <a:off x="-3827668" y="1436883"/>
              <a:ext cx="137160" cy="303711"/>
            </a:xfrm>
            <a:custGeom>
              <a:avLst/>
              <a:gdLst>
                <a:gd name="connsiteX0" fmla="*/ 73173 w 137160"/>
                <a:gd name="connsiteY0" fmla="*/ 303600 h 303711"/>
                <a:gd name="connsiteX1" fmla="*/ 7348 w 137160"/>
                <a:gd name="connsiteY1" fmla="*/ 237775 h 303711"/>
                <a:gd name="connsiteX2" fmla="*/ 7348 w 137160"/>
                <a:gd name="connsiteY2" fmla="*/ 73173 h 303711"/>
                <a:gd name="connsiteX3" fmla="*/ 73173 w 137160"/>
                <a:gd name="connsiteY3" fmla="*/ 7348 h 303711"/>
                <a:gd name="connsiteX4" fmla="*/ 138998 w 137160"/>
                <a:gd name="connsiteY4" fmla="*/ 73173 h 303711"/>
                <a:gd name="connsiteX5" fmla="*/ 138998 w 137160"/>
                <a:gd name="connsiteY5" fmla="*/ 237775 h 303711"/>
                <a:gd name="connsiteX6" fmla="*/ 73173 w 137160"/>
                <a:gd name="connsiteY6" fmla="*/ 303600 h 303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" h="303711">
                  <a:moveTo>
                    <a:pt x="73173" y="303600"/>
                  </a:moveTo>
                  <a:cubicBezTo>
                    <a:pt x="40260" y="303600"/>
                    <a:pt x="7348" y="276160"/>
                    <a:pt x="7348" y="237775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cubicBezTo>
                    <a:pt x="106085" y="7348"/>
                    <a:pt x="138998" y="34788"/>
                    <a:pt x="138998" y="73173"/>
                  </a:cubicBezTo>
                  <a:lnTo>
                    <a:pt x="138998" y="237775"/>
                  </a:lnTo>
                  <a:cubicBezTo>
                    <a:pt x="138998" y="276160"/>
                    <a:pt x="106085" y="303600"/>
                    <a:pt x="73173" y="30360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97C1B103-4E28-4E79-A65E-3693F20A4C69}"/>
                </a:ext>
              </a:extLst>
            </p:cNvPr>
            <p:cNvSpPr/>
            <p:nvPr/>
          </p:nvSpPr>
          <p:spPr>
            <a:xfrm>
              <a:off x="-3827668" y="2748113"/>
              <a:ext cx="137160" cy="303711"/>
            </a:xfrm>
            <a:custGeom>
              <a:avLst/>
              <a:gdLst>
                <a:gd name="connsiteX0" fmla="*/ 73173 w 137160"/>
                <a:gd name="connsiteY0" fmla="*/ 303600 h 303711"/>
                <a:gd name="connsiteX1" fmla="*/ 7348 w 137160"/>
                <a:gd name="connsiteY1" fmla="*/ 237775 h 303711"/>
                <a:gd name="connsiteX2" fmla="*/ 7348 w 137160"/>
                <a:gd name="connsiteY2" fmla="*/ 73173 h 303711"/>
                <a:gd name="connsiteX3" fmla="*/ 73173 w 137160"/>
                <a:gd name="connsiteY3" fmla="*/ 7348 h 303711"/>
                <a:gd name="connsiteX4" fmla="*/ 138998 w 137160"/>
                <a:gd name="connsiteY4" fmla="*/ 73173 h 303711"/>
                <a:gd name="connsiteX5" fmla="*/ 138998 w 137160"/>
                <a:gd name="connsiteY5" fmla="*/ 237775 h 303711"/>
                <a:gd name="connsiteX6" fmla="*/ 73173 w 137160"/>
                <a:gd name="connsiteY6" fmla="*/ 303600 h 303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" h="303711">
                  <a:moveTo>
                    <a:pt x="73173" y="303600"/>
                  </a:moveTo>
                  <a:cubicBezTo>
                    <a:pt x="40260" y="303600"/>
                    <a:pt x="7348" y="276160"/>
                    <a:pt x="7348" y="237775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cubicBezTo>
                    <a:pt x="106085" y="7348"/>
                    <a:pt x="138998" y="34788"/>
                    <a:pt x="138998" y="73173"/>
                  </a:cubicBezTo>
                  <a:lnTo>
                    <a:pt x="138998" y="237775"/>
                  </a:lnTo>
                  <a:cubicBezTo>
                    <a:pt x="138998" y="276160"/>
                    <a:pt x="106085" y="303600"/>
                    <a:pt x="73173" y="30360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EB352EA-CBC0-4B81-849B-0AB0F244D7E6}"/>
                </a:ext>
              </a:extLst>
            </p:cNvPr>
            <p:cNvSpPr/>
            <p:nvPr/>
          </p:nvSpPr>
          <p:spPr>
            <a:xfrm>
              <a:off x="-7898577" y="5584599"/>
              <a:ext cx="1773283" cy="1312817"/>
            </a:xfrm>
            <a:custGeom>
              <a:avLst/>
              <a:gdLst>
                <a:gd name="connsiteX0" fmla="*/ 73173 w 1773282"/>
                <a:gd name="connsiteY0" fmla="*/ 1313080 h 1312817"/>
                <a:gd name="connsiteX1" fmla="*/ 7348 w 1773282"/>
                <a:gd name="connsiteY1" fmla="*/ 1247255 h 1312817"/>
                <a:gd name="connsiteX2" fmla="*/ 7348 w 1773282"/>
                <a:gd name="connsiteY2" fmla="*/ 314577 h 1312817"/>
                <a:gd name="connsiteX3" fmla="*/ 314576 w 1773282"/>
                <a:gd name="connsiteY3" fmla="*/ 7348 h 1312817"/>
                <a:gd name="connsiteX4" fmla="*/ 1702636 w 1773282"/>
                <a:gd name="connsiteY4" fmla="*/ 7348 h 1312817"/>
                <a:gd name="connsiteX5" fmla="*/ 1768461 w 1773282"/>
                <a:gd name="connsiteY5" fmla="*/ 73173 h 1312817"/>
                <a:gd name="connsiteX6" fmla="*/ 1702636 w 1773282"/>
                <a:gd name="connsiteY6" fmla="*/ 138998 h 1312817"/>
                <a:gd name="connsiteX7" fmla="*/ 314576 w 1773282"/>
                <a:gd name="connsiteY7" fmla="*/ 138998 h 1312817"/>
                <a:gd name="connsiteX8" fmla="*/ 133525 w 1773282"/>
                <a:gd name="connsiteY8" fmla="*/ 320049 h 1312817"/>
                <a:gd name="connsiteX9" fmla="*/ 133525 w 1773282"/>
                <a:gd name="connsiteY9" fmla="*/ 1252727 h 1312817"/>
                <a:gd name="connsiteX10" fmla="*/ 73173 w 1773282"/>
                <a:gd name="connsiteY10" fmla="*/ 1313080 h 131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3282" h="1312817">
                  <a:moveTo>
                    <a:pt x="73173" y="1313080"/>
                  </a:moveTo>
                  <a:cubicBezTo>
                    <a:pt x="40260" y="1313080"/>
                    <a:pt x="7348" y="1285640"/>
                    <a:pt x="7348" y="1247255"/>
                  </a:cubicBezTo>
                  <a:lnTo>
                    <a:pt x="7348" y="314577"/>
                  </a:lnTo>
                  <a:cubicBezTo>
                    <a:pt x="7348" y="144508"/>
                    <a:pt x="144508" y="7348"/>
                    <a:pt x="314576" y="7348"/>
                  </a:cubicBezTo>
                  <a:lnTo>
                    <a:pt x="1702636" y="7348"/>
                  </a:lnTo>
                  <a:cubicBezTo>
                    <a:pt x="1735548" y="7348"/>
                    <a:pt x="1768461" y="34788"/>
                    <a:pt x="1768461" y="73173"/>
                  </a:cubicBezTo>
                  <a:cubicBezTo>
                    <a:pt x="1768461" y="106085"/>
                    <a:pt x="1741021" y="138998"/>
                    <a:pt x="1702636" y="138998"/>
                  </a:cubicBezTo>
                  <a:lnTo>
                    <a:pt x="314576" y="138998"/>
                  </a:lnTo>
                  <a:cubicBezTo>
                    <a:pt x="215841" y="138998"/>
                    <a:pt x="133525" y="221278"/>
                    <a:pt x="133525" y="320049"/>
                  </a:cubicBezTo>
                  <a:lnTo>
                    <a:pt x="133525" y="1252727"/>
                  </a:lnTo>
                  <a:cubicBezTo>
                    <a:pt x="133525" y="1285640"/>
                    <a:pt x="106085" y="1313080"/>
                    <a:pt x="73173" y="131308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4D69908-322B-4A5F-8ECA-947D0BDA4BD2}"/>
                </a:ext>
              </a:extLst>
            </p:cNvPr>
            <p:cNvSpPr/>
            <p:nvPr/>
          </p:nvSpPr>
          <p:spPr>
            <a:xfrm>
              <a:off x="-6269116" y="4405023"/>
              <a:ext cx="1773283" cy="1312817"/>
            </a:xfrm>
            <a:custGeom>
              <a:avLst/>
              <a:gdLst>
                <a:gd name="connsiteX0" fmla="*/ 73173 w 1773282"/>
                <a:gd name="connsiteY0" fmla="*/ 1313080 h 1312817"/>
                <a:gd name="connsiteX1" fmla="*/ 7348 w 1773282"/>
                <a:gd name="connsiteY1" fmla="*/ 1247255 h 1312817"/>
                <a:gd name="connsiteX2" fmla="*/ 7348 w 1773282"/>
                <a:gd name="connsiteY2" fmla="*/ 314576 h 1312817"/>
                <a:gd name="connsiteX3" fmla="*/ 314576 w 1773282"/>
                <a:gd name="connsiteY3" fmla="*/ 7348 h 1312817"/>
                <a:gd name="connsiteX4" fmla="*/ 1702635 w 1773282"/>
                <a:gd name="connsiteY4" fmla="*/ 7348 h 1312817"/>
                <a:gd name="connsiteX5" fmla="*/ 1768461 w 1773282"/>
                <a:gd name="connsiteY5" fmla="*/ 73173 h 1312817"/>
                <a:gd name="connsiteX6" fmla="*/ 1702635 w 1773282"/>
                <a:gd name="connsiteY6" fmla="*/ 138998 h 1312817"/>
                <a:gd name="connsiteX7" fmla="*/ 314576 w 1773282"/>
                <a:gd name="connsiteY7" fmla="*/ 138998 h 1312817"/>
                <a:gd name="connsiteX8" fmla="*/ 133525 w 1773282"/>
                <a:gd name="connsiteY8" fmla="*/ 320049 h 1312817"/>
                <a:gd name="connsiteX9" fmla="*/ 133525 w 1773282"/>
                <a:gd name="connsiteY9" fmla="*/ 1252727 h 1312817"/>
                <a:gd name="connsiteX10" fmla="*/ 73173 w 1773282"/>
                <a:gd name="connsiteY10" fmla="*/ 1313080 h 131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3282" h="1312817">
                  <a:moveTo>
                    <a:pt x="73173" y="1313080"/>
                  </a:moveTo>
                  <a:cubicBezTo>
                    <a:pt x="40260" y="1313080"/>
                    <a:pt x="7348" y="1285640"/>
                    <a:pt x="7348" y="1247255"/>
                  </a:cubicBezTo>
                  <a:lnTo>
                    <a:pt x="7348" y="314576"/>
                  </a:lnTo>
                  <a:cubicBezTo>
                    <a:pt x="7348" y="144508"/>
                    <a:pt x="144508" y="7348"/>
                    <a:pt x="314576" y="7348"/>
                  </a:cubicBezTo>
                  <a:lnTo>
                    <a:pt x="1702635" y="7348"/>
                  </a:lnTo>
                  <a:cubicBezTo>
                    <a:pt x="1735548" y="7348"/>
                    <a:pt x="1768461" y="34788"/>
                    <a:pt x="1768461" y="73173"/>
                  </a:cubicBezTo>
                  <a:cubicBezTo>
                    <a:pt x="1768461" y="111596"/>
                    <a:pt x="1741021" y="138998"/>
                    <a:pt x="1702635" y="138998"/>
                  </a:cubicBezTo>
                  <a:lnTo>
                    <a:pt x="314576" y="138998"/>
                  </a:lnTo>
                  <a:cubicBezTo>
                    <a:pt x="215841" y="138998"/>
                    <a:pt x="133525" y="221278"/>
                    <a:pt x="133525" y="320049"/>
                  </a:cubicBezTo>
                  <a:lnTo>
                    <a:pt x="133525" y="1252727"/>
                  </a:lnTo>
                  <a:cubicBezTo>
                    <a:pt x="133525" y="1285640"/>
                    <a:pt x="106085" y="1313080"/>
                    <a:pt x="73173" y="131308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D41E8B2-B3E2-4C96-8D97-6D5D07BF4717}"/>
                </a:ext>
              </a:extLst>
            </p:cNvPr>
            <p:cNvSpPr/>
            <p:nvPr/>
          </p:nvSpPr>
          <p:spPr>
            <a:xfrm>
              <a:off x="-4645142" y="3230934"/>
              <a:ext cx="1773283" cy="1312817"/>
            </a:xfrm>
            <a:custGeom>
              <a:avLst/>
              <a:gdLst>
                <a:gd name="connsiteX0" fmla="*/ 73173 w 1773282"/>
                <a:gd name="connsiteY0" fmla="*/ 1313080 h 1312817"/>
                <a:gd name="connsiteX1" fmla="*/ 7348 w 1773282"/>
                <a:gd name="connsiteY1" fmla="*/ 1247255 h 1312817"/>
                <a:gd name="connsiteX2" fmla="*/ 7348 w 1773282"/>
                <a:gd name="connsiteY2" fmla="*/ 314576 h 1312817"/>
                <a:gd name="connsiteX3" fmla="*/ 314577 w 1773282"/>
                <a:gd name="connsiteY3" fmla="*/ 7348 h 1312817"/>
                <a:gd name="connsiteX4" fmla="*/ 1702636 w 1773282"/>
                <a:gd name="connsiteY4" fmla="*/ 7348 h 1312817"/>
                <a:gd name="connsiteX5" fmla="*/ 1768461 w 1773282"/>
                <a:gd name="connsiteY5" fmla="*/ 73173 h 1312817"/>
                <a:gd name="connsiteX6" fmla="*/ 1702636 w 1773282"/>
                <a:gd name="connsiteY6" fmla="*/ 138998 h 1312817"/>
                <a:gd name="connsiteX7" fmla="*/ 320063 w 1773282"/>
                <a:gd name="connsiteY7" fmla="*/ 138998 h 1312817"/>
                <a:gd name="connsiteX8" fmla="*/ 139012 w 1773282"/>
                <a:gd name="connsiteY8" fmla="*/ 320049 h 1312817"/>
                <a:gd name="connsiteX9" fmla="*/ 139012 w 1773282"/>
                <a:gd name="connsiteY9" fmla="*/ 1252727 h 1312817"/>
                <a:gd name="connsiteX10" fmla="*/ 73187 w 1773282"/>
                <a:gd name="connsiteY10" fmla="*/ 1313080 h 131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3282" h="1312817">
                  <a:moveTo>
                    <a:pt x="73173" y="1313080"/>
                  </a:moveTo>
                  <a:cubicBezTo>
                    <a:pt x="40260" y="1313080"/>
                    <a:pt x="7348" y="1285640"/>
                    <a:pt x="7348" y="1247255"/>
                  </a:cubicBezTo>
                  <a:lnTo>
                    <a:pt x="7348" y="314576"/>
                  </a:lnTo>
                  <a:cubicBezTo>
                    <a:pt x="7348" y="144508"/>
                    <a:pt x="144508" y="7348"/>
                    <a:pt x="314577" y="7348"/>
                  </a:cubicBezTo>
                  <a:lnTo>
                    <a:pt x="1702636" y="7348"/>
                  </a:lnTo>
                  <a:cubicBezTo>
                    <a:pt x="1735548" y="7348"/>
                    <a:pt x="1768461" y="34788"/>
                    <a:pt x="1768461" y="73173"/>
                  </a:cubicBezTo>
                  <a:cubicBezTo>
                    <a:pt x="1768461" y="111596"/>
                    <a:pt x="1741021" y="138998"/>
                    <a:pt x="1702636" y="138998"/>
                  </a:cubicBezTo>
                  <a:lnTo>
                    <a:pt x="320063" y="138998"/>
                  </a:lnTo>
                  <a:cubicBezTo>
                    <a:pt x="221327" y="138998"/>
                    <a:pt x="139012" y="221278"/>
                    <a:pt x="139012" y="320049"/>
                  </a:cubicBezTo>
                  <a:lnTo>
                    <a:pt x="139012" y="1252727"/>
                  </a:lnTo>
                  <a:cubicBezTo>
                    <a:pt x="139050" y="1285640"/>
                    <a:pt x="111610" y="1313080"/>
                    <a:pt x="73187" y="131308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B9DB834-D3B8-444C-89AD-C9A8BB2984B4}"/>
                </a:ext>
              </a:extLst>
            </p:cNvPr>
            <p:cNvSpPr/>
            <p:nvPr/>
          </p:nvSpPr>
          <p:spPr>
            <a:xfrm>
              <a:off x="-7569424" y="1403931"/>
              <a:ext cx="911134" cy="911134"/>
            </a:xfrm>
            <a:custGeom>
              <a:avLst/>
              <a:gdLst>
                <a:gd name="connsiteX0" fmla="*/ 457252 w 911134"/>
                <a:gd name="connsiteY0" fmla="*/ 907117 h 911134"/>
                <a:gd name="connsiteX1" fmla="*/ 7348 w 911134"/>
                <a:gd name="connsiteY1" fmla="*/ 457213 h 911134"/>
                <a:gd name="connsiteX2" fmla="*/ 457252 w 911134"/>
                <a:gd name="connsiteY2" fmla="*/ 7348 h 911134"/>
                <a:gd name="connsiteX3" fmla="*/ 907157 w 911134"/>
                <a:gd name="connsiteY3" fmla="*/ 457252 h 911134"/>
                <a:gd name="connsiteX4" fmla="*/ 457252 w 911134"/>
                <a:gd name="connsiteY4" fmla="*/ 907117 h 911134"/>
                <a:gd name="connsiteX5" fmla="*/ 457252 w 911134"/>
                <a:gd name="connsiteY5" fmla="*/ 133525 h 911134"/>
                <a:gd name="connsiteX6" fmla="*/ 133564 w 911134"/>
                <a:gd name="connsiteY6" fmla="*/ 457213 h 911134"/>
                <a:gd name="connsiteX7" fmla="*/ 457252 w 911134"/>
                <a:gd name="connsiteY7" fmla="*/ 780901 h 911134"/>
                <a:gd name="connsiteX8" fmla="*/ 780940 w 911134"/>
                <a:gd name="connsiteY8" fmla="*/ 457213 h 911134"/>
                <a:gd name="connsiteX9" fmla="*/ 457252 w 911134"/>
                <a:gd name="connsiteY9" fmla="*/ 133525 h 911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1134" h="911134">
                  <a:moveTo>
                    <a:pt x="457252" y="907117"/>
                  </a:moveTo>
                  <a:cubicBezTo>
                    <a:pt x="210374" y="907117"/>
                    <a:pt x="7348" y="704131"/>
                    <a:pt x="7348" y="457213"/>
                  </a:cubicBezTo>
                  <a:cubicBezTo>
                    <a:pt x="7348" y="210335"/>
                    <a:pt x="210335" y="7348"/>
                    <a:pt x="457252" y="7348"/>
                  </a:cubicBezTo>
                  <a:cubicBezTo>
                    <a:pt x="704130" y="7348"/>
                    <a:pt x="907157" y="210335"/>
                    <a:pt x="907157" y="457252"/>
                  </a:cubicBezTo>
                  <a:cubicBezTo>
                    <a:pt x="907118" y="704131"/>
                    <a:pt x="704130" y="907117"/>
                    <a:pt x="457252" y="907117"/>
                  </a:cubicBezTo>
                  <a:close/>
                  <a:moveTo>
                    <a:pt x="457252" y="133525"/>
                  </a:moveTo>
                  <a:cubicBezTo>
                    <a:pt x="281668" y="133525"/>
                    <a:pt x="133564" y="276162"/>
                    <a:pt x="133564" y="457213"/>
                  </a:cubicBezTo>
                  <a:cubicBezTo>
                    <a:pt x="133564" y="632797"/>
                    <a:pt x="276201" y="780901"/>
                    <a:pt x="457252" y="780901"/>
                  </a:cubicBezTo>
                  <a:cubicBezTo>
                    <a:pt x="632837" y="780901"/>
                    <a:pt x="780940" y="638264"/>
                    <a:pt x="780940" y="457213"/>
                  </a:cubicBezTo>
                  <a:cubicBezTo>
                    <a:pt x="775429" y="276191"/>
                    <a:pt x="632798" y="133525"/>
                    <a:pt x="457252" y="133525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F743523E-E470-42BD-AD70-43B03A5B7D59}"/>
                </a:ext>
              </a:extLst>
            </p:cNvPr>
            <p:cNvSpPr/>
            <p:nvPr/>
          </p:nvSpPr>
          <p:spPr>
            <a:xfrm>
              <a:off x="-6911063" y="3900267"/>
              <a:ext cx="137160" cy="1479369"/>
            </a:xfrm>
            <a:custGeom>
              <a:avLst/>
              <a:gdLst>
                <a:gd name="connsiteX0" fmla="*/ 73211 w 137160"/>
                <a:gd name="connsiteY0" fmla="*/ 1477680 h 1479368"/>
                <a:gd name="connsiteX1" fmla="*/ 7386 w 137160"/>
                <a:gd name="connsiteY1" fmla="*/ 1411855 h 1479368"/>
                <a:gd name="connsiteX2" fmla="*/ 7348 w 137160"/>
                <a:gd name="connsiteY2" fmla="*/ 73173 h 1479368"/>
                <a:gd name="connsiteX3" fmla="*/ 73173 w 137160"/>
                <a:gd name="connsiteY3" fmla="*/ 7348 h 1479368"/>
                <a:gd name="connsiteX4" fmla="*/ 138998 w 137160"/>
                <a:gd name="connsiteY4" fmla="*/ 73173 h 1479368"/>
                <a:gd name="connsiteX5" fmla="*/ 138998 w 137160"/>
                <a:gd name="connsiteY5" fmla="*/ 1411855 h 1479368"/>
                <a:gd name="connsiteX6" fmla="*/ 73212 w 137160"/>
                <a:gd name="connsiteY6" fmla="*/ 1477680 h 147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" h="1479368">
                  <a:moveTo>
                    <a:pt x="73211" y="1477680"/>
                  </a:moveTo>
                  <a:cubicBezTo>
                    <a:pt x="40299" y="1477680"/>
                    <a:pt x="7386" y="1450240"/>
                    <a:pt x="7386" y="1411855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cubicBezTo>
                    <a:pt x="106085" y="7348"/>
                    <a:pt x="138998" y="34788"/>
                    <a:pt x="138998" y="73173"/>
                  </a:cubicBezTo>
                  <a:lnTo>
                    <a:pt x="138998" y="1411855"/>
                  </a:lnTo>
                  <a:cubicBezTo>
                    <a:pt x="139036" y="1450240"/>
                    <a:pt x="106124" y="1477680"/>
                    <a:pt x="73212" y="147768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D05AC4DB-B5EB-4C6D-B9B6-337EE5CC9658}"/>
                </a:ext>
              </a:extLst>
            </p:cNvPr>
            <p:cNvSpPr/>
            <p:nvPr/>
          </p:nvSpPr>
          <p:spPr>
            <a:xfrm>
              <a:off x="-7465151" y="3900267"/>
              <a:ext cx="137160" cy="1459774"/>
            </a:xfrm>
            <a:custGeom>
              <a:avLst/>
              <a:gdLst>
                <a:gd name="connsiteX0" fmla="*/ 73173 w 137160"/>
                <a:gd name="connsiteY0" fmla="*/ 1455734 h 1459774"/>
                <a:gd name="connsiteX1" fmla="*/ 7348 w 137160"/>
                <a:gd name="connsiteY1" fmla="*/ 1389909 h 1459774"/>
                <a:gd name="connsiteX2" fmla="*/ 7348 w 137160"/>
                <a:gd name="connsiteY2" fmla="*/ 73173 h 1459774"/>
                <a:gd name="connsiteX3" fmla="*/ 73173 w 137160"/>
                <a:gd name="connsiteY3" fmla="*/ 7348 h 1459774"/>
                <a:gd name="connsiteX4" fmla="*/ 138998 w 137160"/>
                <a:gd name="connsiteY4" fmla="*/ 73173 h 1459774"/>
                <a:gd name="connsiteX5" fmla="*/ 138998 w 137160"/>
                <a:gd name="connsiteY5" fmla="*/ 1389909 h 1459774"/>
                <a:gd name="connsiteX6" fmla="*/ 73173 w 137160"/>
                <a:gd name="connsiteY6" fmla="*/ 1455734 h 145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" h="1459774">
                  <a:moveTo>
                    <a:pt x="73173" y="1455734"/>
                  </a:moveTo>
                  <a:cubicBezTo>
                    <a:pt x="40260" y="1455734"/>
                    <a:pt x="7348" y="1428294"/>
                    <a:pt x="7348" y="1389909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cubicBezTo>
                    <a:pt x="106085" y="7348"/>
                    <a:pt x="138998" y="34788"/>
                    <a:pt x="138998" y="73173"/>
                  </a:cubicBezTo>
                  <a:lnTo>
                    <a:pt x="138998" y="1389909"/>
                  </a:lnTo>
                  <a:cubicBezTo>
                    <a:pt x="139036" y="1422822"/>
                    <a:pt x="111596" y="1455734"/>
                    <a:pt x="73173" y="1455734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0746EF-2533-4A19-8202-20D817BAFFF9}"/>
                </a:ext>
              </a:extLst>
            </p:cNvPr>
            <p:cNvSpPr/>
            <p:nvPr/>
          </p:nvSpPr>
          <p:spPr>
            <a:xfrm>
              <a:off x="-7179880" y="2764590"/>
              <a:ext cx="1048294" cy="587829"/>
            </a:xfrm>
            <a:custGeom>
              <a:avLst/>
              <a:gdLst>
                <a:gd name="connsiteX0" fmla="*/ 978451 w 1048294"/>
                <a:gd name="connsiteY0" fmla="*/ 583389 h 587828"/>
                <a:gd name="connsiteX1" fmla="*/ 353001 w 1048294"/>
                <a:gd name="connsiteY1" fmla="*/ 583389 h 587828"/>
                <a:gd name="connsiteX2" fmla="*/ 7348 w 1048294"/>
                <a:gd name="connsiteY2" fmla="*/ 237736 h 587828"/>
                <a:gd name="connsiteX3" fmla="*/ 7386 w 1048294"/>
                <a:gd name="connsiteY3" fmla="*/ 73173 h 587828"/>
                <a:gd name="connsiteX4" fmla="*/ 73211 w 1048294"/>
                <a:gd name="connsiteY4" fmla="*/ 7348 h 587828"/>
                <a:gd name="connsiteX5" fmla="*/ 139036 w 1048294"/>
                <a:gd name="connsiteY5" fmla="*/ 73173 h 587828"/>
                <a:gd name="connsiteX6" fmla="*/ 139036 w 1048294"/>
                <a:gd name="connsiteY6" fmla="*/ 232259 h 587828"/>
                <a:gd name="connsiteX7" fmla="*/ 358473 w 1048294"/>
                <a:gd name="connsiteY7" fmla="*/ 451695 h 587828"/>
                <a:gd name="connsiteX8" fmla="*/ 983922 w 1048294"/>
                <a:gd name="connsiteY8" fmla="*/ 451695 h 587828"/>
                <a:gd name="connsiteX9" fmla="*/ 1049747 w 1048294"/>
                <a:gd name="connsiteY9" fmla="*/ 517520 h 587828"/>
                <a:gd name="connsiteX10" fmla="*/ 978451 w 1048294"/>
                <a:gd name="connsiteY10" fmla="*/ 583384 h 587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8294" h="587828">
                  <a:moveTo>
                    <a:pt x="978451" y="583389"/>
                  </a:moveTo>
                  <a:lnTo>
                    <a:pt x="353001" y="583389"/>
                  </a:lnTo>
                  <a:cubicBezTo>
                    <a:pt x="160957" y="583389"/>
                    <a:pt x="7348" y="429769"/>
                    <a:pt x="7348" y="237736"/>
                  </a:cubicBezTo>
                  <a:lnTo>
                    <a:pt x="7386" y="73173"/>
                  </a:lnTo>
                  <a:cubicBezTo>
                    <a:pt x="7386" y="40260"/>
                    <a:pt x="34826" y="7348"/>
                    <a:pt x="73211" y="7348"/>
                  </a:cubicBezTo>
                  <a:cubicBezTo>
                    <a:pt x="106124" y="7348"/>
                    <a:pt x="139036" y="34788"/>
                    <a:pt x="139036" y="73173"/>
                  </a:cubicBezTo>
                  <a:lnTo>
                    <a:pt x="139036" y="232259"/>
                  </a:lnTo>
                  <a:cubicBezTo>
                    <a:pt x="139036" y="352960"/>
                    <a:pt x="237772" y="451695"/>
                    <a:pt x="358473" y="451695"/>
                  </a:cubicBezTo>
                  <a:lnTo>
                    <a:pt x="983922" y="451695"/>
                  </a:lnTo>
                  <a:cubicBezTo>
                    <a:pt x="1016835" y="451695"/>
                    <a:pt x="1049747" y="479135"/>
                    <a:pt x="1049747" y="517520"/>
                  </a:cubicBezTo>
                  <a:cubicBezTo>
                    <a:pt x="1049786" y="555944"/>
                    <a:pt x="1011400" y="583384"/>
                    <a:pt x="978451" y="583384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34BB923-F071-496F-BBE8-6E2B945EAA49}"/>
                </a:ext>
              </a:extLst>
            </p:cNvPr>
            <p:cNvSpPr/>
            <p:nvPr/>
          </p:nvSpPr>
          <p:spPr>
            <a:xfrm>
              <a:off x="-7465147" y="5211516"/>
              <a:ext cx="930729" cy="509451"/>
            </a:xfrm>
            <a:custGeom>
              <a:avLst/>
              <a:gdLst>
                <a:gd name="connsiteX0" fmla="*/ 868697 w 930728"/>
                <a:gd name="connsiteY0" fmla="*/ 506587 h 509451"/>
                <a:gd name="connsiteX1" fmla="*/ 802872 w 930728"/>
                <a:gd name="connsiteY1" fmla="*/ 440762 h 509451"/>
                <a:gd name="connsiteX2" fmla="*/ 501110 w 930728"/>
                <a:gd name="connsiteY2" fmla="*/ 139000 h 509451"/>
                <a:gd name="connsiteX3" fmla="*/ 138998 w 930728"/>
                <a:gd name="connsiteY3" fmla="*/ 139000 h 509451"/>
                <a:gd name="connsiteX4" fmla="*/ 138998 w 930728"/>
                <a:gd name="connsiteY4" fmla="*/ 440762 h 509451"/>
                <a:gd name="connsiteX5" fmla="*/ 73173 w 930728"/>
                <a:gd name="connsiteY5" fmla="*/ 506587 h 509451"/>
                <a:gd name="connsiteX6" fmla="*/ 7348 w 930728"/>
                <a:gd name="connsiteY6" fmla="*/ 440762 h 509451"/>
                <a:gd name="connsiteX7" fmla="*/ 7348 w 930728"/>
                <a:gd name="connsiteY7" fmla="*/ 73173 h 509451"/>
                <a:gd name="connsiteX8" fmla="*/ 73173 w 930728"/>
                <a:gd name="connsiteY8" fmla="*/ 7348 h 509451"/>
                <a:gd name="connsiteX9" fmla="*/ 495636 w 930728"/>
                <a:gd name="connsiteY9" fmla="*/ 7348 h 509451"/>
                <a:gd name="connsiteX10" fmla="*/ 923575 w 930728"/>
                <a:gd name="connsiteY10" fmla="*/ 435287 h 509451"/>
                <a:gd name="connsiteX11" fmla="*/ 868695 w 930728"/>
                <a:gd name="connsiteY11" fmla="*/ 506584 h 50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0728" h="509451">
                  <a:moveTo>
                    <a:pt x="868697" y="506587"/>
                  </a:moveTo>
                  <a:cubicBezTo>
                    <a:pt x="835785" y="506587"/>
                    <a:pt x="802872" y="479147"/>
                    <a:pt x="802872" y="440762"/>
                  </a:cubicBezTo>
                  <a:cubicBezTo>
                    <a:pt x="802872" y="276160"/>
                    <a:pt x="665712" y="139000"/>
                    <a:pt x="501110" y="139000"/>
                  </a:cubicBezTo>
                  <a:lnTo>
                    <a:pt x="138998" y="139000"/>
                  </a:lnTo>
                  <a:lnTo>
                    <a:pt x="138998" y="440762"/>
                  </a:lnTo>
                  <a:cubicBezTo>
                    <a:pt x="138998" y="473674"/>
                    <a:pt x="111558" y="506587"/>
                    <a:pt x="73173" y="506587"/>
                  </a:cubicBezTo>
                  <a:cubicBezTo>
                    <a:pt x="40260" y="506587"/>
                    <a:pt x="7348" y="479147"/>
                    <a:pt x="7348" y="440762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lnTo>
                    <a:pt x="495636" y="7348"/>
                  </a:lnTo>
                  <a:cubicBezTo>
                    <a:pt x="731531" y="7348"/>
                    <a:pt x="923575" y="199391"/>
                    <a:pt x="923575" y="435287"/>
                  </a:cubicBezTo>
                  <a:cubicBezTo>
                    <a:pt x="929047" y="479145"/>
                    <a:pt x="901646" y="506584"/>
                    <a:pt x="868695" y="506584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49A7E313-219D-4442-B5BD-FEA7A9AA0CCC}"/>
                </a:ext>
              </a:extLst>
            </p:cNvPr>
            <p:cNvSpPr/>
            <p:nvPr/>
          </p:nvSpPr>
          <p:spPr>
            <a:xfrm>
              <a:off x="-7635277" y="2375049"/>
              <a:ext cx="1028700" cy="1665514"/>
            </a:xfrm>
            <a:custGeom>
              <a:avLst/>
              <a:gdLst>
                <a:gd name="connsiteX0" fmla="*/ 797425 w 1028700"/>
                <a:gd name="connsiteY0" fmla="*/ 1664215 h 1665514"/>
                <a:gd name="connsiteX1" fmla="*/ 243279 w 1028700"/>
                <a:gd name="connsiteY1" fmla="*/ 1664215 h 1665514"/>
                <a:gd name="connsiteX2" fmla="*/ 188399 w 1028700"/>
                <a:gd name="connsiteY2" fmla="*/ 1631303 h 1665514"/>
                <a:gd name="connsiteX3" fmla="*/ 7348 w 1028700"/>
                <a:gd name="connsiteY3" fmla="*/ 918061 h 1665514"/>
                <a:gd name="connsiteX4" fmla="*/ 7348 w 1028700"/>
                <a:gd name="connsiteY4" fmla="*/ 517564 h 1665514"/>
                <a:gd name="connsiteX5" fmla="*/ 517563 w 1028700"/>
                <a:gd name="connsiteY5" fmla="*/ 7348 h 1665514"/>
                <a:gd name="connsiteX6" fmla="*/ 1027779 w 1028700"/>
                <a:gd name="connsiteY6" fmla="*/ 517564 h 1665514"/>
                <a:gd name="connsiteX7" fmla="*/ 1027779 w 1028700"/>
                <a:gd name="connsiteY7" fmla="*/ 660200 h 1665514"/>
                <a:gd name="connsiteX8" fmla="*/ 961954 w 1028700"/>
                <a:gd name="connsiteY8" fmla="*/ 726025 h 1665514"/>
                <a:gd name="connsiteX9" fmla="*/ 896129 w 1028700"/>
                <a:gd name="connsiteY9" fmla="*/ 660200 h 1665514"/>
                <a:gd name="connsiteX10" fmla="*/ 896129 w 1028700"/>
                <a:gd name="connsiteY10" fmla="*/ 517564 h 1665514"/>
                <a:gd name="connsiteX11" fmla="*/ 512091 w 1028700"/>
                <a:gd name="connsiteY11" fmla="*/ 133525 h 1665514"/>
                <a:gd name="connsiteX12" fmla="*/ 128053 w 1028700"/>
                <a:gd name="connsiteY12" fmla="*/ 517564 h 1665514"/>
                <a:gd name="connsiteX13" fmla="*/ 128053 w 1028700"/>
                <a:gd name="connsiteY13" fmla="*/ 918061 h 1665514"/>
                <a:gd name="connsiteX14" fmla="*/ 276195 w 1028700"/>
                <a:gd name="connsiteY14" fmla="*/ 1538034 h 1665514"/>
                <a:gd name="connsiteX15" fmla="*/ 753502 w 1028700"/>
                <a:gd name="connsiteY15" fmla="*/ 1538034 h 1665514"/>
                <a:gd name="connsiteX16" fmla="*/ 879680 w 1028700"/>
                <a:gd name="connsiteY16" fmla="*/ 1153996 h 1665514"/>
                <a:gd name="connsiteX17" fmla="*/ 951015 w 1028700"/>
                <a:gd name="connsiteY17" fmla="*/ 1104627 h 1665514"/>
                <a:gd name="connsiteX18" fmla="*/ 1000383 w 1028700"/>
                <a:gd name="connsiteY18" fmla="*/ 1175962 h 1665514"/>
                <a:gd name="connsiteX19" fmla="*/ 846764 w 1028700"/>
                <a:gd name="connsiteY19" fmla="*/ 1631333 h 1665514"/>
                <a:gd name="connsiteX20" fmla="*/ 797434 w 1028700"/>
                <a:gd name="connsiteY20" fmla="*/ 1664207 h 1665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28700" h="1665514">
                  <a:moveTo>
                    <a:pt x="797425" y="1664215"/>
                  </a:moveTo>
                  <a:lnTo>
                    <a:pt x="243279" y="1664215"/>
                  </a:lnTo>
                  <a:cubicBezTo>
                    <a:pt x="221350" y="1664215"/>
                    <a:pt x="199383" y="1653232"/>
                    <a:pt x="188399" y="1631303"/>
                  </a:cubicBezTo>
                  <a:cubicBezTo>
                    <a:pt x="73165" y="1411866"/>
                    <a:pt x="7348" y="1164939"/>
                    <a:pt x="7348" y="918061"/>
                  </a:cubicBezTo>
                  <a:lnTo>
                    <a:pt x="7348" y="517564"/>
                  </a:lnTo>
                  <a:cubicBezTo>
                    <a:pt x="7348" y="237767"/>
                    <a:pt x="237777" y="7348"/>
                    <a:pt x="517563" y="7348"/>
                  </a:cubicBezTo>
                  <a:cubicBezTo>
                    <a:pt x="797350" y="7348"/>
                    <a:pt x="1027779" y="237777"/>
                    <a:pt x="1027779" y="517564"/>
                  </a:cubicBezTo>
                  <a:lnTo>
                    <a:pt x="1027779" y="660200"/>
                  </a:lnTo>
                  <a:cubicBezTo>
                    <a:pt x="1027779" y="693113"/>
                    <a:pt x="1000339" y="726025"/>
                    <a:pt x="961954" y="726025"/>
                  </a:cubicBezTo>
                  <a:cubicBezTo>
                    <a:pt x="929042" y="726025"/>
                    <a:pt x="896129" y="698585"/>
                    <a:pt x="896129" y="660200"/>
                  </a:cubicBezTo>
                  <a:lnTo>
                    <a:pt x="896129" y="517564"/>
                  </a:lnTo>
                  <a:cubicBezTo>
                    <a:pt x="896129" y="303594"/>
                    <a:pt x="726060" y="133525"/>
                    <a:pt x="512091" y="133525"/>
                  </a:cubicBezTo>
                  <a:cubicBezTo>
                    <a:pt x="298121" y="133525"/>
                    <a:pt x="128053" y="303594"/>
                    <a:pt x="128053" y="517564"/>
                  </a:cubicBezTo>
                  <a:lnTo>
                    <a:pt x="128053" y="918061"/>
                  </a:lnTo>
                  <a:cubicBezTo>
                    <a:pt x="128053" y="1132031"/>
                    <a:pt x="177421" y="1346000"/>
                    <a:pt x="276195" y="1538034"/>
                  </a:cubicBezTo>
                  <a:lnTo>
                    <a:pt x="753502" y="1538034"/>
                  </a:lnTo>
                  <a:cubicBezTo>
                    <a:pt x="813855" y="1417333"/>
                    <a:pt x="857754" y="1285640"/>
                    <a:pt x="879680" y="1153996"/>
                  </a:cubicBezTo>
                  <a:cubicBezTo>
                    <a:pt x="885152" y="1121083"/>
                    <a:pt x="918103" y="1099116"/>
                    <a:pt x="951015" y="1104627"/>
                  </a:cubicBezTo>
                  <a:cubicBezTo>
                    <a:pt x="983927" y="1110100"/>
                    <a:pt x="1011367" y="1143050"/>
                    <a:pt x="1000383" y="1175962"/>
                  </a:cubicBezTo>
                  <a:cubicBezTo>
                    <a:pt x="972944" y="1335048"/>
                    <a:pt x="918103" y="1488706"/>
                    <a:pt x="846764" y="1631333"/>
                  </a:cubicBezTo>
                  <a:cubicBezTo>
                    <a:pt x="841292" y="1647751"/>
                    <a:pt x="819363" y="1664207"/>
                    <a:pt x="797434" y="1664207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CC62DB7-623D-4122-B283-454AC9AD01BB}"/>
                </a:ext>
              </a:extLst>
            </p:cNvPr>
            <p:cNvSpPr/>
            <p:nvPr/>
          </p:nvSpPr>
          <p:spPr>
            <a:xfrm>
              <a:off x="-6911025" y="4147108"/>
              <a:ext cx="3487783" cy="2547257"/>
            </a:xfrm>
            <a:custGeom>
              <a:avLst/>
              <a:gdLst>
                <a:gd name="connsiteX0" fmla="*/ 1565474 w 3487782"/>
                <a:gd name="connsiteY0" fmla="*/ 2547575 h 2547257"/>
                <a:gd name="connsiteX1" fmla="*/ 73173 w 3487782"/>
                <a:gd name="connsiteY1" fmla="*/ 2547575 h 2547257"/>
                <a:gd name="connsiteX2" fmla="*/ 7348 w 3487782"/>
                <a:gd name="connsiteY2" fmla="*/ 2481750 h 2547257"/>
                <a:gd name="connsiteX3" fmla="*/ 73173 w 3487782"/>
                <a:gd name="connsiteY3" fmla="*/ 2415925 h 2547257"/>
                <a:gd name="connsiteX4" fmla="*/ 1565474 w 3487782"/>
                <a:gd name="connsiteY4" fmla="*/ 2415925 h 2547257"/>
                <a:gd name="connsiteX5" fmla="*/ 3354040 w 3487782"/>
                <a:gd name="connsiteY5" fmla="*/ 627358 h 2547257"/>
                <a:gd name="connsiteX6" fmla="*/ 3354040 w 3487782"/>
                <a:gd name="connsiteY6" fmla="*/ 73173 h 2547257"/>
                <a:gd name="connsiteX7" fmla="*/ 3419865 w 3487782"/>
                <a:gd name="connsiteY7" fmla="*/ 7348 h 2547257"/>
                <a:gd name="connsiteX8" fmla="*/ 3485690 w 3487782"/>
                <a:gd name="connsiteY8" fmla="*/ 73173 h 2547257"/>
                <a:gd name="connsiteX9" fmla="*/ 3485690 w 3487782"/>
                <a:gd name="connsiteY9" fmla="*/ 638272 h 2547257"/>
                <a:gd name="connsiteX10" fmla="*/ 1565450 w 3487782"/>
                <a:gd name="connsiteY10" fmla="*/ 2547540 h 254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7782" h="2547257">
                  <a:moveTo>
                    <a:pt x="1565474" y="2547575"/>
                  </a:moveTo>
                  <a:lnTo>
                    <a:pt x="73173" y="2547575"/>
                  </a:lnTo>
                  <a:cubicBezTo>
                    <a:pt x="40260" y="2547575"/>
                    <a:pt x="7348" y="2520135"/>
                    <a:pt x="7348" y="2481750"/>
                  </a:cubicBezTo>
                  <a:cubicBezTo>
                    <a:pt x="7348" y="2448837"/>
                    <a:pt x="34788" y="2415925"/>
                    <a:pt x="73173" y="2415925"/>
                  </a:cubicBezTo>
                  <a:lnTo>
                    <a:pt x="1565474" y="2415925"/>
                  </a:lnTo>
                  <a:cubicBezTo>
                    <a:pt x="2553026" y="2415925"/>
                    <a:pt x="3354040" y="1614891"/>
                    <a:pt x="3354040" y="627358"/>
                  </a:cubicBezTo>
                  <a:lnTo>
                    <a:pt x="3354040" y="73173"/>
                  </a:lnTo>
                  <a:cubicBezTo>
                    <a:pt x="3354040" y="40260"/>
                    <a:pt x="3381480" y="7348"/>
                    <a:pt x="3419865" y="7348"/>
                  </a:cubicBezTo>
                  <a:cubicBezTo>
                    <a:pt x="3452778" y="7348"/>
                    <a:pt x="3485690" y="34788"/>
                    <a:pt x="3485690" y="73173"/>
                  </a:cubicBezTo>
                  <a:lnTo>
                    <a:pt x="3485690" y="638272"/>
                  </a:lnTo>
                  <a:cubicBezTo>
                    <a:pt x="3474745" y="1686175"/>
                    <a:pt x="2618869" y="2547540"/>
                    <a:pt x="1565450" y="2547540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C2E32C17-BAA5-47F9-9EBA-EA1005F7E3E3}"/>
                </a:ext>
              </a:extLst>
            </p:cNvPr>
            <p:cNvSpPr/>
            <p:nvPr/>
          </p:nvSpPr>
          <p:spPr>
            <a:xfrm>
              <a:off x="-3974452" y="3824784"/>
              <a:ext cx="920931" cy="538843"/>
            </a:xfrm>
            <a:custGeom>
              <a:avLst/>
              <a:gdLst>
                <a:gd name="connsiteX0" fmla="*/ 71824 w 920931"/>
                <a:gd name="connsiteY0" fmla="*/ 538179 h 538842"/>
                <a:gd name="connsiteX1" fmla="*/ 27928 w 920931"/>
                <a:gd name="connsiteY1" fmla="*/ 521723 h 538842"/>
                <a:gd name="connsiteX2" fmla="*/ 27928 w 920931"/>
                <a:gd name="connsiteY2" fmla="*/ 433931 h 538842"/>
                <a:gd name="connsiteX3" fmla="*/ 433931 w 920931"/>
                <a:gd name="connsiteY3" fmla="*/ 27928 h 538842"/>
                <a:gd name="connsiteX4" fmla="*/ 521722 w 920931"/>
                <a:gd name="connsiteY4" fmla="*/ 27928 h 538842"/>
                <a:gd name="connsiteX5" fmla="*/ 900294 w 920931"/>
                <a:gd name="connsiteY5" fmla="*/ 406499 h 538842"/>
                <a:gd name="connsiteX6" fmla="*/ 900294 w 920931"/>
                <a:gd name="connsiteY6" fmla="*/ 494290 h 538842"/>
                <a:gd name="connsiteX7" fmla="*/ 812503 w 920931"/>
                <a:gd name="connsiteY7" fmla="*/ 494290 h 538842"/>
                <a:gd name="connsiteX8" fmla="*/ 477832 w 920931"/>
                <a:gd name="connsiteY8" fmla="*/ 159620 h 538842"/>
                <a:gd name="connsiteX9" fmla="*/ 115720 w 920931"/>
                <a:gd name="connsiteY9" fmla="*/ 521732 h 538842"/>
                <a:gd name="connsiteX10" fmla="*/ 71824 w 920931"/>
                <a:gd name="connsiteY10" fmla="*/ 538189 h 53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0931" h="538842">
                  <a:moveTo>
                    <a:pt x="71824" y="538179"/>
                  </a:moveTo>
                  <a:cubicBezTo>
                    <a:pt x="55367" y="538179"/>
                    <a:pt x="38911" y="532706"/>
                    <a:pt x="27928" y="521723"/>
                  </a:cubicBezTo>
                  <a:cubicBezTo>
                    <a:pt x="488" y="494283"/>
                    <a:pt x="488" y="455897"/>
                    <a:pt x="27928" y="433931"/>
                  </a:cubicBezTo>
                  <a:lnTo>
                    <a:pt x="433931" y="27928"/>
                  </a:lnTo>
                  <a:cubicBezTo>
                    <a:pt x="461371" y="488"/>
                    <a:pt x="499756" y="488"/>
                    <a:pt x="521722" y="27928"/>
                  </a:cubicBezTo>
                  <a:lnTo>
                    <a:pt x="900294" y="406499"/>
                  </a:lnTo>
                  <a:cubicBezTo>
                    <a:pt x="927733" y="433939"/>
                    <a:pt x="927733" y="472324"/>
                    <a:pt x="900294" y="494290"/>
                  </a:cubicBezTo>
                  <a:cubicBezTo>
                    <a:pt x="872854" y="521730"/>
                    <a:pt x="834468" y="521730"/>
                    <a:pt x="812503" y="494290"/>
                  </a:cubicBezTo>
                  <a:lnTo>
                    <a:pt x="477832" y="159620"/>
                  </a:lnTo>
                  <a:lnTo>
                    <a:pt x="115720" y="521732"/>
                  </a:lnTo>
                  <a:cubicBezTo>
                    <a:pt x="104736" y="532678"/>
                    <a:pt x="88280" y="538189"/>
                    <a:pt x="71824" y="538189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219" name="Oval 218">
            <a:extLst>
              <a:ext uri="{FF2B5EF4-FFF2-40B4-BE49-F238E27FC236}">
                <a16:creationId xmlns:a16="http://schemas.microsoft.com/office/drawing/2014/main" id="{1EA5F4E5-A0D0-4929-9242-722A298B474B}"/>
              </a:ext>
            </a:extLst>
          </p:cNvPr>
          <p:cNvSpPr/>
          <p:nvPr/>
        </p:nvSpPr>
        <p:spPr>
          <a:xfrm>
            <a:off x="1422433" y="8975573"/>
            <a:ext cx="669490" cy="669490"/>
          </a:xfrm>
          <a:prstGeom prst="ellipse">
            <a:avLst/>
          </a:prstGeom>
          <a:solidFill>
            <a:srgbClr val="1F4CB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218406BE-8820-4812-B210-122E598D0779}"/>
              </a:ext>
            </a:extLst>
          </p:cNvPr>
          <p:cNvGrpSpPr/>
          <p:nvPr/>
        </p:nvGrpSpPr>
        <p:grpSpPr>
          <a:xfrm>
            <a:off x="1594143" y="9115543"/>
            <a:ext cx="326071" cy="389550"/>
            <a:chOff x="-9643468" y="1915097"/>
            <a:chExt cx="4042926" cy="4829991"/>
          </a:xfrm>
          <a:solidFill>
            <a:schemeClr val="bg1"/>
          </a:solidFill>
        </p:grpSpPr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FBEC8BC8-73B3-4985-8425-DCBB9EBAC606}"/>
                </a:ext>
              </a:extLst>
            </p:cNvPr>
            <p:cNvSpPr/>
            <p:nvPr/>
          </p:nvSpPr>
          <p:spPr>
            <a:xfrm>
              <a:off x="-9147108" y="1915097"/>
              <a:ext cx="3546566" cy="4829991"/>
            </a:xfrm>
            <a:custGeom>
              <a:avLst/>
              <a:gdLst>
                <a:gd name="connsiteX0" fmla="*/ 3352439 w 3546565"/>
                <a:gd name="connsiteY0" fmla="*/ 4824674 h 4829991"/>
                <a:gd name="connsiteX1" fmla="*/ 90088 w 3546565"/>
                <a:gd name="connsiteY1" fmla="*/ 4824674 h 4829991"/>
                <a:gd name="connsiteX2" fmla="*/ 7348 w 3546565"/>
                <a:gd name="connsiteY2" fmla="*/ 4741934 h 4829991"/>
                <a:gd name="connsiteX3" fmla="*/ 90088 w 3546565"/>
                <a:gd name="connsiteY3" fmla="*/ 4659194 h 4829991"/>
                <a:gd name="connsiteX4" fmla="*/ 3352439 w 3546565"/>
                <a:gd name="connsiteY4" fmla="*/ 4659194 h 4829991"/>
                <a:gd name="connsiteX5" fmla="*/ 3380758 w 3546565"/>
                <a:gd name="connsiteY5" fmla="*/ 4630874 h 4829991"/>
                <a:gd name="connsiteX6" fmla="*/ 3380758 w 3546565"/>
                <a:gd name="connsiteY6" fmla="*/ 200998 h 4829991"/>
                <a:gd name="connsiteX7" fmla="*/ 3352439 w 3546565"/>
                <a:gd name="connsiteY7" fmla="*/ 172679 h 4829991"/>
                <a:gd name="connsiteX8" fmla="*/ 697511 w 3546565"/>
                <a:gd name="connsiteY8" fmla="*/ 172679 h 4829991"/>
                <a:gd name="connsiteX9" fmla="*/ 669191 w 3546565"/>
                <a:gd name="connsiteY9" fmla="*/ 200998 h 4829991"/>
                <a:gd name="connsiteX10" fmla="*/ 669191 w 3546565"/>
                <a:gd name="connsiteY10" fmla="*/ 2885807 h 4829991"/>
                <a:gd name="connsiteX11" fmla="*/ 586451 w 3546565"/>
                <a:gd name="connsiteY11" fmla="*/ 2968547 h 4829991"/>
                <a:gd name="connsiteX12" fmla="*/ 503711 w 3546565"/>
                <a:gd name="connsiteY12" fmla="*/ 2885807 h 4829991"/>
                <a:gd name="connsiteX13" fmla="*/ 503711 w 3546565"/>
                <a:gd name="connsiteY13" fmla="*/ 200998 h 4829991"/>
                <a:gd name="connsiteX14" fmla="*/ 697362 w 3546565"/>
                <a:gd name="connsiteY14" fmla="*/ 7348 h 4829991"/>
                <a:gd name="connsiteX15" fmla="*/ 3352290 w 3546565"/>
                <a:gd name="connsiteY15" fmla="*/ 7348 h 4829991"/>
                <a:gd name="connsiteX16" fmla="*/ 3545940 w 3546565"/>
                <a:gd name="connsiteY16" fmla="*/ 200998 h 4829991"/>
                <a:gd name="connsiteX17" fmla="*/ 3545940 w 3546565"/>
                <a:gd name="connsiteY17" fmla="*/ 4630874 h 4829991"/>
                <a:gd name="connsiteX18" fmla="*/ 3352446 w 3546565"/>
                <a:gd name="connsiteY18" fmla="*/ 4824633 h 482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46565" h="4829991">
                  <a:moveTo>
                    <a:pt x="3352439" y="4824674"/>
                  </a:moveTo>
                  <a:lnTo>
                    <a:pt x="90088" y="4824674"/>
                  </a:lnTo>
                  <a:cubicBezTo>
                    <a:pt x="44470" y="4824674"/>
                    <a:pt x="7348" y="4787705"/>
                    <a:pt x="7348" y="4741934"/>
                  </a:cubicBezTo>
                  <a:cubicBezTo>
                    <a:pt x="7348" y="4696163"/>
                    <a:pt x="44316" y="4659194"/>
                    <a:pt x="90088" y="4659194"/>
                  </a:cubicBezTo>
                  <a:lnTo>
                    <a:pt x="3352439" y="4659194"/>
                  </a:lnTo>
                  <a:cubicBezTo>
                    <a:pt x="3367747" y="4659194"/>
                    <a:pt x="3380758" y="4646297"/>
                    <a:pt x="3380758" y="4630874"/>
                  </a:cubicBezTo>
                  <a:lnTo>
                    <a:pt x="3380758" y="200998"/>
                  </a:lnTo>
                  <a:cubicBezTo>
                    <a:pt x="3380758" y="185690"/>
                    <a:pt x="3367861" y="172679"/>
                    <a:pt x="3352439" y="172679"/>
                  </a:cubicBezTo>
                  <a:lnTo>
                    <a:pt x="697511" y="172679"/>
                  </a:lnTo>
                  <a:cubicBezTo>
                    <a:pt x="682202" y="172679"/>
                    <a:pt x="669191" y="185576"/>
                    <a:pt x="669191" y="200998"/>
                  </a:cubicBezTo>
                  <a:lnTo>
                    <a:pt x="669191" y="2885807"/>
                  </a:lnTo>
                  <a:cubicBezTo>
                    <a:pt x="669191" y="2931425"/>
                    <a:pt x="632222" y="2968547"/>
                    <a:pt x="586451" y="2968547"/>
                  </a:cubicBezTo>
                  <a:cubicBezTo>
                    <a:pt x="540834" y="2968547"/>
                    <a:pt x="503711" y="2931579"/>
                    <a:pt x="503711" y="2885807"/>
                  </a:cubicBezTo>
                  <a:lnTo>
                    <a:pt x="503711" y="200998"/>
                  </a:lnTo>
                  <a:cubicBezTo>
                    <a:pt x="503711" y="94190"/>
                    <a:pt x="590546" y="7348"/>
                    <a:pt x="697362" y="7348"/>
                  </a:cubicBezTo>
                  <a:lnTo>
                    <a:pt x="3352290" y="7348"/>
                  </a:lnTo>
                  <a:cubicBezTo>
                    <a:pt x="3459098" y="7348"/>
                    <a:pt x="3545940" y="94183"/>
                    <a:pt x="3545940" y="200998"/>
                  </a:cubicBezTo>
                  <a:lnTo>
                    <a:pt x="3545940" y="4630874"/>
                  </a:lnTo>
                  <a:cubicBezTo>
                    <a:pt x="3546093" y="4737683"/>
                    <a:pt x="3459258" y="4824633"/>
                    <a:pt x="3352446" y="482463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13B9F4F3-5442-4912-8F65-AF01993B7147}"/>
                </a:ext>
              </a:extLst>
            </p:cNvPr>
            <p:cNvSpPr/>
            <p:nvPr/>
          </p:nvSpPr>
          <p:spPr>
            <a:xfrm>
              <a:off x="-8310275" y="3405855"/>
              <a:ext cx="764177" cy="764177"/>
            </a:xfrm>
            <a:custGeom>
              <a:avLst/>
              <a:gdLst>
                <a:gd name="connsiteX0" fmla="*/ 679523 w 764177"/>
                <a:gd name="connsiteY0" fmla="*/ 762263 h 764177"/>
                <a:gd name="connsiteX1" fmla="*/ 90087 w 764177"/>
                <a:gd name="connsiteY1" fmla="*/ 762263 h 764177"/>
                <a:gd name="connsiteX2" fmla="*/ 7348 w 764177"/>
                <a:gd name="connsiteY2" fmla="*/ 679523 h 764177"/>
                <a:gd name="connsiteX3" fmla="*/ 7348 w 764177"/>
                <a:gd name="connsiteY3" fmla="*/ 90088 h 764177"/>
                <a:gd name="connsiteX4" fmla="*/ 90087 w 764177"/>
                <a:gd name="connsiteY4" fmla="*/ 7348 h 764177"/>
                <a:gd name="connsiteX5" fmla="*/ 679523 w 764177"/>
                <a:gd name="connsiteY5" fmla="*/ 7348 h 764177"/>
                <a:gd name="connsiteX6" fmla="*/ 762263 w 764177"/>
                <a:gd name="connsiteY6" fmla="*/ 90088 h 764177"/>
                <a:gd name="connsiteX7" fmla="*/ 762263 w 764177"/>
                <a:gd name="connsiteY7" fmla="*/ 679523 h 764177"/>
                <a:gd name="connsiteX8" fmla="*/ 679523 w 764177"/>
                <a:gd name="connsiteY8" fmla="*/ 762263 h 764177"/>
                <a:gd name="connsiteX9" fmla="*/ 172785 w 764177"/>
                <a:gd name="connsiteY9" fmla="*/ 596818 h 764177"/>
                <a:gd name="connsiteX10" fmla="*/ 596894 w 764177"/>
                <a:gd name="connsiteY10" fmla="*/ 596818 h 764177"/>
                <a:gd name="connsiteX11" fmla="*/ 596894 w 764177"/>
                <a:gd name="connsiteY11" fmla="*/ 172710 h 764177"/>
                <a:gd name="connsiteX12" fmla="*/ 172785 w 764177"/>
                <a:gd name="connsiteY12" fmla="*/ 172710 h 764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177" h="764177">
                  <a:moveTo>
                    <a:pt x="679523" y="762263"/>
                  </a:moveTo>
                  <a:lnTo>
                    <a:pt x="90087" y="762263"/>
                  </a:lnTo>
                  <a:cubicBezTo>
                    <a:pt x="44470" y="762263"/>
                    <a:pt x="7348" y="725294"/>
                    <a:pt x="7348" y="679523"/>
                  </a:cubicBezTo>
                  <a:lnTo>
                    <a:pt x="7348" y="90088"/>
                  </a:lnTo>
                  <a:cubicBezTo>
                    <a:pt x="7348" y="44470"/>
                    <a:pt x="44316" y="7348"/>
                    <a:pt x="90087" y="7348"/>
                  </a:cubicBezTo>
                  <a:lnTo>
                    <a:pt x="679523" y="7348"/>
                  </a:lnTo>
                  <a:cubicBezTo>
                    <a:pt x="725140" y="7348"/>
                    <a:pt x="762263" y="44316"/>
                    <a:pt x="762263" y="90088"/>
                  </a:cubicBezTo>
                  <a:lnTo>
                    <a:pt x="762263" y="679523"/>
                  </a:lnTo>
                  <a:cubicBezTo>
                    <a:pt x="762225" y="725294"/>
                    <a:pt x="725140" y="762263"/>
                    <a:pt x="679523" y="762263"/>
                  </a:cubicBezTo>
                  <a:close/>
                  <a:moveTo>
                    <a:pt x="172785" y="596818"/>
                  </a:moveTo>
                  <a:lnTo>
                    <a:pt x="596894" y="596818"/>
                  </a:lnTo>
                  <a:lnTo>
                    <a:pt x="596894" y="172710"/>
                  </a:lnTo>
                  <a:lnTo>
                    <a:pt x="172785" y="1727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A19579DC-67F0-43AB-B867-1D75FC22FA9B}"/>
                </a:ext>
              </a:extLst>
            </p:cNvPr>
            <p:cNvSpPr/>
            <p:nvPr/>
          </p:nvSpPr>
          <p:spPr>
            <a:xfrm>
              <a:off x="-7455729" y="3700495"/>
              <a:ext cx="1352006" cy="176349"/>
            </a:xfrm>
            <a:custGeom>
              <a:avLst/>
              <a:gdLst>
                <a:gd name="connsiteX0" fmla="*/ 1265745 w 1352005"/>
                <a:gd name="connsiteY0" fmla="*/ 172827 h 176348"/>
                <a:gd name="connsiteX1" fmla="*/ 90087 w 1352005"/>
                <a:gd name="connsiteY1" fmla="*/ 172827 h 176348"/>
                <a:gd name="connsiteX2" fmla="*/ 7348 w 1352005"/>
                <a:gd name="connsiteY2" fmla="*/ 90088 h 176348"/>
                <a:gd name="connsiteX3" fmla="*/ 90087 w 1352005"/>
                <a:gd name="connsiteY3" fmla="*/ 7348 h 176348"/>
                <a:gd name="connsiteX4" fmla="*/ 1265745 w 1352005"/>
                <a:gd name="connsiteY4" fmla="*/ 7386 h 176348"/>
                <a:gd name="connsiteX5" fmla="*/ 1348485 w 1352005"/>
                <a:gd name="connsiteY5" fmla="*/ 90126 h 176348"/>
                <a:gd name="connsiteX6" fmla="*/ 1265745 w 1352005"/>
                <a:gd name="connsiteY6" fmla="*/ 172828 h 17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2005" h="176348">
                  <a:moveTo>
                    <a:pt x="1265745" y="172827"/>
                  </a:moveTo>
                  <a:lnTo>
                    <a:pt x="90087" y="172827"/>
                  </a:lnTo>
                  <a:cubicBezTo>
                    <a:pt x="44470" y="172827"/>
                    <a:pt x="7348" y="135859"/>
                    <a:pt x="7348" y="90088"/>
                  </a:cubicBezTo>
                  <a:cubicBezTo>
                    <a:pt x="7348" y="44470"/>
                    <a:pt x="44316" y="7348"/>
                    <a:pt x="90087" y="7348"/>
                  </a:cubicBezTo>
                  <a:lnTo>
                    <a:pt x="1265745" y="7386"/>
                  </a:lnTo>
                  <a:cubicBezTo>
                    <a:pt x="1311362" y="7386"/>
                    <a:pt x="1348485" y="44355"/>
                    <a:pt x="1348485" y="90126"/>
                  </a:cubicBezTo>
                  <a:cubicBezTo>
                    <a:pt x="1348332" y="135859"/>
                    <a:pt x="1311362" y="172828"/>
                    <a:pt x="1265745" y="1728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1AE247AA-7BE1-45DF-9A9F-AECE0FA3AEB2}"/>
                </a:ext>
              </a:extLst>
            </p:cNvPr>
            <p:cNvSpPr/>
            <p:nvPr/>
          </p:nvSpPr>
          <p:spPr>
            <a:xfrm>
              <a:off x="-7455729" y="3405894"/>
              <a:ext cx="1518557" cy="176349"/>
            </a:xfrm>
            <a:custGeom>
              <a:avLst/>
              <a:gdLst>
                <a:gd name="connsiteX0" fmla="*/ 1435823 w 1518557"/>
                <a:gd name="connsiteY0" fmla="*/ 172828 h 176348"/>
                <a:gd name="connsiteX1" fmla="*/ 90087 w 1518557"/>
                <a:gd name="connsiteY1" fmla="*/ 172828 h 176348"/>
                <a:gd name="connsiteX2" fmla="*/ 7348 w 1518557"/>
                <a:gd name="connsiteY2" fmla="*/ 90088 h 176348"/>
                <a:gd name="connsiteX3" fmla="*/ 90087 w 1518557"/>
                <a:gd name="connsiteY3" fmla="*/ 7348 h 176348"/>
                <a:gd name="connsiteX4" fmla="*/ 1435823 w 1518557"/>
                <a:gd name="connsiteY4" fmla="*/ 7348 h 176348"/>
                <a:gd name="connsiteX5" fmla="*/ 1518563 w 1518557"/>
                <a:gd name="connsiteY5" fmla="*/ 90088 h 176348"/>
                <a:gd name="connsiteX6" fmla="*/ 1435823 w 1518557"/>
                <a:gd name="connsiteY6" fmla="*/ 172828 h 17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8557" h="176348">
                  <a:moveTo>
                    <a:pt x="1435823" y="172828"/>
                  </a:moveTo>
                  <a:lnTo>
                    <a:pt x="90087" y="172828"/>
                  </a:lnTo>
                  <a:cubicBezTo>
                    <a:pt x="44470" y="172828"/>
                    <a:pt x="7348" y="135859"/>
                    <a:pt x="7348" y="90088"/>
                  </a:cubicBezTo>
                  <a:cubicBezTo>
                    <a:pt x="7348" y="44316"/>
                    <a:pt x="44316" y="7348"/>
                    <a:pt x="90087" y="7348"/>
                  </a:cubicBezTo>
                  <a:lnTo>
                    <a:pt x="1435823" y="7348"/>
                  </a:lnTo>
                  <a:cubicBezTo>
                    <a:pt x="1481441" y="7348"/>
                    <a:pt x="1518563" y="44316"/>
                    <a:pt x="1518563" y="90088"/>
                  </a:cubicBezTo>
                  <a:cubicBezTo>
                    <a:pt x="1518563" y="135859"/>
                    <a:pt x="1481441" y="172828"/>
                    <a:pt x="1435823" y="1728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19AA5B72-A21A-48EC-A5C7-35A156AF5061}"/>
                </a:ext>
              </a:extLst>
            </p:cNvPr>
            <p:cNvSpPr/>
            <p:nvPr/>
          </p:nvSpPr>
          <p:spPr>
            <a:xfrm>
              <a:off x="-7455739" y="3995291"/>
              <a:ext cx="1097280" cy="176349"/>
            </a:xfrm>
            <a:custGeom>
              <a:avLst/>
              <a:gdLst>
                <a:gd name="connsiteX0" fmla="*/ 1010441 w 1097280"/>
                <a:gd name="connsiteY0" fmla="*/ 172827 h 176348"/>
                <a:gd name="connsiteX1" fmla="*/ 90088 w 1097280"/>
                <a:gd name="connsiteY1" fmla="*/ 172827 h 176348"/>
                <a:gd name="connsiteX2" fmla="*/ 7348 w 1097280"/>
                <a:gd name="connsiteY2" fmla="*/ 90088 h 176348"/>
                <a:gd name="connsiteX3" fmla="*/ 90088 w 1097280"/>
                <a:gd name="connsiteY3" fmla="*/ 7348 h 176348"/>
                <a:gd name="connsiteX4" fmla="*/ 1010441 w 1097280"/>
                <a:gd name="connsiteY4" fmla="*/ 7348 h 176348"/>
                <a:gd name="connsiteX5" fmla="*/ 1093181 w 1097280"/>
                <a:gd name="connsiteY5" fmla="*/ 90088 h 176348"/>
                <a:gd name="connsiteX6" fmla="*/ 1010441 w 1097280"/>
                <a:gd name="connsiteY6" fmla="*/ 172827 h 17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7280" h="176348">
                  <a:moveTo>
                    <a:pt x="1010441" y="172827"/>
                  </a:moveTo>
                  <a:lnTo>
                    <a:pt x="90088" y="172827"/>
                  </a:lnTo>
                  <a:cubicBezTo>
                    <a:pt x="44470" y="172827"/>
                    <a:pt x="7348" y="135859"/>
                    <a:pt x="7348" y="90088"/>
                  </a:cubicBezTo>
                  <a:cubicBezTo>
                    <a:pt x="7348" y="44470"/>
                    <a:pt x="44316" y="7348"/>
                    <a:pt x="90088" y="7348"/>
                  </a:cubicBezTo>
                  <a:lnTo>
                    <a:pt x="1010441" y="7348"/>
                  </a:lnTo>
                  <a:cubicBezTo>
                    <a:pt x="1056059" y="7348"/>
                    <a:pt x="1093181" y="44316"/>
                    <a:pt x="1093181" y="90088"/>
                  </a:cubicBezTo>
                  <a:cubicBezTo>
                    <a:pt x="1093143" y="135859"/>
                    <a:pt x="1056174" y="172827"/>
                    <a:pt x="1010441" y="172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7839CFE7-C842-49E3-ABA0-81E43560F046}"/>
                </a:ext>
              </a:extLst>
            </p:cNvPr>
            <p:cNvSpPr/>
            <p:nvPr/>
          </p:nvSpPr>
          <p:spPr>
            <a:xfrm>
              <a:off x="-8310275" y="4486578"/>
              <a:ext cx="764177" cy="764177"/>
            </a:xfrm>
            <a:custGeom>
              <a:avLst/>
              <a:gdLst>
                <a:gd name="connsiteX0" fmla="*/ 679523 w 764177"/>
                <a:gd name="connsiteY0" fmla="*/ 762263 h 764177"/>
                <a:gd name="connsiteX1" fmla="*/ 90087 w 764177"/>
                <a:gd name="connsiteY1" fmla="*/ 762263 h 764177"/>
                <a:gd name="connsiteX2" fmla="*/ 7348 w 764177"/>
                <a:gd name="connsiteY2" fmla="*/ 679523 h 764177"/>
                <a:gd name="connsiteX3" fmla="*/ 7348 w 764177"/>
                <a:gd name="connsiteY3" fmla="*/ 90088 h 764177"/>
                <a:gd name="connsiteX4" fmla="*/ 90087 w 764177"/>
                <a:gd name="connsiteY4" fmla="*/ 7348 h 764177"/>
                <a:gd name="connsiteX5" fmla="*/ 679523 w 764177"/>
                <a:gd name="connsiteY5" fmla="*/ 7348 h 764177"/>
                <a:gd name="connsiteX6" fmla="*/ 762263 w 764177"/>
                <a:gd name="connsiteY6" fmla="*/ 90088 h 764177"/>
                <a:gd name="connsiteX7" fmla="*/ 762263 w 764177"/>
                <a:gd name="connsiteY7" fmla="*/ 679523 h 764177"/>
                <a:gd name="connsiteX8" fmla="*/ 679523 w 764177"/>
                <a:gd name="connsiteY8" fmla="*/ 762263 h 764177"/>
                <a:gd name="connsiteX9" fmla="*/ 172785 w 764177"/>
                <a:gd name="connsiteY9" fmla="*/ 596936 h 764177"/>
                <a:gd name="connsiteX10" fmla="*/ 596894 w 764177"/>
                <a:gd name="connsiteY10" fmla="*/ 596936 h 764177"/>
                <a:gd name="connsiteX11" fmla="*/ 596894 w 764177"/>
                <a:gd name="connsiteY11" fmla="*/ 172827 h 764177"/>
                <a:gd name="connsiteX12" fmla="*/ 172785 w 764177"/>
                <a:gd name="connsiteY12" fmla="*/ 172827 h 764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177" h="764177">
                  <a:moveTo>
                    <a:pt x="679523" y="762263"/>
                  </a:moveTo>
                  <a:lnTo>
                    <a:pt x="90087" y="762263"/>
                  </a:lnTo>
                  <a:cubicBezTo>
                    <a:pt x="44470" y="762263"/>
                    <a:pt x="7348" y="725294"/>
                    <a:pt x="7348" y="679523"/>
                  </a:cubicBezTo>
                  <a:lnTo>
                    <a:pt x="7348" y="90088"/>
                  </a:lnTo>
                  <a:cubicBezTo>
                    <a:pt x="7348" y="44470"/>
                    <a:pt x="44316" y="7348"/>
                    <a:pt x="90087" y="7348"/>
                  </a:cubicBezTo>
                  <a:lnTo>
                    <a:pt x="679523" y="7348"/>
                  </a:lnTo>
                  <a:cubicBezTo>
                    <a:pt x="725140" y="7348"/>
                    <a:pt x="762263" y="44316"/>
                    <a:pt x="762263" y="90088"/>
                  </a:cubicBezTo>
                  <a:lnTo>
                    <a:pt x="762263" y="679523"/>
                  </a:lnTo>
                  <a:cubicBezTo>
                    <a:pt x="762225" y="725294"/>
                    <a:pt x="725140" y="762263"/>
                    <a:pt x="679523" y="762263"/>
                  </a:cubicBezTo>
                  <a:close/>
                  <a:moveTo>
                    <a:pt x="172785" y="596936"/>
                  </a:moveTo>
                  <a:lnTo>
                    <a:pt x="596894" y="596936"/>
                  </a:lnTo>
                  <a:lnTo>
                    <a:pt x="596894" y="172827"/>
                  </a:lnTo>
                  <a:lnTo>
                    <a:pt x="172785" y="17282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C4FCECD5-03B0-400A-8ED2-CA4A7443C16A}"/>
                </a:ext>
              </a:extLst>
            </p:cNvPr>
            <p:cNvSpPr/>
            <p:nvPr/>
          </p:nvSpPr>
          <p:spPr>
            <a:xfrm>
              <a:off x="-7455729" y="4781413"/>
              <a:ext cx="1352006" cy="176349"/>
            </a:xfrm>
            <a:custGeom>
              <a:avLst/>
              <a:gdLst>
                <a:gd name="connsiteX0" fmla="*/ 1265745 w 1352005"/>
                <a:gd name="connsiteY0" fmla="*/ 172828 h 176348"/>
                <a:gd name="connsiteX1" fmla="*/ 90087 w 1352005"/>
                <a:gd name="connsiteY1" fmla="*/ 172828 h 176348"/>
                <a:gd name="connsiteX2" fmla="*/ 7348 w 1352005"/>
                <a:gd name="connsiteY2" fmla="*/ 90088 h 176348"/>
                <a:gd name="connsiteX3" fmla="*/ 90087 w 1352005"/>
                <a:gd name="connsiteY3" fmla="*/ 7348 h 176348"/>
                <a:gd name="connsiteX4" fmla="*/ 1265745 w 1352005"/>
                <a:gd name="connsiteY4" fmla="*/ 7348 h 176348"/>
                <a:gd name="connsiteX5" fmla="*/ 1348485 w 1352005"/>
                <a:gd name="connsiteY5" fmla="*/ 90088 h 176348"/>
                <a:gd name="connsiteX6" fmla="*/ 1265745 w 1352005"/>
                <a:gd name="connsiteY6" fmla="*/ 172828 h 17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2005" h="176348">
                  <a:moveTo>
                    <a:pt x="1265745" y="172828"/>
                  </a:moveTo>
                  <a:lnTo>
                    <a:pt x="90087" y="172828"/>
                  </a:lnTo>
                  <a:cubicBezTo>
                    <a:pt x="44470" y="172828"/>
                    <a:pt x="7348" y="135859"/>
                    <a:pt x="7348" y="90088"/>
                  </a:cubicBezTo>
                  <a:cubicBezTo>
                    <a:pt x="7348" y="44316"/>
                    <a:pt x="44316" y="7348"/>
                    <a:pt x="90087" y="7348"/>
                  </a:cubicBezTo>
                  <a:lnTo>
                    <a:pt x="1265745" y="7348"/>
                  </a:lnTo>
                  <a:cubicBezTo>
                    <a:pt x="1311362" y="7348"/>
                    <a:pt x="1348485" y="44316"/>
                    <a:pt x="1348485" y="90088"/>
                  </a:cubicBezTo>
                  <a:cubicBezTo>
                    <a:pt x="1348485" y="135859"/>
                    <a:pt x="1311362" y="172828"/>
                    <a:pt x="1265745" y="1728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1632DC26-6EBB-498E-9B9D-FDEB0BD4FA35}"/>
                </a:ext>
              </a:extLst>
            </p:cNvPr>
            <p:cNvSpPr/>
            <p:nvPr/>
          </p:nvSpPr>
          <p:spPr>
            <a:xfrm>
              <a:off x="-7455729" y="4486617"/>
              <a:ext cx="1518557" cy="176349"/>
            </a:xfrm>
            <a:custGeom>
              <a:avLst/>
              <a:gdLst>
                <a:gd name="connsiteX0" fmla="*/ 1435823 w 1518557"/>
                <a:gd name="connsiteY0" fmla="*/ 172827 h 176348"/>
                <a:gd name="connsiteX1" fmla="*/ 90087 w 1518557"/>
                <a:gd name="connsiteY1" fmla="*/ 172827 h 176348"/>
                <a:gd name="connsiteX2" fmla="*/ 7348 w 1518557"/>
                <a:gd name="connsiteY2" fmla="*/ 90088 h 176348"/>
                <a:gd name="connsiteX3" fmla="*/ 90087 w 1518557"/>
                <a:gd name="connsiteY3" fmla="*/ 7348 h 176348"/>
                <a:gd name="connsiteX4" fmla="*/ 1435823 w 1518557"/>
                <a:gd name="connsiteY4" fmla="*/ 7348 h 176348"/>
                <a:gd name="connsiteX5" fmla="*/ 1518563 w 1518557"/>
                <a:gd name="connsiteY5" fmla="*/ 90088 h 176348"/>
                <a:gd name="connsiteX6" fmla="*/ 1435823 w 1518557"/>
                <a:gd name="connsiteY6" fmla="*/ 172827 h 17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8557" h="176348">
                  <a:moveTo>
                    <a:pt x="1435823" y="172827"/>
                  </a:moveTo>
                  <a:lnTo>
                    <a:pt x="90087" y="172827"/>
                  </a:lnTo>
                  <a:cubicBezTo>
                    <a:pt x="44470" y="172827"/>
                    <a:pt x="7348" y="135859"/>
                    <a:pt x="7348" y="90088"/>
                  </a:cubicBezTo>
                  <a:cubicBezTo>
                    <a:pt x="7348" y="44470"/>
                    <a:pt x="44316" y="7348"/>
                    <a:pt x="90087" y="7348"/>
                  </a:cubicBezTo>
                  <a:lnTo>
                    <a:pt x="1435823" y="7348"/>
                  </a:lnTo>
                  <a:cubicBezTo>
                    <a:pt x="1481441" y="7348"/>
                    <a:pt x="1518563" y="44316"/>
                    <a:pt x="1518563" y="90088"/>
                  </a:cubicBezTo>
                  <a:cubicBezTo>
                    <a:pt x="1518410" y="135859"/>
                    <a:pt x="1481441" y="172827"/>
                    <a:pt x="1435823" y="172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1AB4F831-353E-4F61-9AD9-2C291B70ED76}"/>
                </a:ext>
              </a:extLst>
            </p:cNvPr>
            <p:cNvSpPr/>
            <p:nvPr/>
          </p:nvSpPr>
          <p:spPr>
            <a:xfrm>
              <a:off x="-7455739" y="5076013"/>
              <a:ext cx="1097280" cy="176349"/>
            </a:xfrm>
            <a:custGeom>
              <a:avLst/>
              <a:gdLst>
                <a:gd name="connsiteX0" fmla="*/ 1010441 w 1097280"/>
                <a:gd name="connsiteY0" fmla="*/ 172827 h 176348"/>
                <a:gd name="connsiteX1" fmla="*/ 90088 w 1097280"/>
                <a:gd name="connsiteY1" fmla="*/ 172827 h 176348"/>
                <a:gd name="connsiteX2" fmla="*/ 7348 w 1097280"/>
                <a:gd name="connsiteY2" fmla="*/ 90088 h 176348"/>
                <a:gd name="connsiteX3" fmla="*/ 90088 w 1097280"/>
                <a:gd name="connsiteY3" fmla="*/ 7348 h 176348"/>
                <a:gd name="connsiteX4" fmla="*/ 1010441 w 1097280"/>
                <a:gd name="connsiteY4" fmla="*/ 7348 h 176348"/>
                <a:gd name="connsiteX5" fmla="*/ 1093181 w 1097280"/>
                <a:gd name="connsiteY5" fmla="*/ 90088 h 176348"/>
                <a:gd name="connsiteX6" fmla="*/ 1010441 w 1097280"/>
                <a:gd name="connsiteY6" fmla="*/ 172827 h 17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7280" h="176348">
                  <a:moveTo>
                    <a:pt x="1010441" y="172827"/>
                  </a:moveTo>
                  <a:lnTo>
                    <a:pt x="90088" y="172827"/>
                  </a:lnTo>
                  <a:cubicBezTo>
                    <a:pt x="44470" y="172827"/>
                    <a:pt x="7348" y="135859"/>
                    <a:pt x="7348" y="90088"/>
                  </a:cubicBezTo>
                  <a:cubicBezTo>
                    <a:pt x="7348" y="44470"/>
                    <a:pt x="44316" y="7348"/>
                    <a:pt x="90088" y="7348"/>
                  </a:cubicBezTo>
                  <a:lnTo>
                    <a:pt x="1010441" y="7348"/>
                  </a:lnTo>
                  <a:cubicBezTo>
                    <a:pt x="1056059" y="7348"/>
                    <a:pt x="1093181" y="44316"/>
                    <a:pt x="1093181" y="90088"/>
                  </a:cubicBezTo>
                  <a:cubicBezTo>
                    <a:pt x="1093143" y="135859"/>
                    <a:pt x="1056174" y="172827"/>
                    <a:pt x="1010441" y="172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DA0CAA4A-1220-4A98-B693-3B0A32DC883E}"/>
                </a:ext>
              </a:extLst>
            </p:cNvPr>
            <p:cNvSpPr/>
            <p:nvPr/>
          </p:nvSpPr>
          <p:spPr>
            <a:xfrm>
              <a:off x="-8310275" y="2325074"/>
              <a:ext cx="764177" cy="764177"/>
            </a:xfrm>
            <a:custGeom>
              <a:avLst/>
              <a:gdLst>
                <a:gd name="connsiteX0" fmla="*/ 679523 w 764177"/>
                <a:gd name="connsiteY0" fmla="*/ 762224 h 764177"/>
                <a:gd name="connsiteX1" fmla="*/ 90087 w 764177"/>
                <a:gd name="connsiteY1" fmla="*/ 762224 h 764177"/>
                <a:gd name="connsiteX2" fmla="*/ 7348 w 764177"/>
                <a:gd name="connsiteY2" fmla="*/ 679484 h 764177"/>
                <a:gd name="connsiteX3" fmla="*/ 7348 w 764177"/>
                <a:gd name="connsiteY3" fmla="*/ 90088 h 764177"/>
                <a:gd name="connsiteX4" fmla="*/ 90087 w 764177"/>
                <a:gd name="connsiteY4" fmla="*/ 7348 h 764177"/>
                <a:gd name="connsiteX5" fmla="*/ 679523 w 764177"/>
                <a:gd name="connsiteY5" fmla="*/ 7348 h 764177"/>
                <a:gd name="connsiteX6" fmla="*/ 762263 w 764177"/>
                <a:gd name="connsiteY6" fmla="*/ 90088 h 764177"/>
                <a:gd name="connsiteX7" fmla="*/ 762225 w 764177"/>
                <a:gd name="connsiteY7" fmla="*/ 679640 h 764177"/>
                <a:gd name="connsiteX8" fmla="*/ 679523 w 764177"/>
                <a:gd name="connsiteY8" fmla="*/ 762227 h 764177"/>
                <a:gd name="connsiteX9" fmla="*/ 172785 w 764177"/>
                <a:gd name="connsiteY9" fmla="*/ 596936 h 764177"/>
                <a:gd name="connsiteX10" fmla="*/ 596894 w 764177"/>
                <a:gd name="connsiteY10" fmla="*/ 596936 h 764177"/>
                <a:gd name="connsiteX11" fmla="*/ 596932 w 764177"/>
                <a:gd name="connsiteY11" fmla="*/ 172788 h 764177"/>
                <a:gd name="connsiteX12" fmla="*/ 172824 w 764177"/>
                <a:gd name="connsiteY12" fmla="*/ 172788 h 764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177" h="764177">
                  <a:moveTo>
                    <a:pt x="679523" y="762224"/>
                  </a:moveTo>
                  <a:lnTo>
                    <a:pt x="90087" y="762224"/>
                  </a:lnTo>
                  <a:cubicBezTo>
                    <a:pt x="44470" y="762224"/>
                    <a:pt x="7348" y="725255"/>
                    <a:pt x="7348" y="679484"/>
                  </a:cubicBezTo>
                  <a:lnTo>
                    <a:pt x="7348" y="90088"/>
                  </a:lnTo>
                  <a:cubicBezTo>
                    <a:pt x="7348" y="44470"/>
                    <a:pt x="44316" y="7348"/>
                    <a:pt x="90087" y="7348"/>
                  </a:cubicBezTo>
                  <a:lnTo>
                    <a:pt x="679523" y="7348"/>
                  </a:lnTo>
                  <a:cubicBezTo>
                    <a:pt x="725140" y="7348"/>
                    <a:pt x="762263" y="44316"/>
                    <a:pt x="762263" y="90088"/>
                  </a:cubicBezTo>
                  <a:lnTo>
                    <a:pt x="762225" y="679640"/>
                  </a:lnTo>
                  <a:cubicBezTo>
                    <a:pt x="762225" y="725258"/>
                    <a:pt x="725140" y="762227"/>
                    <a:pt x="679523" y="762227"/>
                  </a:cubicBezTo>
                  <a:close/>
                  <a:moveTo>
                    <a:pt x="172785" y="596936"/>
                  </a:moveTo>
                  <a:lnTo>
                    <a:pt x="596894" y="596936"/>
                  </a:lnTo>
                  <a:lnTo>
                    <a:pt x="596932" y="172788"/>
                  </a:lnTo>
                  <a:lnTo>
                    <a:pt x="172824" y="17278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2E283C40-B4AC-4956-8287-EF561F94030C}"/>
                </a:ext>
              </a:extLst>
            </p:cNvPr>
            <p:cNvSpPr/>
            <p:nvPr/>
          </p:nvSpPr>
          <p:spPr>
            <a:xfrm>
              <a:off x="-7455729" y="2619772"/>
              <a:ext cx="1352006" cy="176349"/>
            </a:xfrm>
            <a:custGeom>
              <a:avLst/>
              <a:gdLst>
                <a:gd name="connsiteX0" fmla="*/ 1265745 w 1352005"/>
                <a:gd name="connsiteY0" fmla="*/ 172827 h 176348"/>
                <a:gd name="connsiteX1" fmla="*/ 90087 w 1352005"/>
                <a:gd name="connsiteY1" fmla="*/ 172827 h 176348"/>
                <a:gd name="connsiteX2" fmla="*/ 7348 w 1352005"/>
                <a:gd name="connsiteY2" fmla="*/ 90088 h 176348"/>
                <a:gd name="connsiteX3" fmla="*/ 90087 w 1352005"/>
                <a:gd name="connsiteY3" fmla="*/ 7348 h 176348"/>
                <a:gd name="connsiteX4" fmla="*/ 1265745 w 1352005"/>
                <a:gd name="connsiteY4" fmla="*/ 7386 h 176348"/>
                <a:gd name="connsiteX5" fmla="*/ 1348485 w 1352005"/>
                <a:gd name="connsiteY5" fmla="*/ 90126 h 176348"/>
                <a:gd name="connsiteX6" fmla="*/ 1265745 w 1352005"/>
                <a:gd name="connsiteY6" fmla="*/ 172828 h 17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2005" h="176348">
                  <a:moveTo>
                    <a:pt x="1265745" y="172827"/>
                  </a:moveTo>
                  <a:lnTo>
                    <a:pt x="90087" y="172827"/>
                  </a:lnTo>
                  <a:cubicBezTo>
                    <a:pt x="44470" y="172827"/>
                    <a:pt x="7348" y="135859"/>
                    <a:pt x="7348" y="90088"/>
                  </a:cubicBezTo>
                  <a:cubicBezTo>
                    <a:pt x="7348" y="44470"/>
                    <a:pt x="44316" y="7348"/>
                    <a:pt x="90087" y="7348"/>
                  </a:cubicBezTo>
                  <a:lnTo>
                    <a:pt x="1265745" y="7386"/>
                  </a:lnTo>
                  <a:cubicBezTo>
                    <a:pt x="1311362" y="7386"/>
                    <a:pt x="1348485" y="44355"/>
                    <a:pt x="1348485" y="90126"/>
                  </a:cubicBezTo>
                  <a:cubicBezTo>
                    <a:pt x="1348332" y="135705"/>
                    <a:pt x="1311362" y="172828"/>
                    <a:pt x="1265745" y="1728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E54DAD33-6677-4AD3-8D3E-E81591FC97E1}"/>
                </a:ext>
              </a:extLst>
            </p:cNvPr>
            <p:cNvSpPr/>
            <p:nvPr/>
          </p:nvSpPr>
          <p:spPr>
            <a:xfrm>
              <a:off x="-7455739" y="2914470"/>
              <a:ext cx="1097280" cy="176349"/>
            </a:xfrm>
            <a:custGeom>
              <a:avLst/>
              <a:gdLst>
                <a:gd name="connsiteX0" fmla="*/ 1010441 w 1097280"/>
                <a:gd name="connsiteY0" fmla="*/ 172827 h 176348"/>
                <a:gd name="connsiteX1" fmla="*/ 90088 w 1097280"/>
                <a:gd name="connsiteY1" fmla="*/ 172827 h 176348"/>
                <a:gd name="connsiteX2" fmla="*/ 7348 w 1097280"/>
                <a:gd name="connsiteY2" fmla="*/ 90088 h 176348"/>
                <a:gd name="connsiteX3" fmla="*/ 90088 w 1097280"/>
                <a:gd name="connsiteY3" fmla="*/ 7348 h 176348"/>
                <a:gd name="connsiteX4" fmla="*/ 1010441 w 1097280"/>
                <a:gd name="connsiteY4" fmla="*/ 7348 h 176348"/>
                <a:gd name="connsiteX5" fmla="*/ 1093181 w 1097280"/>
                <a:gd name="connsiteY5" fmla="*/ 90088 h 176348"/>
                <a:gd name="connsiteX6" fmla="*/ 1010441 w 1097280"/>
                <a:gd name="connsiteY6" fmla="*/ 172827 h 17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7280" h="176348">
                  <a:moveTo>
                    <a:pt x="1010441" y="172827"/>
                  </a:moveTo>
                  <a:lnTo>
                    <a:pt x="90088" y="172827"/>
                  </a:lnTo>
                  <a:cubicBezTo>
                    <a:pt x="44470" y="172827"/>
                    <a:pt x="7348" y="135859"/>
                    <a:pt x="7348" y="90088"/>
                  </a:cubicBezTo>
                  <a:cubicBezTo>
                    <a:pt x="7348" y="44316"/>
                    <a:pt x="44316" y="7348"/>
                    <a:pt x="90088" y="7348"/>
                  </a:cubicBezTo>
                  <a:lnTo>
                    <a:pt x="1010441" y="7348"/>
                  </a:lnTo>
                  <a:cubicBezTo>
                    <a:pt x="1056059" y="7348"/>
                    <a:pt x="1093181" y="44316"/>
                    <a:pt x="1093181" y="90088"/>
                  </a:cubicBezTo>
                  <a:cubicBezTo>
                    <a:pt x="1093143" y="135859"/>
                    <a:pt x="1056174" y="172827"/>
                    <a:pt x="1010441" y="172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97801060-AB82-4DBD-A140-C23E658A313E}"/>
                </a:ext>
              </a:extLst>
            </p:cNvPr>
            <p:cNvSpPr/>
            <p:nvPr/>
          </p:nvSpPr>
          <p:spPr>
            <a:xfrm>
              <a:off x="-7455729" y="2325005"/>
              <a:ext cx="1518557" cy="176349"/>
            </a:xfrm>
            <a:custGeom>
              <a:avLst/>
              <a:gdLst>
                <a:gd name="connsiteX0" fmla="*/ 1435823 w 1518557"/>
                <a:gd name="connsiteY0" fmla="*/ 172828 h 176348"/>
                <a:gd name="connsiteX1" fmla="*/ 90087 w 1518557"/>
                <a:gd name="connsiteY1" fmla="*/ 172828 h 176348"/>
                <a:gd name="connsiteX2" fmla="*/ 7348 w 1518557"/>
                <a:gd name="connsiteY2" fmla="*/ 90088 h 176348"/>
                <a:gd name="connsiteX3" fmla="*/ 90087 w 1518557"/>
                <a:gd name="connsiteY3" fmla="*/ 7348 h 176348"/>
                <a:gd name="connsiteX4" fmla="*/ 1435823 w 1518557"/>
                <a:gd name="connsiteY4" fmla="*/ 7348 h 176348"/>
                <a:gd name="connsiteX5" fmla="*/ 1518563 w 1518557"/>
                <a:gd name="connsiteY5" fmla="*/ 90088 h 176348"/>
                <a:gd name="connsiteX6" fmla="*/ 1435823 w 1518557"/>
                <a:gd name="connsiteY6" fmla="*/ 172828 h 17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8557" h="176348">
                  <a:moveTo>
                    <a:pt x="1435823" y="172828"/>
                  </a:moveTo>
                  <a:lnTo>
                    <a:pt x="90087" y="172828"/>
                  </a:lnTo>
                  <a:cubicBezTo>
                    <a:pt x="44470" y="172828"/>
                    <a:pt x="7348" y="135859"/>
                    <a:pt x="7348" y="90088"/>
                  </a:cubicBezTo>
                  <a:cubicBezTo>
                    <a:pt x="7348" y="44316"/>
                    <a:pt x="44316" y="7348"/>
                    <a:pt x="90087" y="7348"/>
                  </a:cubicBezTo>
                  <a:lnTo>
                    <a:pt x="1435823" y="7348"/>
                  </a:lnTo>
                  <a:cubicBezTo>
                    <a:pt x="1481441" y="7348"/>
                    <a:pt x="1518563" y="44316"/>
                    <a:pt x="1518563" y="90088"/>
                  </a:cubicBezTo>
                  <a:cubicBezTo>
                    <a:pt x="1518410" y="135859"/>
                    <a:pt x="1481441" y="172828"/>
                    <a:pt x="1435823" y="1728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900092F9-E7FB-4B24-B5C1-C8B6298366FD}"/>
                </a:ext>
              </a:extLst>
            </p:cNvPr>
            <p:cNvSpPr/>
            <p:nvPr/>
          </p:nvSpPr>
          <p:spPr>
            <a:xfrm>
              <a:off x="-8310275" y="5567399"/>
              <a:ext cx="764177" cy="764177"/>
            </a:xfrm>
            <a:custGeom>
              <a:avLst/>
              <a:gdLst>
                <a:gd name="connsiteX0" fmla="*/ 679523 w 764177"/>
                <a:gd name="connsiteY0" fmla="*/ 762263 h 764177"/>
                <a:gd name="connsiteX1" fmla="*/ 90087 w 764177"/>
                <a:gd name="connsiteY1" fmla="*/ 762263 h 764177"/>
                <a:gd name="connsiteX2" fmla="*/ 7348 w 764177"/>
                <a:gd name="connsiteY2" fmla="*/ 679523 h 764177"/>
                <a:gd name="connsiteX3" fmla="*/ 7348 w 764177"/>
                <a:gd name="connsiteY3" fmla="*/ 90088 h 764177"/>
                <a:gd name="connsiteX4" fmla="*/ 90087 w 764177"/>
                <a:gd name="connsiteY4" fmla="*/ 7348 h 764177"/>
                <a:gd name="connsiteX5" fmla="*/ 679523 w 764177"/>
                <a:gd name="connsiteY5" fmla="*/ 7348 h 764177"/>
                <a:gd name="connsiteX6" fmla="*/ 762263 w 764177"/>
                <a:gd name="connsiteY6" fmla="*/ 90088 h 764177"/>
                <a:gd name="connsiteX7" fmla="*/ 762263 w 764177"/>
                <a:gd name="connsiteY7" fmla="*/ 679523 h 764177"/>
                <a:gd name="connsiteX8" fmla="*/ 679523 w 764177"/>
                <a:gd name="connsiteY8" fmla="*/ 762263 h 764177"/>
                <a:gd name="connsiteX9" fmla="*/ 172785 w 764177"/>
                <a:gd name="connsiteY9" fmla="*/ 596975 h 764177"/>
                <a:gd name="connsiteX10" fmla="*/ 596894 w 764177"/>
                <a:gd name="connsiteY10" fmla="*/ 596975 h 764177"/>
                <a:gd name="connsiteX11" fmla="*/ 596894 w 764177"/>
                <a:gd name="connsiteY11" fmla="*/ 172867 h 764177"/>
                <a:gd name="connsiteX12" fmla="*/ 172785 w 764177"/>
                <a:gd name="connsiteY12" fmla="*/ 172867 h 764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177" h="764177">
                  <a:moveTo>
                    <a:pt x="679523" y="762263"/>
                  </a:moveTo>
                  <a:lnTo>
                    <a:pt x="90087" y="762263"/>
                  </a:lnTo>
                  <a:cubicBezTo>
                    <a:pt x="44470" y="762263"/>
                    <a:pt x="7348" y="725294"/>
                    <a:pt x="7348" y="679523"/>
                  </a:cubicBezTo>
                  <a:lnTo>
                    <a:pt x="7348" y="90088"/>
                  </a:lnTo>
                  <a:cubicBezTo>
                    <a:pt x="7348" y="44470"/>
                    <a:pt x="44316" y="7348"/>
                    <a:pt x="90087" y="7348"/>
                  </a:cubicBezTo>
                  <a:lnTo>
                    <a:pt x="679523" y="7348"/>
                  </a:lnTo>
                  <a:cubicBezTo>
                    <a:pt x="725140" y="7348"/>
                    <a:pt x="762263" y="44316"/>
                    <a:pt x="762263" y="90088"/>
                  </a:cubicBezTo>
                  <a:lnTo>
                    <a:pt x="762263" y="679523"/>
                  </a:lnTo>
                  <a:cubicBezTo>
                    <a:pt x="762225" y="725294"/>
                    <a:pt x="725140" y="762263"/>
                    <a:pt x="679523" y="762263"/>
                  </a:cubicBezTo>
                  <a:close/>
                  <a:moveTo>
                    <a:pt x="172785" y="596975"/>
                  </a:moveTo>
                  <a:lnTo>
                    <a:pt x="596894" y="596975"/>
                  </a:lnTo>
                  <a:lnTo>
                    <a:pt x="596894" y="172867"/>
                  </a:lnTo>
                  <a:lnTo>
                    <a:pt x="172785" y="17286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F29DCEC-48AC-435F-A04D-25BC86BFD88B}"/>
                </a:ext>
              </a:extLst>
            </p:cNvPr>
            <p:cNvSpPr/>
            <p:nvPr/>
          </p:nvSpPr>
          <p:spPr>
            <a:xfrm>
              <a:off x="-7455729" y="5862038"/>
              <a:ext cx="1352006" cy="176349"/>
            </a:xfrm>
            <a:custGeom>
              <a:avLst/>
              <a:gdLst>
                <a:gd name="connsiteX0" fmla="*/ 1265745 w 1352005"/>
                <a:gd name="connsiteY0" fmla="*/ 172827 h 176348"/>
                <a:gd name="connsiteX1" fmla="*/ 90087 w 1352005"/>
                <a:gd name="connsiteY1" fmla="*/ 172827 h 176348"/>
                <a:gd name="connsiteX2" fmla="*/ 7348 w 1352005"/>
                <a:gd name="connsiteY2" fmla="*/ 90087 h 176348"/>
                <a:gd name="connsiteX3" fmla="*/ 90087 w 1352005"/>
                <a:gd name="connsiteY3" fmla="*/ 7348 h 176348"/>
                <a:gd name="connsiteX4" fmla="*/ 1265745 w 1352005"/>
                <a:gd name="connsiteY4" fmla="*/ 7348 h 176348"/>
                <a:gd name="connsiteX5" fmla="*/ 1348485 w 1352005"/>
                <a:gd name="connsiteY5" fmla="*/ 90087 h 176348"/>
                <a:gd name="connsiteX6" fmla="*/ 1265745 w 1352005"/>
                <a:gd name="connsiteY6" fmla="*/ 172827 h 17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2005" h="176348">
                  <a:moveTo>
                    <a:pt x="1265745" y="172827"/>
                  </a:moveTo>
                  <a:lnTo>
                    <a:pt x="90087" y="172827"/>
                  </a:lnTo>
                  <a:cubicBezTo>
                    <a:pt x="44470" y="172827"/>
                    <a:pt x="7348" y="135859"/>
                    <a:pt x="7348" y="90087"/>
                  </a:cubicBezTo>
                  <a:cubicBezTo>
                    <a:pt x="7348" y="44316"/>
                    <a:pt x="44316" y="7348"/>
                    <a:pt x="90087" y="7348"/>
                  </a:cubicBezTo>
                  <a:lnTo>
                    <a:pt x="1265745" y="7348"/>
                  </a:lnTo>
                  <a:cubicBezTo>
                    <a:pt x="1311362" y="7348"/>
                    <a:pt x="1348485" y="44316"/>
                    <a:pt x="1348485" y="90087"/>
                  </a:cubicBezTo>
                  <a:cubicBezTo>
                    <a:pt x="1348485" y="135859"/>
                    <a:pt x="1311362" y="172827"/>
                    <a:pt x="1265745" y="172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D9F942B9-DB8F-48D8-B998-CE272402B75E}"/>
                </a:ext>
              </a:extLst>
            </p:cNvPr>
            <p:cNvSpPr/>
            <p:nvPr/>
          </p:nvSpPr>
          <p:spPr>
            <a:xfrm>
              <a:off x="-7455729" y="5567438"/>
              <a:ext cx="1518557" cy="176349"/>
            </a:xfrm>
            <a:custGeom>
              <a:avLst/>
              <a:gdLst>
                <a:gd name="connsiteX0" fmla="*/ 1435823 w 1518557"/>
                <a:gd name="connsiteY0" fmla="*/ 172827 h 176348"/>
                <a:gd name="connsiteX1" fmla="*/ 90087 w 1518557"/>
                <a:gd name="connsiteY1" fmla="*/ 172827 h 176348"/>
                <a:gd name="connsiteX2" fmla="*/ 7348 w 1518557"/>
                <a:gd name="connsiteY2" fmla="*/ 90088 h 176348"/>
                <a:gd name="connsiteX3" fmla="*/ 90087 w 1518557"/>
                <a:gd name="connsiteY3" fmla="*/ 7348 h 176348"/>
                <a:gd name="connsiteX4" fmla="*/ 1435823 w 1518557"/>
                <a:gd name="connsiteY4" fmla="*/ 7348 h 176348"/>
                <a:gd name="connsiteX5" fmla="*/ 1518563 w 1518557"/>
                <a:gd name="connsiteY5" fmla="*/ 90088 h 176348"/>
                <a:gd name="connsiteX6" fmla="*/ 1435823 w 1518557"/>
                <a:gd name="connsiteY6" fmla="*/ 172827 h 17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8557" h="176348">
                  <a:moveTo>
                    <a:pt x="1435823" y="172827"/>
                  </a:moveTo>
                  <a:lnTo>
                    <a:pt x="90087" y="172827"/>
                  </a:lnTo>
                  <a:cubicBezTo>
                    <a:pt x="44470" y="172827"/>
                    <a:pt x="7348" y="135859"/>
                    <a:pt x="7348" y="90088"/>
                  </a:cubicBezTo>
                  <a:cubicBezTo>
                    <a:pt x="7348" y="44470"/>
                    <a:pt x="44316" y="7348"/>
                    <a:pt x="90087" y="7348"/>
                  </a:cubicBezTo>
                  <a:lnTo>
                    <a:pt x="1435823" y="7348"/>
                  </a:lnTo>
                  <a:cubicBezTo>
                    <a:pt x="1481441" y="7348"/>
                    <a:pt x="1518563" y="44316"/>
                    <a:pt x="1518563" y="90088"/>
                  </a:cubicBezTo>
                  <a:cubicBezTo>
                    <a:pt x="1518410" y="135744"/>
                    <a:pt x="1481441" y="172827"/>
                    <a:pt x="1435823" y="172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A8C0EA1A-45A1-4806-A4AC-80A6A56EAE2D}"/>
                </a:ext>
              </a:extLst>
            </p:cNvPr>
            <p:cNvSpPr/>
            <p:nvPr/>
          </p:nvSpPr>
          <p:spPr>
            <a:xfrm>
              <a:off x="-7455739" y="6156834"/>
              <a:ext cx="1097280" cy="176349"/>
            </a:xfrm>
            <a:custGeom>
              <a:avLst/>
              <a:gdLst>
                <a:gd name="connsiteX0" fmla="*/ 1010441 w 1097280"/>
                <a:gd name="connsiteY0" fmla="*/ 172827 h 176348"/>
                <a:gd name="connsiteX1" fmla="*/ 90088 w 1097280"/>
                <a:gd name="connsiteY1" fmla="*/ 172827 h 176348"/>
                <a:gd name="connsiteX2" fmla="*/ 7348 w 1097280"/>
                <a:gd name="connsiteY2" fmla="*/ 90088 h 176348"/>
                <a:gd name="connsiteX3" fmla="*/ 90088 w 1097280"/>
                <a:gd name="connsiteY3" fmla="*/ 7348 h 176348"/>
                <a:gd name="connsiteX4" fmla="*/ 1010441 w 1097280"/>
                <a:gd name="connsiteY4" fmla="*/ 7348 h 176348"/>
                <a:gd name="connsiteX5" fmla="*/ 1093181 w 1097280"/>
                <a:gd name="connsiteY5" fmla="*/ 90088 h 176348"/>
                <a:gd name="connsiteX6" fmla="*/ 1010441 w 1097280"/>
                <a:gd name="connsiteY6" fmla="*/ 172827 h 17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7280" h="176348">
                  <a:moveTo>
                    <a:pt x="1010441" y="172827"/>
                  </a:moveTo>
                  <a:lnTo>
                    <a:pt x="90088" y="172827"/>
                  </a:lnTo>
                  <a:cubicBezTo>
                    <a:pt x="44470" y="172827"/>
                    <a:pt x="7348" y="135859"/>
                    <a:pt x="7348" y="90088"/>
                  </a:cubicBezTo>
                  <a:cubicBezTo>
                    <a:pt x="7348" y="44316"/>
                    <a:pt x="44316" y="7348"/>
                    <a:pt x="90088" y="7348"/>
                  </a:cubicBezTo>
                  <a:lnTo>
                    <a:pt x="1010441" y="7348"/>
                  </a:lnTo>
                  <a:cubicBezTo>
                    <a:pt x="1056059" y="7348"/>
                    <a:pt x="1093181" y="44316"/>
                    <a:pt x="1093181" y="90088"/>
                  </a:cubicBezTo>
                  <a:cubicBezTo>
                    <a:pt x="1093143" y="135859"/>
                    <a:pt x="1056174" y="172827"/>
                    <a:pt x="1010441" y="1728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FD9FE97A-7560-4397-8CBF-8B056A0BFB91}"/>
                </a:ext>
              </a:extLst>
            </p:cNvPr>
            <p:cNvSpPr/>
            <p:nvPr/>
          </p:nvSpPr>
          <p:spPr>
            <a:xfrm>
              <a:off x="-9643468" y="4710948"/>
              <a:ext cx="1165860" cy="2028009"/>
            </a:xfrm>
            <a:custGeom>
              <a:avLst/>
              <a:gdLst>
                <a:gd name="connsiteX0" fmla="*/ 586447 w 1165860"/>
                <a:gd name="connsiteY0" fmla="*/ 2028822 h 2028008"/>
                <a:gd name="connsiteX1" fmla="*/ 7348 w 1165860"/>
                <a:gd name="connsiteY1" fmla="*/ 1449722 h 2028008"/>
                <a:gd name="connsiteX2" fmla="*/ 7348 w 1165860"/>
                <a:gd name="connsiteY2" fmla="*/ 451589 h 2028008"/>
                <a:gd name="connsiteX3" fmla="*/ 451590 w 1165860"/>
                <a:gd name="connsiteY3" fmla="*/ 7348 h 2028008"/>
                <a:gd name="connsiteX4" fmla="*/ 1082966 w 1165860"/>
                <a:gd name="connsiteY4" fmla="*/ 7348 h 2028008"/>
                <a:gd name="connsiteX5" fmla="*/ 1165706 w 1165860"/>
                <a:gd name="connsiteY5" fmla="*/ 90087 h 2028008"/>
                <a:gd name="connsiteX6" fmla="*/ 1165706 w 1165860"/>
                <a:gd name="connsiteY6" fmla="*/ 1449833 h 2028008"/>
                <a:gd name="connsiteX7" fmla="*/ 586450 w 1165860"/>
                <a:gd name="connsiteY7" fmla="*/ 2028785 h 2028008"/>
                <a:gd name="connsiteX8" fmla="*/ 451580 w 1165860"/>
                <a:gd name="connsiteY8" fmla="*/ 172655 h 2028008"/>
                <a:gd name="connsiteX9" fmla="*/ 172782 w 1165860"/>
                <a:gd name="connsiteY9" fmla="*/ 451452 h 2028008"/>
                <a:gd name="connsiteX10" fmla="*/ 172782 w 1165860"/>
                <a:gd name="connsiteY10" fmla="*/ 1449585 h 2028008"/>
                <a:gd name="connsiteX11" fmla="*/ 586555 w 1165860"/>
                <a:gd name="connsiteY11" fmla="*/ 1863358 h 2028008"/>
                <a:gd name="connsiteX12" fmla="*/ 1000328 w 1165860"/>
                <a:gd name="connsiteY12" fmla="*/ 1449585 h 2028008"/>
                <a:gd name="connsiteX13" fmla="*/ 1000328 w 1165860"/>
                <a:gd name="connsiteY13" fmla="*/ 172528 h 202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5860" h="2028008">
                  <a:moveTo>
                    <a:pt x="586447" y="2028822"/>
                  </a:moveTo>
                  <a:cubicBezTo>
                    <a:pt x="267158" y="2028822"/>
                    <a:pt x="7348" y="1769001"/>
                    <a:pt x="7348" y="1449722"/>
                  </a:cubicBezTo>
                  <a:lnTo>
                    <a:pt x="7348" y="451589"/>
                  </a:lnTo>
                  <a:cubicBezTo>
                    <a:pt x="7348" y="206661"/>
                    <a:pt x="206661" y="7348"/>
                    <a:pt x="451590" y="7348"/>
                  </a:cubicBezTo>
                  <a:lnTo>
                    <a:pt x="1082966" y="7348"/>
                  </a:lnTo>
                  <a:cubicBezTo>
                    <a:pt x="1128584" y="7348"/>
                    <a:pt x="1165706" y="44316"/>
                    <a:pt x="1165706" y="90087"/>
                  </a:cubicBezTo>
                  <a:lnTo>
                    <a:pt x="1165706" y="1449833"/>
                  </a:lnTo>
                  <a:cubicBezTo>
                    <a:pt x="1165668" y="1769004"/>
                    <a:pt x="905886" y="2028785"/>
                    <a:pt x="586450" y="2028785"/>
                  </a:cubicBezTo>
                  <a:close/>
                  <a:moveTo>
                    <a:pt x="451580" y="172655"/>
                  </a:moveTo>
                  <a:cubicBezTo>
                    <a:pt x="297882" y="172655"/>
                    <a:pt x="172782" y="297725"/>
                    <a:pt x="172782" y="451452"/>
                  </a:cubicBezTo>
                  <a:lnTo>
                    <a:pt x="172782" y="1449585"/>
                  </a:lnTo>
                  <a:cubicBezTo>
                    <a:pt x="172782" y="1677790"/>
                    <a:pt x="358350" y="1863358"/>
                    <a:pt x="586555" y="1863358"/>
                  </a:cubicBezTo>
                  <a:cubicBezTo>
                    <a:pt x="814603" y="1863358"/>
                    <a:pt x="1000328" y="1677790"/>
                    <a:pt x="1000328" y="1449585"/>
                  </a:cubicBezTo>
                  <a:lnTo>
                    <a:pt x="1000328" y="17252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220" name="Oval 219">
            <a:extLst>
              <a:ext uri="{FF2B5EF4-FFF2-40B4-BE49-F238E27FC236}">
                <a16:creationId xmlns:a16="http://schemas.microsoft.com/office/drawing/2014/main" id="{19D52791-FE13-4691-B9A2-3A292D8D75C9}"/>
              </a:ext>
            </a:extLst>
          </p:cNvPr>
          <p:cNvSpPr/>
          <p:nvPr/>
        </p:nvSpPr>
        <p:spPr>
          <a:xfrm>
            <a:off x="3566055" y="8853909"/>
            <a:ext cx="617834" cy="61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98A42151-F193-4192-A0EF-4C979ED27DE9}"/>
              </a:ext>
            </a:extLst>
          </p:cNvPr>
          <p:cNvGrpSpPr/>
          <p:nvPr/>
        </p:nvGrpSpPr>
        <p:grpSpPr>
          <a:xfrm>
            <a:off x="3679292" y="8986967"/>
            <a:ext cx="391360" cy="351718"/>
            <a:chOff x="-12617343" y="2492774"/>
            <a:chExt cx="5319849" cy="4781006"/>
          </a:xfrm>
          <a:solidFill>
            <a:schemeClr val="bg1"/>
          </a:solidFill>
        </p:grpSpPr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7C5652CF-D694-46C6-83CA-4E783D5740A6}"/>
                </a:ext>
              </a:extLst>
            </p:cNvPr>
            <p:cNvSpPr/>
            <p:nvPr/>
          </p:nvSpPr>
          <p:spPr>
            <a:xfrm>
              <a:off x="-12297463" y="2771250"/>
              <a:ext cx="529046" cy="529046"/>
            </a:xfrm>
            <a:custGeom>
              <a:avLst/>
              <a:gdLst>
                <a:gd name="connsiteX0" fmla="*/ 267736 w 529045"/>
                <a:gd name="connsiteY0" fmla="*/ 7348 h 529045"/>
                <a:gd name="connsiteX1" fmla="*/ 7348 w 529045"/>
                <a:gd name="connsiteY1" fmla="*/ 267776 h 529045"/>
                <a:gd name="connsiteX2" fmla="*/ 267736 w 529045"/>
                <a:gd name="connsiteY2" fmla="*/ 528164 h 529045"/>
                <a:gd name="connsiteX3" fmla="*/ 528125 w 529045"/>
                <a:gd name="connsiteY3" fmla="*/ 267776 h 529045"/>
                <a:gd name="connsiteX4" fmla="*/ 267736 w 529045"/>
                <a:gd name="connsiteY4" fmla="*/ 7348 h 529045"/>
                <a:gd name="connsiteX5" fmla="*/ 267736 w 529045"/>
                <a:gd name="connsiteY5" fmla="*/ 445888 h 529045"/>
                <a:gd name="connsiteX6" fmla="*/ 89663 w 529045"/>
                <a:gd name="connsiteY6" fmla="*/ 267815 h 529045"/>
                <a:gd name="connsiteX7" fmla="*/ 267736 w 529045"/>
                <a:gd name="connsiteY7" fmla="*/ 89663 h 529045"/>
                <a:gd name="connsiteX8" fmla="*/ 445848 w 529045"/>
                <a:gd name="connsiteY8" fmla="*/ 267776 h 529045"/>
                <a:gd name="connsiteX9" fmla="*/ 267736 w 529045"/>
                <a:gd name="connsiteY9" fmla="*/ 445888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7736" y="7348"/>
                  </a:moveTo>
                  <a:cubicBezTo>
                    <a:pt x="124149" y="7348"/>
                    <a:pt x="7348" y="124149"/>
                    <a:pt x="7348" y="267776"/>
                  </a:cubicBezTo>
                  <a:cubicBezTo>
                    <a:pt x="7348" y="411402"/>
                    <a:pt x="124149" y="528164"/>
                    <a:pt x="267736" y="528164"/>
                  </a:cubicBezTo>
                  <a:cubicBezTo>
                    <a:pt x="411323" y="528164"/>
                    <a:pt x="528125" y="411363"/>
                    <a:pt x="528125" y="267776"/>
                  </a:cubicBezTo>
                  <a:cubicBezTo>
                    <a:pt x="528125" y="124228"/>
                    <a:pt x="411323" y="7348"/>
                    <a:pt x="267736" y="7348"/>
                  </a:cubicBezTo>
                  <a:close/>
                  <a:moveTo>
                    <a:pt x="267736" y="445888"/>
                  </a:moveTo>
                  <a:cubicBezTo>
                    <a:pt x="169540" y="445888"/>
                    <a:pt x="89663" y="366018"/>
                    <a:pt x="89663" y="267815"/>
                  </a:cubicBezTo>
                  <a:cubicBezTo>
                    <a:pt x="89663" y="169618"/>
                    <a:pt x="169533" y="89663"/>
                    <a:pt x="267736" y="89663"/>
                  </a:cubicBezTo>
                  <a:cubicBezTo>
                    <a:pt x="365972" y="89625"/>
                    <a:pt x="445848" y="169571"/>
                    <a:pt x="445848" y="267776"/>
                  </a:cubicBezTo>
                  <a:cubicBezTo>
                    <a:pt x="445848" y="366011"/>
                    <a:pt x="365979" y="445888"/>
                    <a:pt x="267736" y="445888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232C025-98C2-4E24-AE5E-401BD9C38013}"/>
                </a:ext>
              </a:extLst>
            </p:cNvPr>
            <p:cNvSpPr/>
            <p:nvPr/>
          </p:nvSpPr>
          <p:spPr>
            <a:xfrm>
              <a:off x="-11656632" y="2771250"/>
              <a:ext cx="529046" cy="529046"/>
            </a:xfrm>
            <a:custGeom>
              <a:avLst/>
              <a:gdLst>
                <a:gd name="connsiteX0" fmla="*/ 267736 w 529045"/>
                <a:gd name="connsiteY0" fmla="*/ 7348 h 529045"/>
                <a:gd name="connsiteX1" fmla="*/ 7348 w 529045"/>
                <a:gd name="connsiteY1" fmla="*/ 267776 h 529045"/>
                <a:gd name="connsiteX2" fmla="*/ 267736 w 529045"/>
                <a:gd name="connsiteY2" fmla="*/ 528164 h 529045"/>
                <a:gd name="connsiteX3" fmla="*/ 528046 w 529045"/>
                <a:gd name="connsiteY3" fmla="*/ 267776 h 529045"/>
                <a:gd name="connsiteX4" fmla="*/ 267736 w 529045"/>
                <a:gd name="connsiteY4" fmla="*/ 7348 h 529045"/>
                <a:gd name="connsiteX5" fmla="*/ 267736 w 529045"/>
                <a:gd name="connsiteY5" fmla="*/ 445888 h 529045"/>
                <a:gd name="connsiteX6" fmla="*/ 89663 w 529045"/>
                <a:gd name="connsiteY6" fmla="*/ 267815 h 529045"/>
                <a:gd name="connsiteX7" fmla="*/ 267736 w 529045"/>
                <a:gd name="connsiteY7" fmla="*/ 89663 h 529045"/>
                <a:gd name="connsiteX8" fmla="*/ 445770 w 529045"/>
                <a:gd name="connsiteY8" fmla="*/ 267815 h 529045"/>
                <a:gd name="connsiteX9" fmla="*/ 267736 w 529045"/>
                <a:gd name="connsiteY9" fmla="*/ 445888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7736" y="7348"/>
                  </a:moveTo>
                  <a:cubicBezTo>
                    <a:pt x="124149" y="7348"/>
                    <a:pt x="7348" y="124149"/>
                    <a:pt x="7348" y="267776"/>
                  </a:cubicBezTo>
                  <a:cubicBezTo>
                    <a:pt x="7386" y="411441"/>
                    <a:pt x="124189" y="528164"/>
                    <a:pt x="267736" y="528164"/>
                  </a:cubicBezTo>
                  <a:cubicBezTo>
                    <a:pt x="411323" y="528164"/>
                    <a:pt x="528046" y="411363"/>
                    <a:pt x="528046" y="267776"/>
                  </a:cubicBezTo>
                  <a:cubicBezTo>
                    <a:pt x="528085" y="124228"/>
                    <a:pt x="411284" y="7348"/>
                    <a:pt x="267736" y="7348"/>
                  </a:cubicBezTo>
                  <a:close/>
                  <a:moveTo>
                    <a:pt x="267736" y="445888"/>
                  </a:moveTo>
                  <a:cubicBezTo>
                    <a:pt x="169539" y="445888"/>
                    <a:pt x="89663" y="366018"/>
                    <a:pt x="89663" y="267815"/>
                  </a:cubicBezTo>
                  <a:cubicBezTo>
                    <a:pt x="89663" y="169618"/>
                    <a:pt x="169533" y="89663"/>
                    <a:pt x="267736" y="89663"/>
                  </a:cubicBezTo>
                  <a:cubicBezTo>
                    <a:pt x="365940" y="89663"/>
                    <a:pt x="445770" y="169610"/>
                    <a:pt x="445770" y="267815"/>
                  </a:cubicBezTo>
                  <a:cubicBezTo>
                    <a:pt x="445770" y="366011"/>
                    <a:pt x="365901" y="445888"/>
                    <a:pt x="267736" y="445888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BE79D30A-A2C3-4772-A7AC-3832D8AA5A16}"/>
                </a:ext>
              </a:extLst>
            </p:cNvPr>
            <p:cNvSpPr/>
            <p:nvPr/>
          </p:nvSpPr>
          <p:spPr>
            <a:xfrm>
              <a:off x="-9441480" y="2990530"/>
              <a:ext cx="1009106" cy="88174"/>
            </a:xfrm>
            <a:custGeom>
              <a:avLst/>
              <a:gdLst>
                <a:gd name="connsiteX0" fmla="*/ 960965 w 1009105"/>
                <a:gd name="connsiteY0" fmla="*/ 7348 h 88174"/>
                <a:gd name="connsiteX1" fmla="*/ 48488 w 1009105"/>
                <a:gd name="connsiteY1" fmla="*/ 7348 h 88174"/>
                <a:gd name="connsiteX2" fmla="*/ 7348 w 1009105"/>
                <a:gd name="connsiteY2" fmla="*/ 48488 h 88174"/>
                <a:gd name="connsiteX3" fmla="*/ 48488 w 1009105"/>
                <a:gd name="connsiteY3" fmla="*/ 89628 h 88174"/>
                <a:gd name="connsiteX4" fmla="*/ 961043 w 1009105"/>
                <a:gd name="connsiteY4" fmla="*/ 89628 h 88174"/>
                <a:gd name="connsiteX5" fmla="*/ 1002183 w 1009105"/>
                <a:gd name="connsiteY5" fmla="*/ 48488 h 88174"/>
                <a:gd name="connsiteX6" fmla="*/ 960966 w 1009105"/>
                <a:gd name="connsiteY6" fmla="*/ 7348 h 8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105" h="88174">
                  <a:moveTo>
                    <a:pt x="960965" y="7348"/>
                  </a:moveTo>
                  <a:lnTo>
                    <a:pt x="48488" y="7348"/>
                  </a:lnTo>
                  <a:cubicBezTo>
                    <a:pt x="25756" y="7348"/>
                    <a:pt x="7348" y="25794"/>
                    <a:pt x="7348" y="48488"/>
                  </a:cubicBezTo>
                  <a:cubicBezTo>
                    <a:pt x="7348" y="71220"/>
                    <a:pt x="25794" y="89628"/>
                    <a:pt x="48488" y="89628"/>
                  </a:cubicBezTo>
                  <a:lnTo>
                    <a:pt x="961043" y="89628"/>
                  </a:lnTo>
                  <a:cubicBezTo>
                    <a:pt x="983775" y="89628"/>
                    <a:pt x="1002183" y="71182"/>
                    <a:pt x="1002183" y="48488"/>
                  </a:cubicBezTo>
                  <a:cubicBezTo>
                    <a:pt x="1002183" y="25794"/>
                    <a:pt x="983699" y="7348"/>
                    <a:pt x="960966" y="7348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8D2E4E3-8872-4A05-B6A0-C5EED7457690}"/>
                </a:ext>
              </a:extLst>
            </p:cNvPr>
            <p:cNvSpPr/>
            <p:nvPr/>
          </p:nvSpPr>
          <p:spPr>
            <a:xfrm>
              <a:off x="-8967316" y="3766689"/>
              <a:ext cx="529046" cy="529046"/>
            </a:xfrm>
            <a:custGeom>
              <a:avLst/>
              <a:gdLst>
                <a:gd name="connsiteX0" fmla="*/ 267736 w 529045"/>
                <a:gd name="connsiteY0" fmla="*/ 528164 h 529045"/>
                <a:gd name="connsiteX1" fmla="*/ 528007 w 529045"/>
                <a:gd name="connsiteY1" fmla="*/ 267776 h 529045"/>
                <a:gd name="connsiteX2" fmla="*/ 267736 w 529045"/>
                <a:gd name="connsiteY2" fmla="*/ 7348 h 529045"/>
                <a:gd name="connsiteX3" fmla="*/ 7348 w 529045"/>
                <a:gd name="connsiteY3" fmla="*/ 267776 h 529045"/>
                <a:gd name="connsiteX4" fmla="*/ 267736 w 529045"/>
                <a:gd name="connsiteY4" fmla="*/ 528164 h 529045"/>
                <a:gd name="connsiteX5" fmla="*/ 267736 w 529045"/>
                <a:gd name="connsiteY5" fmla="*/ 89703 h 529045"/>
                <a:gd name="connsiteX6" fmla="*/ 445731 w 529045"/>
                <a:gd name="connsiteY6" fmla="*/ 267854 h 529045"/>
                <a:gd name="connsiteX7" fmla="*/ 267736 w 529045"/>
                <a:gd name="connsiteY7" fmla="*/ 445927 h 529045"/>
                <a:gd name="connsiteX8" fmla="*/ 89664 w 529045"/>
                <a:gd name="connsiteY8" fmla="*/ 267854 h 529045"/>
                <a:gd name="connsiteX9" fmla="*/ 267736 w 529045"/>
                <a:gd name="connsiteY9" fmla="*/ 89703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7736" y="528164"/>
                  </a:moveTo>
                  <a:cubicBezTo>
                    <a:pt x="411245" y="528164"/>
                    <a:pt x="528007" y="411363"/>
                    <a:pt x="528007" y="267776"/>
                  </a:cubicBezTo>
                  <a:cubicBezTo>
                    <a:pt x="528007" y="124189"/>
                    <a:pt x="411245" y="7348"/>
                    <a:pt x="267736" y="7348"/>
                  </a:cubicBezTo>
                  <a:cubicBezTo>
                    <a:pt x="124150" y="7348"/>
                    <a:pt x="7348" y="124149"/>
                    <a:pt x="7348" y="267776"/>
                  </a:cubicBezTo>
                  <a:cubicBezTo>
                    <a:pt x="7348" y="411363"/>
                    <a:pt x="124150" y="528164"/>
                    <a:pt x="267736" y="528164"/>
                  </a:cubicBezTo>
                  <a:close/>
                  <a:moveTo>
                    <a:pt x="267736" y="89703"/>
                  </a:moveTo>
                  <a:cubicBezTo>
                    <a:pt x="365904" y="89703"/>
                    <a:pt x="445731" y="169649"/>
                    <a:pt x="445731" y="267854"/>
                  </a:cubicBezTo>
                  <a:cubicBezTo>
                    <a:pt x="445731" y="366051"/>
                    <a:pt x="365900" y="445927"/>
                    <a:pt x="267736" y="445927"/>
                  </a:cubicBezTo>
                  <a:cubicBezTo>
                    <a:pt x="169540" y="445927"/>
                    <a:pt x="89664" y="366057"/>
                    <a:pt x="89664" y="267854"/>
                  </a:cubicBezTo>
                  <a:cubicBezTo>
                    <a:pt x="89625" y="169579"/>
                    <a:pt x="169495" y="89703"/>
                    <a:pt x="267736" y="89703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753ABE6A-9580-49ED-B343-7027728544CF}"/>
                </a:ext>
              </a:extLst>
            </p:cNvPr>
            <p:cNvSpPr/>
            <p:nvPr/>
          </p:nvSpPr>
          <p:spPr>
            <a:xfrm>
              <a:off x="-9608049" y="3766689"/>
              <a:ext cx="529046" cy="529046"/>
            </a:xfrm>
            <a:custGeom>
              <a:avLst/>
              <a:gdLst>
                <a:gd name="connsiteX0" fmla="*/ 267736 w 529045"/>
                <a:gd name="connsiteY0" fmla="*/ 528164 h 529045"/>
                <a:gd name="connsiteX1" fmla="*/ 528125 w 529045"/>
                <a:gd name="connsiteY1" fmla="*/ 267776 h 529045"/>
                <a:gd name="connsiteX2" fmla="*/ 267736 w 529045"/>
                <a:gd name="connsiteY2" fmla="*/ 7348 h 529045"/>
                <a:gd name="connsiteX3" fmla="*/ 7348 w 529045"/>
                <a:gd name="connsiteY3" fmla="*/ 267776 h 529045"/>
                <a:gd name="connsiteX4" fmla="*/ 267736 w 529045"/>
                <a:gd name="connsiteY4" fmla="*/ 528164 h 529045"/>
                <a:gd name="connsiteX5" fmla="*/ 267736 w 529045"/>
                <a:gd name="connsiteY5" fmla="*/ 89703 h 529045"/>
                <a:gd name="connsiteX6" fmla="*/ 445809 w 529045"/>
                <a:gd name="connsiteY6" fmla="*/ 267854 h 529045"/>
                <a:gd name="connsiteX7" fmla="*/ 267736 w 529045"/>
                <a:gd name="connsiteY7" fmla="*/ 445927 h 529045"/>
                <a:gd name="connsiteX8" fmla="*/ 89664 w 529045"/>
                <a:gd name="connsiteY8" fmla="*/ 267854 h 529045"/>
                <a:gd name="connsiteX9" fmla="*/ 267736 w 529045"/>
                <a:gd name="connsiteY9" fmla="*/ 89703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7736" y="528164"/>
                  </a:moveTo>
                  <a:cubicBezTo>
                    <a:pt x="411323" y="528164"/>
                    <a:pt x="528125" y="411363"/>
                    <a:pt x="528125" y="267776"/>
                  </a:cubicBezTo>
                  <a:cubicBezTo>
                    <a:pt x="528125" y="124189"/>
                    <a:pt x="411323" y="7348"/>
                    <a:pt x="267736" y="7348"/>
                  </a:cubicBezTo>
                  <a:cubicBezTo>
                    <a:pt x="124149" y="7348"/>
                    <a:pt x="7348" y="124149"/>
                    <a:pt x="7348" y="267776"/>
                  </a:cubicBezTo>
                  <a:cubicBezTo>
                    <a:pt x="7271" y="411363"/>
                    <a:pt x="124071" y="528164"/>
                    <a:pt x="267736" y="528164"/>
                  </a:cubicBezTo>
                  <a:close/>
                  <a:moveTo>
                    <a:pt x="267736" y="89703"/>
                  </a:moveTo>
                  <a:cubicBezTo>
                    <a:pt x="365933" y="89703"/>
                    <a:pt x="445809" y="169649"/>
                    <a:pt x="445809" y="267854"/>
                  </a:cubicBezTo>
                  <a:cubicBezTo>
                    <a:pt x="445809" y="366051"/>
                    <a:pt x="365940" y="445927"/>
                    <a:pt x="267736" y="445927"/>
                  </a:cubicBezTo>
                  <a:cubicBezTo>
                    <a:pt x="169540" y="445927"/>
                    <a:pt x="89664" y="366057"/>
                    <a:pt x="89664" y="267854"/>
                  </a:cubicBezTo>
                  <a:cubicBezTo>
                    <a:pt x="89587" y="169579"/>
                    <a:pt x="169495" y="89703"/>
                    <a:pt x="267736" y="89703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D04F420-7A4E-40CE-9C0F-E84A993AD3D5}"/>
                </a:ext>
              </a:extLst>
            </p:cNvPr>
            <p:cNvSpPr/>
            <p:nvPr/>
          </p:nvSpPr>
          <p:spPr>
            <a:xfrm>
              <a:off x="-12297376" y="3986024"/>
              <a:ext cx="1009106" cy="88174"/>
            </a:xfrm>
            <a:custGeom>
              <a:avLst/>
              <a:gdLst>
                <a:gd name="connsiteX0" fmla="*/ 48488 w 1009105"/>
                <a:gd name="connsiteY0" fmla="*/ 89666 h 88174"/>
                <a:gd name="connsiteX1" fmla="*/ 960965 w 1009105"/>
                <a:gd name="connsiteY1" fmla="*/ 89666 h 88174"/>
                <a:gd name="connsiteX2" fmla="*/ 1002105 w 1009105"/>
                <a:gd name="connsiteY2" fmla="*/ 48526 h 88174"/>
                <a:gd name="connsiteX3" fmla="*/ 960965 w 1009105"/>
                <a:gd name="connsiteY3" fmla="*/ 7386 h 88174"/>
                <a:gd name="connsiteX4" fmla="*/ 48488 w 1009105"/>
                <a:gd name="connsiteY4" fmla="*/ 7348 h 88174"/>
                <a:gd name="connsiteX5" fmla="*/ 7348 w 1009105"/>
                <a:gd name="connsiteY5" fmla="*/ 48488 h 88174"/>
                <a:gd name="connsiteX6" fmla="*/ 48488 w 1009105"/>
                <a:gd name="connsiteY6" fmla="*/ 89666 h 8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105" h="88174">
                  <a:moveTo>
                    <a:pt x="48488" y="89666"/>
                  </a:moveTo>
                  <a:lnTo>
                    <a:pt x="960965" y="89666"/>
                  </a:lnTo>
                  <a:cubicBezTo>
                    <a:pt x="983697" y="89666"/>
                    <a:pt x="1002105" y="71220"/>
                    <a:pt x="1002105" y="48526"/>
                  </a:cubicBezTo>
                  <a:cubicBezTo>
                    <a:pt x="1002105" y="25794"/>
                    <a:pt x="983659" y="7386"/>
                    <a:pt x="960965" y="7386"/>
                  </a:cubicBezTo>
                  <a:lnTo>
                    <a:pt x="48488" y="7348"/>
                  </a:lnTo>
                  <a:cubicBezTo>
                    <a:pt x="25756" y="7348"/>
                    <a:pt x="7348" y="25794"/>
                    <a:pt x="7348" y="48488"/>
                  </a:cubicBezTo>
                  <a:cubicBezTo>
                    <a:pt x="7348" y="71220"/>
                    <a:pt x="25756" y="89666"/>
                    <a:pt x="48488" y="8966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62FBE8BE-1940-4064-BF1B-792E67B7E5C3}"/>
                </a:ext>
              </a:extLst>
            </p:cNvPr>
            <p:cNvSpPr/>
            <p:nvPr/>
          </p:nvSpPr>
          <p:spPr>
            <a:xfrm>
              <a:off x="-12297463" y="4762176"/>
              <a:ext cx="529046" cy="529046"/>
            </a:xfrm>
            <a:custGeom>
              <a:avLst/>
              <a:gdLst>
                <a:gd name="connsiteX0" fmla="*/ 267736 w 529045"/>
                <a:gd name="connsiteY0" fmla="*/ 7348 h 529045"/>
                <a:gd name="connsiteX1" fmla="*/ 7348 w 529045"/>
                <a:gd name="connsiteY1" fmla="*/ 267893 h 529045"/>
                <a:gd name="connsiteX2" fmla="*/ 267736 w 529045"/>
                <a:gd name="connsiteY2" fmla="*/ 528282 h 529045"/>
                <a:gd name="connsiteX3" fmla="*/ 528125 w 529045"/>
                <a:gd name="connsiteY3" fmla="*/ 267893 h 529045"/>
                <a:gd name="connsiteX4" fmla="*/ 267736 w 529045"/>
                <a:gd name="connsiteY4" fmla="*/ 7348 h 529045"/>
                <a:gd name="connsiteX5" fmla="*/ 267736 w 529045"/>
                <a:gd name="connsiteY5" fmla="*/ 445966 h 529045"/>
                <a:gd name="connsiteX6" fmla="*/ 89663 w 529045"/>
                <a:gd name="connsiteY6" fmla="*/ 267893 h 529045"/>
                <a:gd name="connsiteX7" fmla="*/ 267736 w 529045"/>
                <a:gd name="connsiteY7" fmla="*/ 89634 h 529045"/>
                <a:gd name="connsiteX8" fmla="*/ 445809 w 529045"/>
                <a:gd name="connsiteY8" fmla="*/ 267893 h 529045"/>
                <a:gd name="connsiteX9" fmla="*/ 267736 w 529045"/>
                <a:gd name="connsiteY9" fmla="*/ 445966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7736" y="7348"/>
                  </a:moveTo>
                  <a:cubicBezTo>
                    <a:pt x="124149" y="7348"/>
                    <a:pt x="7348" y="124228"/>
                    <a:pt x="7348" y="267893"/>
                  </a:cubicBezTo>
                  <a:cubicBezTo>
                    <a:pt x="7348" y="411480"/>
                    <a:pt x="124149" y="528282"/>
                    <a:pt x="267736" y="528282"/>
                  </a:cubicBezTo>
                  <a:cubicBezTo>
                    <a:pt x="411323" y="528282"/>
                    <a:pt x="528125" y="411480"/>
                    <a:pt x="528125" y="267893"/>
                  </a:cubicBezTo>
                  <a:cubicBezTo>
                    <a:pt x="528125" y="124267"/>
                    <a:pt x="411323" y="7348"/>
                    <a:pt x="267736" y="7348"/>
                  </a:cubicBezTo>
                  <a:close/>
                  <a:moveTo>
                    <a:pt x="267736" y="445966"/>
                  </a:moveTo>
                  <a:cubicBezTo>
                    <a:pt x="169540" y="445966"/>
                    <a:pt x="89663" y="366097"/>
                    <a:pt x="89663" y="267893"/>
                  </a:cubicBezTo>
                  <a:cubicBezTo>
                    <a:pt x="89663" y="169618"/>
                    <a:pt x="169533" y="89634"/>
                    <a:pt x="267736" y="89634"/>
                  </a:cubicBezTo>
                  <a:cubicBezTo>
                    <a:pt x="365933" y="89634"/>
                    <a:pt x="445809" y="169619"/>
                    <a:pt x="445809" y="267893"/>
                  </a:cubicBezTo>
                  <a:cubicBezTo>
                    <a:pt x="445847" y="366090"/>
                    <a:pt x="365978" y="445966"/>
                    <a:pt x="267736" y="44596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E8B5E277-54C5-4782-A360-CC2911152D1D}"/>
                </a:ext>
              </a:extLst>
            </p:cNvPr>
            <p:cNvSpPr/>
            <p:nvPr/>
          </p:nvSpPr>
          <p:spPr>
            <a:xfrm>
              <a:off x="-11656632" y="4762176"/>
              <a:ext cx="529046" cy="529046"/>
            </a:xfrm>
            <a:custGeom>
              <a:avLst/>
              <a:gdLst>
                <a:gd name="connsiteX0" fmla="*/ 267736 w 529045"/>
                <a:gd name="connsiteY0" fmla="*/ 7348 h 529045"/>
                <a:gd name="connsiteX1" fmla="*/ 7348 w 529045"/>
                <a:gd name="connsiteY1" fmla="*/ 267893 h 529045"/>
                <a:gd name="connsiteX2" fmla="*/ 267736 w 529045"/>
                <a:gd name="connsiteY2" fmla="*/ 528282 h 529045"/>
                <a:gd name="connsiteX3" fmla="*/ 528046 w 529045"/>
                <a:gd name="connsiteY3" fmla="*/ 267893 h 529045"/>
                <a:gd name="connsiteX4" fmla="*/ 267736 w 529045"/>
                <a:gd name="connsiteY4" fmla="*/ 7348 h 529045"/>
                <a:gd name="connsiteX5" fmla="*/ 267736 w 529045"/>
                <a:gd name="connsiteY5" fmla="*/ 445966 h 529045"/>
                <a:gd name="connsiteX6" fmla="*/ 89663 w 529045"/>
                <a:gd name="connsiteY6" fmla="*/ 267893 h 529045"/>
                <a:gd name="connsiteX7" fmla="*/ 267736 w 529045"/>
                <a:gd name="connsiteY7" fmla="*/ 89634 h 529045"/>
                <a:gd name="connsiteX8" fmla="*/ 445770 w 529045"/>
                <a:gd name="connsiteY8" fmla="*/ 267893 h 529045"/>
                <a:gd name="connsiteX9" fmla="*/ 267736 w 529045"/>
                <a:gd name="connsiteY9" fmla="*/ 445966 h 52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045" h="529045">
                  <a:moveTo>
                    <a:pt x="267736" y="7348"/>
                  </a:moveTo>
                  <a:cubicBezTo>
                    <a:pt x="124149" y="7348"/>
                    <a:pt x="7348" y="124228"/>
                    <a:pt x="7348" y="267893"/>
                  </a:cubicBezTo>
                  <a:cubicBezTo>
                    <a:pt x="7348" y="411480"/>
                    <a:pt x="124149" y="528282"/>
                    <a:pt x="267736" y="528282"/>
                  </a:cubicBezTo>
                  <a:cubicBezTo>
                    <a:pt x="411323" y="528282"/>
                    <a:pt x="528046" y="411480"/>
                    <a:pt x="528046" y="267893"/>
                  </a:cubicBezTo>
                  <a:cubicBezTo>
                    <a:pt x="528085" y="124267"/>
                    <a:pt x="411284" y="7348"/>
                    <a:pt x="267736" y="7348"/>
                  </a:cubicBezTo>
                  <a:close/>
                  <a:moveTo>
                    <a:pt x="267736" y="445966"/>
                  </a:moveTo>
                  <a:cubicBezTo>
                    <a:pt x="169539" y="445966"/>
                    <a:pt x="89663" y="366097"/>
                    <a:pt x="89663" y="267893"/>
                  </a:cubicBezTo>
                  <a:cubicBezTo>
                    <a:pt x="89663" y="169618"/>
                    <a:pt x="169533" y="89634"/>
                    <a:pt x="267736" y="89634"/>
                  </a:cubicBezTo>
                  <a:cubicBezTo>
                    <a:pt x="365940" y="89634"/>
                    <a:pt x="445770" y="169619"/>
                    <a:pt x="445770" y="267893"/>
                  </a:cubicBezTo>
                  <a:cubicBezTo>
                    <a:pt x="445770" y="366090"/>
                    <a:pt x="365901" y="445966"/>
                    <a:pt x="267736" y="44596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9F95ACE-67A4-496A-963D-EBD8C3F59603}"/>
                </a:ext>
              </a:extLst>
            </p:cNvPr>
            <p:cNvSpPr/>
            <p:nvPr/>
          </p:nvSpPr>
          <p:spPr>
            <a:xfrm>
              <a:off x="-12297445" y="5976924"/>
              <a:ext cx="1009106" cy="88174"/>
            </a:xfrm>
            <a:custGeom>
              <a:avLst/>
              <a:gdLst>
                <a:gd name="connsiteX0" fmla="*/ 960965 w 1009105"/>
                <a:gd name="connsiteY0" fmla="*/ 7348 h 88174"/>
                <a:gd name="connsiteX1" fmla="*/ 48488 w 1009105"/>
                <a:gd name="connsiteY1" fmla="*/ 7348 h 88174"/>
                <a:gd name="connsiteX2" fmla="*/ 7348 w 1009105"/>
                <a:gd name="connsiteY2" fmla="*/ 48488 h 88174"/>
                <a:gd name="connsiteX3" fmla="*/ 48488 w 1009105"/>
                <a:gd name="connsiteY3" fmla="*/ 89628 h 88174"/>
                <a:gd name="connsiteX4" fmla="*/ 960965 w 1009105"/>
                <a:gd name="connsiteY4" fmla="*/ 89667 h 88174"/>
                <a:gd name="connsiteX5" fmla="*/ 1002105 w 1009105"/>
                <a:gd name="connsiteY5" fmla="*/ 48526 h 88174"/>
                <a:gd name="connsiteX6" fmla="*/ 960965 w 1009105"/>
                <a:gd name="connsiteY6" fmla="*/ 7348 h 8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105" h="88174">
                  <a:moveTo>
                    <a:pt x="960965" y="7348"/>
                  </a:moveTo>
                  <a:lnTo>
                    <a:pt x="48488" y="7348"/>
                  </a:lnTo>
                  <a:cubicBezTo>
                    <a:pt x="25756" y="7348"/>
                    <a:pt x="7348" y="25794"/>
                    <a:pt x="7348" y="48488"/>
                  </a:cubicBezTo>
                  <a:cubicBezTo>
                    <a:pt x="7348" y="71220"/>
                    <a:pt x="25794" y="89628"/>
                    <a:pt x="48488" y="89628"/>
                  </a:cubicBezTo>
                  <a:lnTo>
                    <a:pt x="960965" y="89667"/>
                  </a:lnTo>
                  <a:cubicBezTo>
                    <a:pt x="983697" y="89667"/>
                    <a:pt x="1002105" y="71220"/>
                    <a:pt x="1002105" y="48526"/>
                  </a:cubicBezTo>
                  <a:cubicBezTo>
                    <a:pt x="1002143" y="25794"/>
                    <a:pt x="983697" y="7348"/>
                    <a:pt x="960965" y="7348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0473DA95-3461-4809-93F7-F2559BF8B1DF}"/>
                </a:ext>
              </a:extLst>
            </p:cNvPr>
            <p:cNvSpPr/>
            <p:nvPr/>
          </p:nvSpPr>
          <p:spPr>
            <a:xfrm>
              <a:off x="-12617343" y="2492774"/>
              <a:ext cx="5319849" cy="4781006"/>
            </a:xfrm>
            <a:custGeom>
              <a:avLst/>
              <a:gdLst>
                <a:gd name="connsiteX0" fmla="*/ 4498049 w 5319848"/>
                <a:gd name="connsiteY0" fmla="*/ 2344351 h 4781005"/>
                <a:gd name="connsiteX1" fmla="*/ 4498049 w 5319848"/>
                <a:gd name="connsiteY1" fmla="*/ 48488 h 4781005"/>
                <a:gd name="connsiteX2" fmla="*/ 4456908 w 5319848"/>
                <a:gd name="connsiteY2" fmla="*/ 7348 h 4781005"/>
                <a:gd name="connsiteX3" fmla="*/ 48488 w 5319848"/>
                <a:gd name="connsiteY3" fmla="*/ 7386 h 4781005"/>
                <a:gd name="connsiteX4" fmla="*/ 7348 w 5319848"/>
                <a:gd name="connsiteY4" fmla="*/ 48526 h 4781005"/>
                <a:gd name="connsiteX5" fmla="*/ 7348 w 5319848"/>
                <a:gd name="connsiteY5" fmla="*/ 4030379 h 4781005"/>
                <a:gd name="connsiteX6" fmla="*/ 48488 w 5319848"/>
                <a:gd name="connsiteY6" fmla="*/ 4071519 h 4781005"/>
                <a:gd name="connsiteX7" fmla="*/ 2211599 w 5319848"/>
                <a:gd name="connsiteY7" fmla="*/ 4071519 h 4781005"/>
                <a:gd name="connsiteX8" fmla="*/ 2211599 w 5319848"/>
                <a:gd name="connsiteY8" fmla="*/ 4451384 h 4781005"/>
                <a:gd name="connsiteX9" fmla="*/ 943555 w 5319848"/>
                <a:gd name="connsiteY9" fmla="*/ 4451422 h 4781005"/>
                <a:gd name="connsiteX10" fmla="*/ 902415 w 5319848"/>
                <a:gd name="connsiteY10" fmla="*/ 4492562 h 4781005"/>
                <a:gd name="connsiteX11" fmla="*/ 943555 w 5319848"/>
                <a:gd name="connsiteY11" fmla="*/ 4533703 h 4781005"/>
                <a:gd name="connsiteX12" fmla="*/ 3323085 w 5319848"/>
                <a:gd name="connsiteY12" fmla="*/ 4533703 h 4781005"/>
                <a:gd name="connsiteX13" fmla="*/ 4060359 w 5319848"/>
                <a:gd name="connsiteY13" fmla="*/ 4774154 h 4781005"/>
                <a:gd name="connsiteX14" fmla="*/ 5314786 w 5319848"/>
                <a:gd name="connsiteY14" fmla="*/ 3519924 h 4781005"/>
                <a:gd name="connsiteX15" fmla="*/ 4498027 w 5319848"/>
                <a:gd name="connsiteY15" fmla="*/ 2344364 h 4781005"/>
                <a:gd name="connsiteX16" fmla="*/ 4060391 w 5319848"/>
                <a:gd name="connsiteY16" fmla="*/ 2265399 h 4781005"/>
                <a:gd name="connsiteX17" fmla="*/ 2922159 w 5319848"/>
                <a:gd name="connsiteY17" fmla="*/ 2993758 h 4781005"/>
                <a:gd name="connsiteX18" fmla="*/ 89609 w 5319848"/>
                <a:gd name="connsiteY18" fmla="*/ 2993758 h 4781005"/>
                <a:gd name="connsiteX19" fmla="*/ 89609 w 5319848"/>
                <a:gd name="connsiteY19" fmla="*/ 2080674 h 4781005"/>
                <a:gd name="connsiteX20" fmla="*/ 4415831 w 5319848"/>
                <a:gd name="connsiteY20" fmla="*/ 2080674 h 4781005"/>
                <a:gd name="connsiteX21" fmla="*/ 4415831 w 5319848"/>
                <a:gd name="connsiteY21" fmla="*/ 2317030 h 4781005"/>
                <a:gd name="connsiteX22" fmla="*/ 4060420 w 5319848"/>
                <a:gd name="connsiteY22" fmla="*/ 2265404 h 4781005"/>
                <a:gd name="connsiteX23" fmla="*/ 4415733 w 5319848"/>
                <a:gd name="connsiteY23" fmla="*/ 1998349 h 4781005"/>
                <a:gd name="connsiteX24" fmla="*/ 89609 w 5319848"/>
                <a:gd name="connsiteY24" fmla="*/ 1998349 h 4781005"/>
                <a:gd name="connsiteX25" fmla="*/ 89609 w 5319848"/>
                <a:gd name="connsiteY25" fmla="*/ 1085226 h 4781005"/>
                <a:gd name="connsiteX26" fmla="*/ 4415831 w 5319848"/>
                <a:gd name="connsiteY26" fmla="*/ 1085226 h 4781005"/>
                <a:gd name="connsiteX27" fmla="*/ 4415831 w 5319848"/>
                <a:gd name="connsiteY27" fmla="*/ 1998349 h 4781005"/>
                <a:gd name="connsiteX28" fmla="*/ 89609 w 5319848"/>
                <a:gd name="connsiteY28" fmla="*/ 89669 h 4781005"/>
                <a:gd name="connsiteX29" fmla="*/ 4415831 w 5319848"/>
                <a:gd name="connsiteY29" fmla="*/ 89669 h 4781005"/>
                <a:gd name="connsiteX30" fmla="*/ 4415831 w 5319848"/>
                <a:gd name="connsiteY30" fmla="*/ 1002871 h 4781005"/>
                <a:gd name="connsiteX31" fmla="*/ 89609 w 5319848"/>
                <a:gd name="connsiteY31" fmla="*/ 1002871 h 4781005"/>
                <a:gd name="connsiteX32" fmla="*/ 89609 w 5319848"/>
                <a:gd name="connsiteY32" fmla="*/ 3076034 h 4781005"/>
                <a:gd name="connsiteX33" fmla="*/ 2887379 w 5319848"/>
                <a:gd name="connsiteY33" fmla="*/ 3076034 h 4781005"/>
                <a:gd name="connsiteX34" fmla="*/ 2806055 w 5319848"/>
                <a:gd name="connsiteY34" fmla="*/ 3519894 h 4781005"/>
                <a:gd name="connsiteX35" fmla="*/ 2897520 w 5319848"/>
                <a:gd name="connsiteY35" fmla="*/ 3989236 h 4781005"/>
                <a:gd name="connsiteX36" fmla="*/ 89561 w 5319848"/>
                <a:gd name="connsiteY36" fmla="*/ 3989236 h 4781005"/>
                <a:gd name="connsiteX37" fmla="*/ 2293868 w 5319848"/>
                <a:gd name="connsiteY37" fmla="*/ 4451456 h 4781005"/>
                <a:gd name="connsiteX38" fmla="*/ 2293868 w 5319848"/>
                <a:gd name="connsiteY38" fmla="*/ 4071591 h 4781005"/>
                <a:gd name="connsiteX39" fmla="*/ 2934239 w 5319848"/>
                <a:gd name="connsiteY39" fmla="*/ 4071591 h 4781005"/>
                <a:gd name="connsiteX40" fmla="*/ 3221451 w 5319848"/>
                <a:gd name="connsiteY40" fmla="*/ 4451456 h 4781005"/>
                <a:gd name="connsiteX41" fmla="*/ 4060391 w 5319848"/>
                <a:gd name="connsiteY41" fmla="*/ 4691867 h 4781005"/>
                <a:gd name="connsiteX42" fmla="*/ 2888358 w 5319848"/>
                <a:gd name="connsiteY42" fmla="*/ 3519933 h 4781005"/>
                <a:gd name="connsiteX43" fmla="*/ 4060391 w 5319848"/>
                <a:gd name="connsiteY43" fmla="*/ 2347705 h 4781005"/>
                <a:gd name="connsiteX44" fmla="*/ 5232521 w 5319848"/>
                <a:gd name="connsiteY44" fmla="*/ 3519933 h 4781005"/>
                <a:gd name="connsiteX45" fmla="*/ 4060391 w 5319848"/>
                <a:gd name="connsiteY45" fmla="*/ 4691867 h 478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319848" h="4781005">
                  <a:moveTo>
                    <a:pt x="4498049" y="2344351"/>
                  </a:moveTo>
                  <a:lnTo>
                    <a:pt x="4498049" y="48488"/>
                  </a:lnTo>
                  <a:cubicBezTo>
                    <a:pt x="4498049" y="25756"/>
                    <a:pt x="4479603" y="7348"/>
                    <a:pt x="4456908" y="7348"/>
                  </a:cubicBezTo>
                  <a:lnTo>
                    <a:pt x="48488" y="7386"/>
                  </a:lnTo>
                  <a:cubicBezTo>
                    <a:pt x="25756" y="7386"/>
                    <a:pt x="7348" y="25832"/>
                    <a:pt x="7348" y="48526"/>
                  </a:cubicBezTo>
                  <a:lnTo>
                    <a:pt x="7348" y="4030379"/>
                  </a:lnTo>
                  <a:cubicBezTo>
                    <a:pt x="7348" y="4053111"/>
                    <a:pt x="25794" y="4071519"/>
                    <a:pt x="48488" y="4071519"/>
                  </a:cubicBezTo>
                  <a:lnTo>
                    <a:pt x="2211599" y="4071519"/>
                  </a:lnTo>
                  <a:lnTo>
                    <a:pt x="2211599" y="4451384"/>
                  </a:lnTo>
                  <a:lnTo>
                    <a:pt x="943555" y="4451422"/>
                  </a:lnTo>
                  <a:cubicBezTo>
                    <a:pt x="920823" y="4451422"/>
                    <a:pt x="902415" y="4469868"/>
                    <a:pt x="902415" y="4492562"/>
                  </a:cubicBezTo>
                  <a:cubicBezTo>
                    <a:pt x="902415" y="4515295"/>
                    <a:pt x="920861" y="4533703"/>
                    <a:pt x="943555" y="4533703"/>
                  </a:cubicBezTo>
                  <a:lnTo>
                    <a:pt x="3323085" y="4533703"/>
                  </a:lnTo>
                  <a:cubicBezTo>
                    <a:pt x="3530206" y="4684755"/>
                    <a:pt x="3784971" y="4774154"/>
                    <a:pt x="4060359" y="4774154"/>
                  </a:cubicBezTo>
                  <a:cubicBezTo>
                    <a:pt x="4752087" y="4774154"/>
                    <a:pt x="5314786" y="4211465"/>
                    <a:pt x="5314786" y="3519924"/>
                  </a:cubicBezTo>
                  <a:cubicBezTo>
                    <a:pt x="5314824" y="2982002"/>
                    <a:pt x="4974560" y="2522281"/>
                    <a:pt x="4498027" y="2344364"/>
                  </a:cubicBezTo>
                  <a:close/>
                  <a:moveTo>
                    <a:pt x="4060391" y="2265399"/>
                  </a:moveTo>
                  <a:cubicBezTo>
                    <a:pt x="3556524" y="2265399"/>
                    <a:pt x="3121433" y="2564173"/>
                    <a:pt x="2922159" y="2993758"/>
                  </a:cubicBezTo>
                  <a:lnTo>
                    <a:pt x="89609" y="2993758"/>
                  </a:lnTo>
                  <a:lnTo>
                    <a:pt x="89609" y="2080674"/>
                  </a:lnTo>
                  <a:lnTo>
                    <a:pt x="4415831" y="2080674"/>
                  </a:lnTo>
                  <a:lnTo>
                    <a:pt x="4415831" y="2317030"/>
                  </a:lnTo>
                  <a:cubicBezTo>
                    <a:pt x="4303085" y="2283620"/>
                    <a:pt x="4183874" y="2265404"/>
                    <a:pt x="4060420" y="2265404"/>
                  </a:cubicBezTo>
                  <a:close/>
                  <a:moveTo>
                    <a:pt x="4415733" y="1998349"/>
                  </a:moveTo>
                  <a:lnTo>
                    <a:pt x="89609" y="1998349"/>
                  </a:lnTo>
                  <a:lnTo>
                    <a:pt x="89609" y="1085226"/>
                  </a:lnTo>
                  <a:lnTo>
                    <a:pt x="4415831" y="1085226"/>
                  </a:lnTo>
                  <a:lnTo>
                    <a:pt x="4415831" y="1998349"/>
                  </a:lnTo>
                  <a:close/>
                  <a:moveTo>
                    <a:pt x="89609" y="89669"/>
                  </a:moveTo>
                  <a:lnTo>
                    <a:pt x="4415831" y="89669"/>
                  </a:lnTo>
                  <a:lnTo>
                    <a:pt x="4415831" y="1002871"/>
                  </a:lnTo>
                  <a:lnTo>
                    <a:pt x="89609" y="1002871"/>
                  </a:lnTo>
                  <a:close/>
                  <a:moveTo>
                    <a:pt x="89609" y="3076034"/>
                  </a:moveTo>
                  <a:lnTo>
                    <a:pt x="2887379" y="3076034"/>
                  </a:lnTo>
                  <a:cubicBezTo>
                    <a:pt x="2834987" y="3214116"/>
                    <a:pt x="2806055" y="3363630"/>
                    <a:pt x="2806055" y="3519894"/>
                  </a:cubicBezTo>
                  <a:cubicBezTo>
                    <a:pt x="2806055" y="3685799"/>
                    <a:pt x="2838737" y="3844160"/>
                    <a:pt x="2897520" y="3989236"/>
                  </a:cubicBezTo>
                  <a:lnTo>
                    <a:pt x="89561" y="3989236"/>
                  </a:lnTo>
                  <a:close/>
                  <a:moveTo>
                    <a:pt x="2293868" y="4451456"/>
                  </a:moveTo>
                  <a:lnTo>
                    <a:pt x="2293868" y="4071591"/>
                  </a:lnTo>
                  <a:lnTo>
                    <a:pt x="2934239" y="4071591"/>
                  </a:lnTo>
                  <a:cubicBezTo>
                    <a:pt x="3005306" y="4215981"/>
                    <a:pt x="3103122" y="4344765"/>
                    <a:pt x="3221451" y="4451456"/>
                  </a:cubicBezTo>
                  <a:close/>
                  <a:moveTo>
                    <a:pt x="4060391" y="4691867"/>
                  </a:moveTo>
                  <a:cubicBezTo>
                    <a:pt x="3414161" y="4691867"/>
                    <a:pt x="2888358" y="4166114"/>
                    <a:pt x="2888358" y="3519933"/>
                  </a:cubicBezTo>
                  <a:cubicBezTo>
                    <a:pt x="2888358" y="2873586"/>
                    <a:pt x="3414112" y="2347705"/>
                    <a:pt x="4060391" y="2347705"/>
                  </a:cubicBezTo>
                  <a:cubicBezTo>
                    <a:pt x="4706738" y="2347705"/>
                    <a:pt x="5232521" y="2873538"/>
                    <a:pt x="5232521" y="3519933"/>
                  </a:cubicBezTo>
                  <a:cubicBezTo>
                    <a:pt x="5232521" y="4166084"/>
                    <a:pt x="4706689" y="4691867"/>
                    <a:pt x="4060391" y="4691867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B536D554-1ACC-49E2-899E-6CEC53538674}"/>
                </a:ext>
              </a:extLst>
            </p:cNvPr>
            <p:cNvSpPr/>
            <p:nvPr/>
          </p:nvSpPr>
          <p:spPr>
            <a:xfrm>
              <a:off x="-9075678" y="5041379"/>
              <a:ext cx="1028700" cy="1939834"/>
            </a:xfrm>
            <a:custGeom>
              <a:avLst/>
              <a:gdLst>
                <a:gd name="connsiteX0" fmla="*/ 655219 w 1028700"/>
                <a:gd name="connsiteY0" fmla="*/ 929961 h 1939834"/>
                <a:gd name="connsiteX1" fmla="*/ 559812 w 1028700"/>
                <a:gd name="connsiteY1" fmla="*/ 929961 h 1939834"/>
                <a:gd name="connsiteX2" fmla="*/ 559812 w 1028700"/>
                <a:gd name="connsiteY2" fmla="*/ 344542 h 1939834"/>
                <a:gd name="connsiteX3" fmla="*/ 788595 w 1028700"/>
                <a:gd name="connsiteY3" fmla="*/ 344542 h 1939834"/>
                <a:gd name="connsiteX4" fmla="*/ 829734 w 1028700"/>
                <a:gd name="connsiteY4" fmla="*/ 303402 h 1939834"/>
                <a:gd name="connsiteX5" fmla="*/ 788595 w 1028700"/>
                <a:gd name="connsiteY5" fmla="*/ 262262 h 1939834"/>
                <a:gd name="connsiteX6" fmla="*/ 559812 w 1028700"/>
                <a:gd name="connsiteY6" fmla="*/ 262262 h 1939834"/>
                <a:gd name="connsiteX7" fmla="*/ 559812 w 1028700"/>
                <a:gd name="connsiteY7" fmla="*/ 48488 h 1939834"/>
                <a:gd name="connsiteX8" fmla="*/ 518672 w 1028700"/>
                <a:gd name="connsiteY8" fmla="*/ 7348 h 1939834"/>
                <a:gd name="connsiteX9" fmla="*/ 477531 w 1028700"/>
                <a:gd name="connsiteY9" fmla="*/ 48488 h 1939834"/>
                <a:gd name="connsiteX10" fmla="*/ 477531 w 1028700"/>
                <a:gd name="connsiteY10" fmla="*/ 262222 h 1939834"/>
                <a:gd name="connsiteX11" fmla="*/ 382392 w 1028700"/>
                <a:gd name="connsiteY11" fmla="*/ 262222 h 1939834"/>
                <a:gd name="connsiteX12" fmla="*/ 7348 w 1028700"/>
                <a:gd name="connsiteY12" fmla="*/ 637159 h 1939834"/>
                <a:gd name="connsiteX13" fmla="*/ 382392 w 1028700"/>
                <a:gd name="connsiteY13" fmla="*/ 1012204 h 1939834"/>
                <a:gd name="connsiteX14" fmla="*/ 477531 w 1028700"/>
                <a:gd name="connsiteY14" fmla="*/ 1012204 h 1939834"/>
                <a:gd name="connsiteX15" fmla="*/ 477493 w 1028700"/>
                <a:gd name="connsiteY15" fmla="*/ 1597847 h 1939834"/>
                <a:gd name="connsiteX16" fmla="*/ 248867 w 1028700"/>
                <a:gd name="connsiteY16" fmla="*/ 1597847 h 1939834"/>
                <a:gd name="connsiteX17" fmla="*/ 207727 w 1028700"/>
                <a:gd name="connsiteY17" fmla="*/ 1638987 h 1939834"/>
                <a:gd name="connsiteX18" fmla="*/ 248943 w 1028700"/>
                <a:gd name="connsiteY18" fmla="*/ 1680166 h 1939834"/>
                <a:gd name="connsiteX19" fmla="*/ 477569 w 1028700"/>
                <a:gd name="connsiteY19" fmla="*/ 1680166 h 1939834"/>
                <a:gd name="connsiteX20" fmla="*/ 477569 w 1028700"/>
                <a:gd name="connsiteY20" fmla="*/ 1893900 h 1939834"/>
                <a:gd name="connsiteX21" fmla="*/ 518710 w 1028700"/>
                <a:gd name="connsiteY21" fmla="*/ 1935041 h 1939834"/>
                <a:gd name="connsiteX22" fmla="*/ 559850 w 1028700"/>
                <a:gd name="connsiteY22" fmla="*/ 1893900 h 1939834"/>
                <a:gd name="connsiteX23" fmla="*/ 559850 w 1028700"/>
                <a:gd name="connsiteY23" fmla="*/ 1680166 h 1939834"/>
                <a:gd name="connsiteX24" fmla="*/ 655219 w 1028700"/>
                <a:gd name="connsiteY24" fmla="*/ 1680166 h 1939834"/>
                <a:gd name="connsiteX25" fmla="*/ 1030224 w 1028700"/>
                <a:gd name="connsiteY25" fmla="*/ 1305229 h 1939834"/>
                <a:gd name="connsiteX26" fmla="*/ 655219 w 1028700"/>
                <a:gd name="connsiteY26" fmla="*/ 929950 h 1939834"/>
                <a:gd name="connsiteX27" fmla="*/ 430492 w 1028700"/>
                <a:gd name="connsiteY27" fmla="*/ 929961 h 1939834"/>
                <a:gd name="connsiteX28" fmla="*/ 382386 w 1028700"/>
                <a:gd name="connsiteY28" fmla="*/ 929961 h 1939834"/>
                <a:gd name="connsiteX29" fmla="*/ 89618 w 1028700"/>
                <a:gd name="connsiteY29" fmla="*/ 637193 h 1939834"/>
                <a:gd name="connsiteX30" fmla="*/ 382386 w 1028700"/>
                <a:gd name="connsiteY30" fmla="*/ 344542 h 1939834"/>
                <a:gd name="connsiteX31" fmla="*/ 477526 w 1028700"/>
                <a:gd name="connsiteY31" fmla="*/ 344542 h 1939834"/>
                <a:gd name="connsiteX32" fmla="*/ 477526 w 1028700"/>
                <a:gd name="connsiteY32" fmla="*/ 929961 h 1939834"/>
                <a:gd name="connsiteX33" fmla="*/ 655219 w 1028700"/>
                <a:gd name="connsiteY33" fmla="*/ 1597851 h 1939834"/>
                <a:gd name="connsiteX34" fmla="*/ 559850 w 1028700"/>
                <a:gd name="connsiteY34" fmla="*/ 1597851 h 1939834"/>
                <a:gd name="connsiteX35" fmla="*/ 559850 w 1028700"/>
                <a:gd name="connsiteY35" fmla="*/ 1012247 h 1939834"/>
                <a:gd name="connsiteX36" fmla="*/ 655257 w 1028700"/>
                <a:gd name="connsiteY36" fmla="*/ 1012247 h 1939834"/>
                <a:gd name="connsiteX37" fmla="*/ 947947 w 1028700"/>
                <a:gd name="connsiteY37" fmla="*/ 1305201 h 1939834"/>
                <a:gd name="connsiteX38" fmla="*/ 655218 w 1028700"/>
                <a:gd name="connsiteY38" fmla="*/ 1597851 h 193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028700" h="1939834">
                  <a:moveTo>
                    <a:pt x="655219" y="929961"/>
                  </a:moveTo>
                  <a:lnTo>
                    <a:pt x="559812" y="929961"/>
                  </a:lnTo>
                  <a:lnTo>
                    <a:pt x="559812" y="344542"/>
                  </a:lnTo>
                  <a:lnTo>
                    <a:pt x="788595" y="344542"/>
                  </a:lnTo>
                  <a:cubicBezTo>
                    <a:pt x="811327" y="344542"/>
                    <a:pt x="829734" y="326096"/>
                    <a:pt x="829734" y="303402"/>
                  </a:cubicBezTo>
                  <a:cubicBezTo>
                    <a:pt x="829734" y="280670"/>
                    <a:pt x="811289" y="262262"/>
                    <a:pt x="788595" y="262262"/>
                  </a:cubicBezTo>
                  <a:lnTo>
                    <a:pt x="559812" y="262262"/>
                  </a:lnTo>
                  <a:lnTo>
                    <a:pt x="559812" y="48488"/>
                  </a:lnTo>
                  <a:cubicBezTo>
                    <a:pt x="559812" y="25756"/>
                    <a:pt x="541365" y="7348"/>
                    <a:pt x="518672" y="7348"/>
                  </a:cubicBezTo>
                  <a:cubicBezTo>
                    <a:pt x="495939" y="7348"/>
                    <a:pt x="477531" y="25794"/>
                    <a:pt x="477531" y="48488"/>
                  </a:cubicBezTo>
                  <a:lnTo>
                    <a:pt x="477531" y="262222"/>
                  </a:lnTo>
                  <a:lnTo>
                    <a:pt x="382392" y="262222"/>
                  </a:lnTo>
                  <a:cubicBezTo>
                    <a:pt x="175545" y="262222"/>
                    <a:pt x="7348" y="430381"/>
                    <a:pt x="7348" y="637159"/>
                  </a:cubicBezTo>
                  <a:cubicBezTo>
                    <a:pt x="7348" y="844006"/>
                    <a:pt x="175545" y="1012204"/>
                    <a:pt x="382392" y="1012204"/>
                  </a:cubicBezTo>
                  <a:lnTo>
                    <a:pt x="477531" y="1012204"/>
                  </a:lnTo>
                  <a:lnTo>
                    <a:pt x="477493" y="1597847"/>
                  </a:lnTo>
                  <a:lnTo>
                    <a:pt x="248867" y="1597847"/>
                  </a:lnTo>
                  <a:cubicBezTo>
                    <a:pt x="226135" y="1597847"/>
                    <a:pt x="207727" y="1616294"/>
                    <a:pt x="207727" y="1638987"/>
                  </a:cubicBezTo>
                  <a:cubicBezTo>
                    <a:pt x="207727" y="1661720"/>
                    <a:pt x="226211" y="1680166"/>
                    <a:pt x="248943" y="1680166"/>
                  </a:cubicBezTo>
                  <a:lnTo>
                    <a:pt x="477569" y="1680166"/>
                  </a:lnTo>
                  <a:lnTo>
                    <a:pt x="477569" y="1893900"/>
                  </a:lnTo>
                  <a:cubicBezTo>
                    <a:pt x="477569" y="1916633"/>
                    <a:pt x="496015" y="1935041"/>
                    <a:pt x="518710" y="1935041"/>
                  </a:cubicBezTo>
                  <a:cubicBezTo>
                    <a:pt x="541442" y="1935041"/>
                    <a:pt x="559850" y="1916595"/>
                    <a:pt x="559850" y="1893900"/>
                  </a:cubicBezTo>
                  <a:lnTo>
                    <a:pt x="559850" y="1680166"/>
                  </a:lnTo>
                  <a:lnTo>
                    <a:pt x="655219" y="1680166"/>
                  </a:lnTo>
                  <a:cubicBezTo>
                    <a:pt x="861988" y="1680166"/>
                    <a:pt x="1030224" y="1512008"/>
                    <a:pt x="1030224" y="1305229"/>
                  </a:cubicBezTo>
                  <a:cubicBezTo>
                    <a:pt x="1030186" y="1098304"/>
                    <a:pt x="861988" y="929950"/>
                    <a:pt x="655219" y="929950"/>
                  </a:cubicBezTo>
                  <a:close/>
                  <a:moveTo>
                    <a:pt x="430492" y="929961"/>
                  </a:moveTo>
                  <a:lnTo>
                    <a:pt x="382386" y="929961"/>
                  </a:lnTo>
                  <a:cubicBezTo>
                    <a:pt x="220959" y="929961"/>
                    <a:pt x="89618" y="798620"/>
                    <a:pt x="89618" y="637193"/>
                  </a:cubicBezTo>
                  <a:cubicBezTo>
                    <a:pt x="89618" y="475843"/>
                    <a:pt x="220959" y="344542"/>
                    <a:pt x="382386" y="344542"/>
                  </a:cubicBezTo>
                  <a:lnTo>
                    <a:pt x="477526" y="344542"/>
                  </a:lnTo>
                  <a:lnTo>
                    <a:pt x="477526" y="929961"/>
                  </a:lnTo>
                  <a:close/>
                  <a:moveTo>
                    <a:pt x="655219" y="1597851"/>
                  </a:moveTo>
                  <a:lnTo>
                    <a:pt x="559850" y="1597851"/>
                  </a:lnTo>
                  <a:lnTo>
                    <a:pt x="559850" y="1012247"/>
                  </a:lnTo>
                  <a:lnTo>
                    <a:pt x="655257" y="1012247"/>
                  </a:lnTo>
                  <a:cubicBezTo>
                    <a:pt x="816607" y="1012247"/>
                    <a:pt x="947947" y="1143705"/>
                    <a:pt x="947947" y="1305201"/>
                  </a:cubicBezTo>
                  <a:cubicBezTo>
                    <a:pt x="947909" y="1466589"/>
                    <a:pt x="816607" y="1597851"/>
                    <a:pt x="655218" y="1597851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221" name="Oval 220">
            <a:extLst>
              <a:ext uri="{FF2B5EF4-FFF2-40B4-BE49-F238E27FC236}">
                <a16:creationId xmlns:a16="http://schemas.microsoft.com/office/drawing/2014/main" id="{F6A8A14D-A36F-47CF-ADBA-5C8BB9C118EF}"/>
              </a:ext>
            </a:extLst>
          </p:cNvPr>
          <p:cNvSpPr/>
          <p:nvPr/>
        </p:nvSpPr>
        <p:spPr>
          <a:xfrm>
            <a:off x="5343921" y="9155714"/>
            <a:ext cx="475632" cy="475632"/>
          </a:xfrm>
          <a:prstGeom prst="ellipse">
            <a:avLst/>
          </a:prstGeom>
          <a:solidFill>
            <a:srgbClr val="00B0F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4FE45AF9-9FC7-4B9D-B23D-73BF1D17A149}"/>
              </a:ext>
            </a:extLst>
          </p:cNvPr>
          <p:cNvGrpSpPr/>
          <p:nvPr/>
        </p:nvGrpSpPr>
        <p:grpSpPr>
          <a:xfrm>
            <a:off x="5478435" y="9262676"/>
            <a:ext cx="206604" cy="261709"/>
            <a:chOff x="-8790998" y="2011700"/>
            <a:chExt cx="4036423" cy="5113000"/>
          </a:xfrm>
          <a:solidFill>
            <a:schemeClr val="bg1"/>
          </a:solidFill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E9C5E662-B55C-4F61-B120-6F0F9E5D2742}"/>
                </a:ext>
              </a:extLst>
            </p:cNvPr>
            <p:cNvSpPr/>
            <p:nvPr/>
          </p:nvSpPr>
          <p:spPr>
            <a:xfrm>
              <a:off x="-8790998" y="3940629"/>
              <a:ext cx="4036423" cy="3184071"/>
            </a:xfrm>
            <a:custGeom>
              <a:avLst/>
              <a:gdLst>
                <a:gd name="connsiteX0" fmla="*/ 3993610 w 4036422"/>
                <a:gd name="connsiteY0" fmla="*/ 7348 h 3184071"/>
                <a:gd name="connsiteX1" fmla="*/ 3050635 w 4036422"/>
                <a:gd name="connsiteY1" fmla="*/ 7348 h 3184071"/>
                <a:gd name="connsiteX2" fmla="*/ 3050635 w 4036422"/>
                <a:gd name="connsiteY2" fmla="*/ 93073 h 3184071"/>
                <a:gd name="connsiteX3" fmla="*/ 3950747 w 4036422"/>
                <a:gd name="connsiteY3" fmla="*/ 93073 h 3184071"/>
                <a:gd name="connsiteX4" fmla="*/ 3950747 w 4036422"/>
                <a:gd name="connsiteY4" fmla="*/ 521698 h 3184071"/>
                <a:gd name="connsiteX5" fmla="*/ 307385 w 4036422"/>
                <a:gd name="connsiteY5" fmla="*/ 521698 h 3184071"/>
                <a:gd name="connsiteX6" fmla="*/ 93073 w 4036422"/>
                <a:gd name="connsiteY6" fmla="*/ 307385 h 3184071"/>
                <a:gd name="connsiteX7" fmla="*/ 307385 w 4036422"/>
                <a:gd name="connsiteY7" fmla="*/ 93073 h 3184071"/>
                <a:gd name="connsiteX8" fmla="*/ 736010 w 4036422"/>
                <a:gd name="connsiteY8" fmla="*/ 93073 h 3184071"/>
                <a:gd name="connsiteX9" fmla="*/ 736010 w 4036422"/>
                <a:gd name="connsiteY9" fmla="*/ 7348 h 3184071"/>
                <a:gd name="connsiteX10" fmla="*/ 307385 w 4036422"/>
                <a:gd name="connsiteY10" fmla="*/ 7348 h 3184071"/>
                <a:gd name="connsiteX11" fmla="*/ 7348 w 4036422"/>
                <a:gd name="connsiteY11" fmla="*/ 307385 h 3184071"/>
                <a:gd name="connsiteX12" fmla="*/ 7348 w 4036422"/>
                <a:gd name="connsiteY12" fmla="*/ 2879135 h 3184071"/>
                <a:gd name="connsiteX13" fmla="*/ 307385 w 4036422"/>
                <a:gd name="connsiteY13" fmla="*/ 3179173 h 3184071"/>
                <a:gd name="connsiteX14" fmla="*/ 3736385 w 4036422"/>
                <a:gd name="connsiteY14" fmla="*/ 3179173 h 3184071"/>
                <a:gd name="connsiteX15" fmla="*/ 4036423 w 4036422"/>
                <a:gd name="connsiteY15" fmla="*/ 2879135 h 3184071"/>
                <a:gd name="connsiteX16" fmla="*/ 4036423 w 4036422"/>
                <a:gd name="connsiteY16" fmla="*/ 50210 h 3184071"/>
                <a:gd name="connsiteX17" fmla="*/ 3993560 w 4036422"/>
                <a:gd name="connsiteY17" fmla="*/ 7348 h 3184071"/>
                <a:gd name="connsiteX18" fmla="*/ 3736435 w 4036422"/>
                <a:gd name="connsiteY18" fmla="*/ 3093448 h 3184071"/>
                <a:gd name="connsiteX19" fmla="*/ 307434 w 4036422"/>
                <a:gd name="connsiteY19" fmla="*/ 3093448 h 3184071"/>
                <a:gd name="connsiteX20" fmla="*/ 93122 w 4036422"/>
                <a:gd name="connsiteY20" fmla="*/ 2879135 h 3184071"/>
                <a:gd name="connsiteX21" fmla="*/ 93122 w 4036422"/>
                <a:gd name="connsiteY21" fmla="*/ 517436 h 3184071"/>
                <a:gd name="connsiteX22" fmla="*/ 307434 w 4036422"/>
                <a:gd name="connsiteY22" fmla="*/ 607447 h 3184071"/>
                <a:gd name="connsiteX23" fmla="*/ 3950796 w 4036422"/>
                <a:gd name="connsiteY23" fmla="*/ 607447 h 3184071"/>
                <a:gd name="connsiteX24" fmla="*/ 3950796 w 4036422"/>
                <a:gd name="connsiteY24" fmla="*/ 1979047 h 3184071"/>
                <a:gd name="connsiteX25" fmla="*/ 3050684 w 4036422"/>
                <a:gd name="connsiteY25" fmla="*/ 1979047 h 3184071"/>
                <a:gd name="connsiteX26" fmla="*/ 2836371 w 4036422"/>
                <a:gd name="connsiteY26" fmla="*/ 2193360 h 3184071"/>
                <a:gd name="connsiteX27" fmla="*/ 2836371 w 4036422"/>
                <a:gd name="connsiteY27" fmla="*/ 2364810 h 3184071"/>
                <a:gd name="connsiteX28" fmla="*/ 3050684 w 4036422"/>
                <a:gd name="connsiteY28" fmla="*/ 2579122 h 3184071"/>
                <a:gd name="connsiteX29" fmla="*/ 3950796 w 4036422"/>
                <a:gd name="connsiteY29" fmla="*/ 2579122 h 3184071"/>
                <a:gd name="connsiteX30" fmla="*/ 3950796 w 4036422"/>
                <a:gd name="connsiteY30" fmla="*/ 2879160 h 3184071"/>
                <a:gd name="connsiteX31" fmla="*/ 3736484 w 4036422"/>
                <a:gd name="connsiteY31" fmla="*/ 3093472 h 3184071"/>
                <a:gd name="connsiteX32" fmla="*/ 3950747 w 4036422"/>
                <a:gd name="connsiteY32" fmla="*/ 2064748 h 3184071"/>
                <a:gd name="connsiteX33" fmla="*/ 3950747 w 4036422"/>
                <a:gd name="connsiteY33" fmla="*/ 2493373 h 3184071"/>
                <a:gd name="connsiteX34" fmla="*/ 3050635 w 4036422"/>
                <a:gd name="connsiteY34" fmla="*/ 2493373 h 3184071"/>
                <a:gd name="connsiteX35" fmla="*/ 2922047 w 4036422"/>
                <a:gd name="connsiteY35" fmla="*/ 2364785 h 3184071"/>
                <a:gd name="connsiteX36" fmla="*/ 2922047 w 4036422"/>
                <a:gd name="connsiteY36" fmla="*/ 2193335 h 3184071"/>
                <a:gd name="connsiteX37" fmla="*/ 3050635 w 4036422"/>
                <a:gd name="connsiteY37" fmla="*/ 2064748 h 31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36422" h="3184071">
                  <a:moveTo>
                    <a:pt x="3993610" y="7348"/>
                  </a:moveTo>
                  <a:lnTo>
                    <a:pt x="3050635" y="7348"/>
                  </a:lnTo>
                  <a:lnTo>
                    <a:pt x="3050635" y="93073"/>
                  </a:lnTo>
                  <a:lnTo>
                    <a:pt x="3950747" y="93073"/>
                  </a:lnTo>
                  <a:lnTo>
                    <a:pt x="3950747" y="521698"/>
                  </a:lnTo>
                  <a:lnTo>
                    <a:pt x="307385" y="521698"/>
                  </a:lnTo>
                  <a:cubicBezTo>
                    <a:pt x="189516" y="521698"/>
                    <a:pt x="93073" y="425257"/>
                    <a:pt x="93073" y="307385"/>
                  </a:cubicBezTo>
                  <a:cubicBezTo>
                    <a:pt x="93073" y="189514"/>
                    <a:pt x="189514" y="93073"/>
                    <a:pt x="307385" y="93073"/>
                  </a:cubicBezTo>
                  <a:lnTo>
                    <a:pt x="736010" y="93073"/>
                  </a:lnTo>
                  <a:lnTo>
                    <a:pt x="736010" y="7348"/>
                  </a:lnTo>
                  <a:lnTo>
                    <a:pt x="307385" y="7348"/>
                  </a:lnTo>
                  <a:cubicBezTo>
                    <a:pt x="141295" y="7348"/>
                    <a:pt x="7348" y="141294"/>
                    <a:pt x="7348" y="307385"/>
                  </a:cubicBezTo>
                  <a:lnTo>
                    <a:pt x="7348" y="2879135"/>
                  </a:lnTo>
                  <a:cubicBezTo>
                    <a:pt x="7348" y="3045226"/>
                    <a:pt x="141295" y="3179173"/>
                    <a:pt x="307385" y="3179173"/>
                  </a:cubicBezTo>
                  <a:lnTo>
                    <a:pt x="3736385" y="3179173"/>
                  </a:lnTo>
                  <a:cubicBezTo>
                    <a:pt x="3902476" y="3179173"/>
                    <a:pt x="4036423" y="3045226"/>
                    <a:pt x="4036423" y="2879135"/>
                  </a:cubicBezTo>
                  <a:lnTo>
                    <a:pt x="4036423" y="50210"/>
                  </a:lnTo>
                  <a:cubicBezTo>
                    <a:pt x="4036423" y="26636"/>
                    <a:pt x="4017134" y="7348"/>
                    <a:pt x="3993560" y="7348"/>
                  </a:cubicBezTo>
                  <a:close/>
                  <a:moveTo>
                    <a:pt x="3736435" y="3093448"/>
                  </a:moveTo>
                  <a:lnTo>
                    <a:pt x="307434" y="3093448"/>
                  </a:lnTo>
                  <a:cubicBezTo>
                    <a:pt x="189565" y="3093448"/>
                    <a:pt x="93122" y="2997007"/>
                    <a:pt x="93122" y="2879135"/>
                  </a:cubicBezTo>
                  <a:lnTo>
                    <a:pt x="93122" y="517436"/>
                  </a:lnTo>
                  <a:cubicBezTo>
                    <a:pt x="149915" y="575300"/>
                    <a:pt x="227068" y="607447"/>
                    <a:pt x="307434" y="607447"/>
                  </a:cubicBezTo>
                  <a:lnTo>
                    <a:pt x="3950796" y="607447"/>
                  </a:lnTo>
                  <a:lnTo>
                    <a:pt x="3950796" y="1979047"/>
                  </a:lnTo>
                  <a:lnTo>
                    <a:pt x="3050684" y="1979047"/>
                  </a:lnTo>
                  <a:cubicBezTo>
                    <a:pt x="2932814" y="1979047"/>
                    <a:pt x="2836371" y="2075488"/>
                    <a:pt x="2836371" y="2193360"/>
                  </a:cubicBezTo>
                  <a:lnTo>
                    <a:pt x="2836371" y="2364810"/>
                  </a:lnTo>
                  <a:cubicBezTo>
                    <a:pt x="2836371" y="2482679"/>
                    <a:pt x="2932812" y="2579122"/>
                    <a:pt x="3050684" y="2579122"/>
                  </a:cubicBezTo>
                  <a:lnTo>
                    <a:pt x="3950796" y="2579122"/>
                  </a:lnTo>
                  <a:lnTo>
                    <a:pt x="3950796" y="2879160"/>
                  </a:lnTo>
                  <a:cubicBezTo>
                    <a:pt x="3950796" y="2997029"/>
                    <a:pt x="3854355" y="3093472"/>
                    <a:pt x="3736484" y="3093472"/>
                  </a:cubicBezTo>
                  <a:close/>
                  <a:moveTo>
                    <a:pt x="3950747" y="2064748"/>
                  </a:moveTo>
                  <a:lnTo>
                    <a:pt x="3950747" y="2493373"/>
                  </a:lnTo>
                  <a:lnTo>
                    <a:pt x="3050635" y="2493373"/>
                  </a:lnTo>
                  <a:cubicBezTo>
                    <a:pt x="2979911" y="2493373"/>
                    <a:pt x="2922047" y="2435509"/>
                    <a:pt x="2922047" y="2364785"/>
                  </a:cubicBezTo>
                  <a:lnTo>
                    <a:pt x="2922047" y="2193335"/>
                  </a:lnTo>
                  <a:cubicBezTo>
                    <a:pt x="2922047" y="2122612"/>
                    <a:pt x="2979911" y="2064748"/>
                    <a:pt x="3050635" y="2064748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649FF4F-05C1-47AE-AA99-2918D3E26766}"/>
                </a:ext>
              </a:extLst>
            </p:cNvPr>
            <p:cNvSpPr/>
            <p:nvPr/>
          </p:nvSpPr>
          <p:spPr>
            <a:xfrm>
              <a:off x="-5661987" y="6169479"/>
              <a:ext cx="186146" cy="97971"/>
            </a:xfrm>
            <a:custGeom>
              <a:avLst/>
              <a:gdLst>
                <a:gd name="connsiteX0" fmla="*/ 7348 w 186145"/>
                <a:gd name="connsiteY0" fmla="*/ 7348 h 97971"/>
                <a:gd name="connsiteX1" fmla="*/ 178798 w 186145"/>
                <a:gd name="connsiteY1" fmla="*/ 7348 h 97971"/>
                <a:gd name="connsiteX2" fmla="*/ 178798 w 186145"/>
                <a:gd name="connsiteY2" fmla="*/ 93073 h 97971"/>
                <a:gd name="connsiteX3" fmla="*/ 7348 w 186145"/>
                <a:gd name="connsiteY3" fmla="*/ 93073 h 97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145" h="97971">
                  <a:moveTo>
                    <a:pt x="7348" y="7348"/>
                  </a:moveTo>
                  <a:lnTo>
                    <a:pt x="178798" y="7348"/>
                  </a:lnTo>
                  <a:lnTo>
                    <a:pt x="178798" y="93073"/>
                  </a:lnTo>
                  <a:lnTo>
                    <a:pt x="7348" y="93073"/>
                  </a:ln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319A057B-5CD3-46E8-897B-BC5887018606}"/>
                </a:ext>
              </a:extLst>
            </p:cNvPr>
            <p:cNvSpPr/>
            <p:nvPr/>
          </p:nvSpPr>
          <p:spPr>
            <a:xfrm>
              <a:off x="-8019396" y="2011700"/>
              <a:ext cx="1293223" cy="2282734"/>
            </a:xfrm>
            <a:custGeom>
              <a:avLst/>
              <a:gdLst>
                <a:gd name="connsiteX0" fmla="*/ 620278 w 1293222"/>
                <a:gd name="connsiteY0" fmla="*/ 2266245 h 2282734"/>
                <a:gd name="connsiteX1" fmla="*/ 681357 w 1293222"/>
                <a:gd name="connsiteY1" fmla="*/ 2266245 h 2282734"/>
                <a:gd name="connsiteX2" fmla="*/ 1281432 w 1293222"/>
                <a:gd name="connsiteY2" fmla="*/ 1666170 h 2282734"/>
                <a:gd name="connsiteX3" fmla="*/ 1281432 w 1293222"/>
                <a:gd name="connsiteY3" fmla="*/ 1605091 h 2282734"/>
                <a:gd name="connsiteX4" fmla="*/ 1251428 w 1293222"/>
                <a:gd name="connsiteY4" fmla="*/ 1592232 h 2282734"/>
                <a:gd name="connsiteX5" fmla="*/ 951391 w 1293222"/>
                <a:gd name="connsiteY5" fmla="*/ 1592232 h 2282734"/>
                <a:gd name="connsiteX6" fmla="*/ 951391 w 1293222"/>
                <a:gd name="connsiteY6" fmla="*/ 7348 h 2282734"/>
                <a:gd name="connsiteX7" fmla="*/ 865666 w 1293222"/>
                <a:gd name="connsiteY7" fmla="*/ 7348 h 2282734"/>
                <a:gd name="connsiteX8" fmla="*/ 865666 w 1293222"/>
                <a:gd name="connsiteY8" fmla="*/ 1636123 h 2282734"/>
                <a:gd name="connsiteX9" fmla="*/ 908528 w 1293222"/>
                <a:gd name="connsiteY9" fmla="*/ 1678985 h 2282734"/>
                <a:gd name="connsiteX10" fmla="*/ 1147490 w 1293222"/>
                <a:gd name="connsiteY10" fmla="*/ 1678985 h 2282734"/>
                <a:gd name="connsiteX11" fmla="*/ 650285 w 1293222"/>
                <a:gd name="connsiteY11" fmla="*/ 2175123 h 2282734"/>
                <a:gd name="connsiteX12" fmla="*/ 154148 w 1293222"/>
                <a:gd name="connsiteY12" fmla="*/ 1678985 h 2282734"/>
                <a:gd name="connsiteX13" fmla="*/ 393110 w 1293222"/>
                <a:gd name="connsiteY13" fmla="*/ 1678985 h 2282734"/>
                <a:gd name="connsiteX14" fmla="*/ 435973 w 1293222"/>
                <a:gd name="connsiteY14" fmla="*/ 1636123 h 2282734"/>
                <a:gd name="connsiteX15" fmla="*/ 435973 w 1293222"/>
                <a:gd name="connsiteY15" fmla="*/ 7348 h 2282734"/>
                <a:gd name="connsiteX16" fmla="*/ 350248 w 1293222"/>
                <a:gd name="connsiteY16" fmla="*/ 7348 h 2282734"/>
                <a:gd name="connsiteX17" fmla="*/ 350248 w 1293222"/>
                <a:gd name="connsiteY17" fmla="*/ 1593309 h 2282734"/>
                <a:gd name="connsiteX18" fmla="*/ 50210 w 1293222"/>
                <a:gd name="connsiteY18" fmla="*/ 1593309 h 2282734"/>
                <a:gd name="connsiteX19" fmla="*/ 7348 w 1293222"/>
                <a:gd name="connsiteY19" fmla="*/ 1636172 h 2282734"/>
                <a:gd name="connsiteX20" fmla="*/ 20207 w 1293222"/>
                <a:gd name="connsiteY20" fmla="*/ 1666176 h 2282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93222" h="2282734">
                  <a:moveTo>
                    <a:pt x="620278" y="2266245"/>
                  </a:moveTo>
                  <a:cubicBezTo>
                    <a:pt x="637423" y="2283390"/>
                    <a:pt x="664212" y="2283390"/>
                    <a:pt x="681357" y="2266245"/>
                  </a:cubicBezTo>
                  <a:lnTo>
                    <a:pt x="1281432" y="1666170"/>
                  </a:lnTo>
                  <a:cubicBezTo>
                    <a:pt x="1298577" y="1649025"/>
                    <a:pt x="1298577" y="1622236"/>
                    <a:pt x="1281432" y="1605091"/>
                  </a:cubicBezTo>
                  <a:cubicBezTo>
                    <a:pt x="1272860" y="1596518"/>
                    <a:pt x="1262143" y="1592232"/>
                    <a:pt x="1251428" y="1592232"/>
                  </a:cubicBezTo>
                  <a:lnTo>
                    <a:pt x="951391" y="1592232"/>
                  </a:lnTo>
                  <a:lnTo>
                    <a:pt x="951391" y="7348"/>
                  </a:lnTo>
                  <a:lnTo>
                    <a:pt x="865666" y="7348"/>
                  </a:lnTo>
                  <a:lnTo>
                    <a:pt x="865666" y="1636123"/>
                  </a:lnTo>
                  <a:cubicBezTo>
                    <a:pt x="865666" y="1659697"/>
                    <a:pt x="884954" y="1678985"/>
                    <a:pt x="908528" y="1678985"/>
                  </a:cubicBezTo>
                  <a:lnTo>
                    <a:pt x="1147490" y="1678985"/>
                  </a:lnTo>
                  <a:lnTo>
                    <a:pt x="650285" y="2175123"/>
                  </a:lnTo>
                  <a:lnTo>
                    <a:pt x="154148" y="1678985"/>
                  </a:lnTo>
                  <a:lnTo>
                    <a:pt x="393110" y="1678985"/>
                  </a:lnTo>
                  <a:cubicBezTo>
                    <a:pt x="416684" y="1678985"/>
                    <a:pt x="435973" y="1659697"/>
                    <a:pt x="435973" y="1636123"/>
                  </a:cubicBezTo>
                  <a:lnTo>
                    <a:pt x="435973" y="7348"/>
                  </a:lnTo>
                  <a:lnTo>
                    <a:pt x="350248" y="7348"/>
                  </a:lnTo>
                  <a:lnTo>
                    <a:pt x="350248" y="1593309"/>
                  </a:lnTo>
                  <a:lnTo>
                    <a:pt x="50210" y="1593309"/>
                  </a:lnTo>
                  <a:cubicBezTo>
                    <a:pt x="26636" y="1593309"/>
                    <a:pt x="7348" y="1612598"/>
                    <a:pt x="7348" y="1636172"/>
                  </a:cubicBezTo>
                  <a:cubicBezTo>
                    <a:pt x="7348" y="1647959"/>
                    <a:pt x="11634" y="1658675"/>
                    <a:pt x="20207" y="1666176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885A9BFD-A30E-4303-A88A-CF0864388F7D}"/>
                </a:ext>
              </a:extLst>
            </p:cNvPr>
            <p:cNvSpPr/>
            <p:nvPr/>
          </p:nvSpPr>
          <p:spPr>
            <a:xfrm>
              <a:off x="-6820346" y="2054630"/>
              <a:ext cx="1293223" cy="2282734"/>
            </a:xfrm>
            <a:custGeom>
              <a:avLst/>
              <a:gdLst>
                <a:gd name="connsiteX0" fmla="*/ 51282 w 1293222"/>
                <a:gd name="connsiteY0" fmla="*/ 693148 h 2282734"/>
                <a:gd name="connsiteX1" fmla="*/ 351320 w 1293222"/>
                <a:gd name="connsiteY1" fmla="*/ 693148 h 2282734"/>
                <a:gd name="connsiteX2" fmla="*/ 351320 w 1293222"/>
                <a:gd name="connsiteY2" fmla="*/ 2279110 h 2282734"/>
                <a:gd name="connsiteX3" fmla="*/ 437045 w 1293222"/>
                <a:gd name="connsiteY3" fmla="*/ 2279110 h 2282734"/>
                <a:gd name="connsiteX4" fmla="*/ 437045 w 1293222"/>
                <a:gd name="connsiteY4" fmla="*/ 650334 h 2282734"/>
                <a:gd name="connsiteX5" fmla="*/ 394182 w 1293222"/>
                <a:gd name="connsiteY5" fmla="*/ 607472 h 2282734"/>
                <a:gd name="connsiteX6" fmla="*/ 155220 w 1293222"/>
                <a:gd name="connsiteY6" fmla="*/ 607472 h 2282734"/>
                <a:gd name="connsiteX7" fmla="*/ 651357 w 1293222"/>
                <a:gd name="connsiteY7" fmla="*/ 111335 h 2282734"/>
                <a:gd name="connsiteX8" fmla="*/ 1147494 w 1293222"/>
                <a:gd name="connsiteY8" fmla="*/ 607472 h 2282734"/>
                <a:gd name="connsiteX9" fmla="*/ 908532 w 1293222"/>
                <a:gd name="connsiteY9" fmla="*/ 607472 h 2282734"/>
                <a:gd name="connsiteX10" fmla="*/ 865670 w 1293222"/>
                <a:gd name="connsiteY10" fmla="*/ 650334 h 2282734"/>
                <a:gd name="connsiteX11" fmla="*/ 865670 w 1293222"/>
                <a:gd name="connsiteY11" fmla="*/ 2279110 h 2282734"/>
                <a:gd name="connsiteX12" fmla="*/ 951395 w 1293222"/>
                <a:gd name="connsiteY12" fmla="*/ 2279110 h 2282734"/>
                <a:gd name="connsiteX13" fmla="*/ 951395 w 1293222"/>
                <a:gd name="connsiteY13" fmla="*/ 693148 h 2282734"/>
                <a:gd name="connsiteX14" fmla="*/ 1251432 w 1293222"/>
                <a:gd name="connsiteY14" fmla="*/ 693148 h 2282734"/>
                <a:gd name="connsiteX15" fmla="*/ 1294295 w 1293222"/>
                <a:gd name="connsiteY15" fmla="*/ 650285 h 2282734"/>
                <a:gd name="connsiteX16" fmla="*/ 1281436 w 1293222"/>
                <a:gd name="connsiteY16" fmla="*/ 620282 h 2282734"/>
                <a:gd name="connsiteX17" fmla="*/ 681361 w 1293222"/>
                <a:gd name="connsiteY17" fmla="*/ 20207 h 2282734"/>
                <a:gd name="connsiteX18" fmla="*/ 620282 w 1293222"/>
                <a:gd name="connsiteY18" fmla="*/ 20207 h 2282734"/>
                <a:gd name="connsiteX19" fmla="*/ 20207 w 1293222"/>
                <a:gd name="connsiteY19" fmla="*/ 620282 h 2282734"/>
                <a:gd name="connsiteX20" fmla="*/ 20207 w 1293222"/>
                <a:gd name="connsiteY20" fmla="*/ 681361 h 2282734"/>
                <a:gd name="connsiteX21" fmla="*/ 51282 w 1293222"/>
                <a:gd name="connsiteY21" fmla="*/ 693148 h 2282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93222" h="2282734">
                  <a:moveTo>
                    <a:pt x="51282" y="693148"/>
                  </a:moveTo>
                  <a:lnTo>
                    <a:pt x="351320" y="693148"/>
                  </a:lnTo>
                  <a:lnTo>
                    <a:pt x="351320" y="2279110"/>
                  </a:lnTo>
                  <a:lnTo>
                    <a:pt x="437045" y="2279110"/>
                  </a:lnTo>
                  <a:lnTo>
                    <a:pt x="437045" y="650334"/>
                  </a:lnTo>
                  <a:cubicBezTo>
                    <a:pt x="437045" y="626760"/>
                    <a:pt x="417756" y="607472"/>
                    <a:pt x="394182" y="607472"/>
                  </a:cubicBezTo>
                  <a:lnTo>
                    <a:pt x="155220" y="607472"/>
                  </a:lnTo>
                  <a:lnTo>
                    <a:pt x="651357" y="111335"/>
                  </a:lnTo>
                  <a:lnTo>
                    <a:pt x="1147494" y="607472"/>
                  </a:lnTo>
                  <a:lnTo>
                    <a:pt x="908532" y="607472"/>
                  </a:lnTo>
                  <a:cubicBezTo>
                    <a:pt x="884958" y="607472"/>
                    <a:pt x="865670" y="626760"/>
                    <a:pt x="865670" y="650334"/>
                  </a:cubicBezTo>
                  <a:lnTo>
                    <a:pt x="865670" y="2279110"/>
                  </a:lnTo>
                  <a:lnTo>
                    <a:pt x="951395" y="2279110"/>
                  </a:lnTo>
                  <a:lnTo>
                    <a:pt x="951395" y="693148"/>
                  </a:lnTo>
                  <a:lnTo>
                    <a:pt x="1251432" y="693148"/>
                  </a:lnTo>
                  <a:cubicBezTo>
                    <a:pt x="1275006" y="693148"/>
                    <a:pt x="1294295" y="673859"/>
                    <a:pt x="1294295" y="650285"/>
                  </a:cubicBezTo>
                  <a:cubicBezTo>
                    <a:pt x="1294295" y="638498"/>
                    <a:pt x="1290009" y="627782"/>
                    <a:pt x="1281436" y="620282"/>
                  </a:cubicBezTo>
                  <a:lnTo>
                    <a:pt x="681361" y="20207"/>
                  </a:lnTo>
                  <a:cubicBezTo>
                    <a:pt x="664216" y="3062"/>
                    <a:pt x="637427" y="3062"/>
                    <a:pt x="620282" y="20207"/>
                  </a:cubicBezTo>
                  <a:lnTo>
                    <a:pt x="20207" y="620282"/>
                  </a:lnTo>
                  <a:cubicBezTo>
                    <a:pt x="3062" y="637427"/>
                    <a:pt x="3062" y="664216"/>
                    <a:pt x="20207" y="681361"/>
                  </a:cubicBezTo>
                  <a:cubicBezTo>
                    <a:pt x="28779" y="688862"/>
                    <a:pt x="39495" y="693148"/>
                    <a:pt x="51282" y="693148"/>
                  </a:cubicBezTo>
                  <a:close/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57840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roup 321">
            <a:extLst>
              <a:ext uri="{FF2B5EF4-FFF2-40B4-BE49-F238E27FC236}">
                <a16:creationId xmlns:a16="http://schemas.microsoft.com/office/drawing/2014/main" id="{BA7E0CB8-01E2-56F0-9B23-1D1410D37D4C}"/>
              </a:ext>
            </a:extLst>
          </p:cNvPr>
          <p:cNvGrpSpPr/>
          <p:nvPr/>
        </p:nvGrpSpPr>
        <p:grpSpPr>
          <a:xfrm>
            <a:off x="0" y="5643371"/>
            <a:ext cx="5791316" cy="781423"/>
            <a:chOff x="0" y="5643371"/>
            <a:chExt cx="5791316" cy="781423"/>
          </a:xfrm>
        </p:grpSpPr>
        <p:pic>
          <p:nvPicPr>
            <p:cNvPr id="318" name="Graphic 317">
              <a:extLst>
                <a:ext uri="{FF2B5EF4-FFF2-40B4-BE49-F238E27FC236}">
                  <a16:creationId xmlns:a16="http://schemas.microsoft.com/office/drawing/2014/main" id="{D34149A9-2A27-0F10-B0D4-F93D87974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65509" y="5643371"/>
              <a:ext cx="2125807" cy="781423"/>
            </a:xfrm>
            <a:prstGeom prst="rect">
              <a:avLst/>
            </a:prstGeom>
          </p:spPr>
        </p:pic>
        <p:pic>
          <p:nvPicPr>
            <p:cNvPr id="319" name="Graphic 318">
              <a:extLst>
                <a:ext uri="{FF2B5EF4-FFF2-40B4-BE49-F238E27FC236}">
                  <a16:creationId xmlns:a16="http://schemas.microsoft.com/office/drawing/2014/main" id="{22810814-99E6-EE21-7C0C-26BA52B7E7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73496" y="5643371"/>
              <a:ext cx="2125807" cy="781423"/>
            </a:xfrm>
            <a:prstGeom prst="rect">
              <a:avLst/>
            </a:prstGeom>
          </p:spPr>
        </p:pic>
        <p:pic>
          <p:nvPicPr>
            <p:cNvPr id="320" name="Graphic 319">
              <a:extLst>
                <a:ext uri="{FF2B5EF4-FFF2-40B4-BE49-F238E27FC236}">
                  <a16:creationId xmlns:a16="http://schemas.microsoft.com/office/drawing/2014/main" id="{F822D172-DC75-CCD1-AD83-4DD706BA83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92498" y="5643371"/>
              <a:ext cx="2125807" cy="781423"/>
            </a:xfrm>
            <a:prstGeom prst="rect">
              <a:avLst/>
            </a:prstGeom>
          </p:spPr>
        </p:pic>
        <p:pic>
          <p:nvPicPr>
            <p:cNvPr id="321" name="Graphic 320">
              <a:extLst>
                <a:ext uri="{FF2B5EF4-FFF2-40B4-BE49-F238E27FC236}">
                  <a16:creationId xmlns:a16="http://schemas.microsoft.com/office/drawing/2014/main" id="{93BD37CE-A985-160D-F289-F88889966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5643371"/>
              <a:ext cx="2125807" cy="781423"/>
            </a:xfrm>
            <a:prstGeom prst="rect">
              <a:avLst/>
            </a:prstGeom>
          </p:spPr>
        </p:pic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A5316CC-C9CD-C9E2-1081-05B70D29AF9B}"/>
              </a:ext>
            </a:extLst>
          </p:cNvPr>
          <p:cNvCxnSpPr/>
          <p:nvPr/>
        </p:nvCxnSpPr>
        <p:spPr>
          <a:xfrm>
            <a:off x="-4500060" y="11720917"/>
            <a:ext cx="5281938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08FB630-B01C-77BC-64E8-A1E15212B624}"/>
              </a:ext>
            </a:extLst>
          </p:cNvPr>
          <p:cNvSpPr txBox="1"/>
          <p:nvPr/>
        </p:nvSpPr>
        <p:spPr>
          <a:xfrm>
            <a:off x="464741" y="5761424"/>
            <a:ext cx="5354812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IN" sz="1600" b="1" dirty="0">
                <a:solidFill>
                  <a:srgbClr val="1F4CB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Some of the key needs in creating a marketplace can be handled with the help of modelling. </a:t>
            </a:r>
            <a:endParaRPr lang="en-US" sz="1600" b="1" dirty="0">
              <a:solidFill>
                <a:srgbClr val="1F4CB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67DB492-1CE2-6EC0-4BBC-C032E57C5925}"/>
              </a:ext>
            </a:extLst>
          </p:cNvPr>
          <p:cNvGrpSpPr/>
          <p:nvPr/>
        </p:nvGrpSpPr>
        <p:grpSpPr>
          <a:xfrm>
            <a:off x="6149716" y="1400079"/>
            <a:ext cx="249898" cy="819851"/>
            <a:chOff x="3720075" y="7315200"/>
            <a:chExt cx="249898" cy="819851"/>
          </a:xfrm>
          <a:solidFill>
            <a:srgbClr val="E1EBF8"/>
          </a:solidFill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89519269-B500-09CB-15D4-7A2F9BE50580}"/>
                </a:ext>
              </a:extLst>
            </p:cNvPr>
            <p:cNvSpPr/>
            <p:nvPr/>
          </p:nvSpPr>
          <p:spPr>
            <a:xfrm>
              <a:off x="3720075" y="7315200"/>
              <a:ext cx="249898" cy="2154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201D0D43-5DB0-8C84-AF12-E4DBA281DAF2}"/>
                </a:ext>
              </a:extLst>
            </p:cNvPr>
            <p:cNvSpPr/>
            <p:nvPr/>
          </p:nvSpPr>
          <p:spPr>
            <a:xfrm>
              <a:off x="3720075" y="7617411"/>
              <a:ext cx="249898" cy="2154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1482D6F-7129-E001-BCD7-C353C831B2C9}"/>
                </a:ext>
              </a:extLst>
            </p:cNvPr>
            <p:cNvSpPr/>
            <p:nvPr/>
          </p:nvSpPr>
          <p:spPr>
            <a:xfrm>
              <a:off x="3720075" y="7919622"/>
              <a:ext cx="249898" cy="2154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94E46BD1-2BEC-49A1-B22A-A9A6F8F48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3301598" cy="1213631"/>
          </a:xfrm>
          <a:prstGeom prst="rect">
            <a:avLst/>
          </a:prstGeom>
        </p:spPr>
      </p:pic>
      <p:pic>
        <p:nvPicPr>
          <p:cNvPr id="50" name="Graphic 49">
            <a:extLst>
              <a:ext uri="{FF2B5EF4-FFF2-40B4-BE49-F238E27FC236}">
                <a16:creationId xmlns:a16="http://schemas.microsoft.com/office/drawing/2014/main" id="{3872006B-16BA-497F-BF84-EDAB63B99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9459"/>
          <a:stretch>
            <a:fillRect/>
          </a:stretch>
        </p:blipFill>
        <p:spPr>
          <a:xfrm flipH="1" flipV="1">
            <a:off x="6181663" y="9299319"/>
            <a:ext cx="669099" cy="606680"/>
          </a:xfrm>
          <a:custGeom>
            <a:avLst/>
            <a:gdLst>
              <a:gd name="connsiteX0" fmla="*/ 976964 w 976964"/>
              <a:gd name="connsiteY0" fmla="*/ 885825 h 885825"/>
              <a:gd name="connsiteX1" fmla="*/ 0 w 976964"/>
              <a:gd name="connsiteY1" fmla="*/ 885825 h 885825"/>
              <a:gd name="connsiteX2" fmla="*/ 0 w 976964"/>
              <a:gd name="connsiteY2" fmla="*/ 0 h 885825"/>
              <a:gd name="connsiteX3" fmla="*/ 976964 w 976964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964" h="885825">
                <a:moveTo>
                  <a:pt x="976964" y="885825"/>
                </a:moveTo>
                <a:lnTo>
                  <a:pt x="0" y="885825"/>
                </a:lnTo>
                <a:lnTo>
                  <a:pt x="0" y="0"/>
                </a:lnTo>
                <a:lnTo>
                  <a:pt x="976964" y="0"/>
                </a:lnTo>
                <a:close/>
              </a:path>
            </a:pathLst>
          </a:cu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2893D8CD-BA46-4810-B5DD-A2C3CE6ED7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0579" y="-1"/>
            <a:ext cx="1438275" cy="523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7917CC-5114-0E41-B86C-BBBF35ABC652}"/>
              </a:ext>
            </a:extLst>
          </p:cNvPr>
          <p:cNvSpPr txBox="1"/>
          <p:nvPr/>
        </p:nvSpPr>
        <p:spPr>
          <a:xfrm>
            <a:off x="885350" y="225482"/>
            <a:ext cx="50873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IN" sz="2800" b="1" dirty="0">
                <a:solidFill>
                  <a:srgbClr val="1F4CB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can financial modeling help marketplace creators?</a:t>
            </a:r>
            <a:endParaRPr lang="en-US" sz="2800" b="1" dirty="0">
              <a:solidFill>
                <a:srgbClr val="1F4CB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ECBECC31-DF5E-B4C0-F60E-08B1837E0D7E}"/>
              </a:ext>
            </a:extLst>
          </p:cNvPr>
          <p:cNvGrpSpPr/>
          <p:nvPr/>
        </p:nvGrpSpPr>
        <p:grpSpPr>
          <a:xfrm>
            <a:off x="335298" y="6576229"/>
            <a:ext cx="1286390" cy="1580510"/>
            <a:chOff x="381067" y="6067947"/>
            <a:chExt cx="1286390" cy="1580510"/>
          </a:xfrm>
        </p:grpSpPr>
        <p:sp>
          <p:nvSpPr>
            <p:cNvPr id="27" name="Graphic 25">
              <a:extLst>
                <a:ext uri="{FF2B5EF4-FFF2-40B4-BE49-F238E27FC236}">
                  <a16:creationId xmlns:a16="http://schemas.microsoft.com/office/drawing/2014/main" id="{A0A3267E-FCA7-4CF3-B3FD-40C905F0A04F}"/>
                </a:ext>
              </a:extLst>
            </p:cNvPr>
            <p:cNvSpPr/>
            <p:nvPr/>
          </p:nvSpPr>
          <p:spPr>
            <a:xfrm>
              <a:off x="381067" y="6372271"/>
              <a:ext cx="1286390" cy="1276186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rgbClr val="1436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EC11886-2424-4355-A5BD-AC861124D203}"/>
                </a:ext>
              </a:extLst>
            </p:cNvPr>
            <p:cNvSpPr txBox="1"/>
            <p:nvPr/>
          </p:nvSpPr>
          <p:spPr>
            <a:xfrm>
              <a:off x="658331" y="6762325"/>
              <a:ext cx="774118" cy="46433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Average user numbers</a:t>
              </a:r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A1A343D3-9802-4039-B519-0BE2856D3081}"/>
                </a:ext>
              </a:extLst>
            </p:cNvPr>
            <p:cNvSpPr/>
            <p:nvPr/>
          </p:nvSpPr>
          <p:spPr>
            <a:xfrm>
              <a:off x="482043" y="6067947"/>
              <a:ext cx="523284" cy="518103"/>
            </a:xfrm>
            <a:prstGeom prst="ellipse">
              <a:avLst/>
            </a:prstGeom>
            <a:solidFill>
              <a:srgbClr val="1436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843A4761-BBCC-4333-AC06-8C9CFEB024EF}"/>
                </a:ext>
              </a:extLst>
            </p:cNvPr>
            <p:cNvGrpSpPr/>
            <p:nvPr/>
          </p:nvGrpSpPr>
          <p:grpSpPr>
            <a:xfrm>
              <a:off x="552237" y="6182398"/>
              <a:ext cx="382897" cy="289201"/>
              <a:chOff x="-5681725" y="2597893"/>
              <a:chExt cx="5466806" cy="4170379"/>
            </a:xfrm>
            <a:solidFill>
              <a:schemeClr val="bg1"/>
            </a:solidFill>
          </p:grpSpPr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061953C-0C0F-4B28-95B0-571420F80A5A}"/>
                  </a:ext>
                </a:extLst>
              </p:cNvPr>
              <p:cNvSpPr/>
              <p:nvPr/>
            </p:nvSpPr>
            <p:spPr>
              <a:xfrm>
                <a:off x="-5292582" y="2597893"/>
                <a:ext cx="1342209" cy="1342209"/>
              </a:xfrm>
              <a:custGeom>
                <a:avLst/>
                <a:gdLst>
                  <a:gd name="connsiteX0" fmla="*/ 674239 w 1342208"/>
                  <a:gd name="connsiteY0" fmla="*/ 1341131 h 1342208"/>
                  <a:gd name="connsiteX1" fmla="*/ 1341131 w 1342208"/>
                  <a:gd name="connsiteY1" fmla="*/ 674239 h 1342208"/>
                  <a:gd name="connsiteX2" fmla="*/ 674239 w 1342208"/>
                  <a:gd name="connsiteY2" fmla="*/ 7348 h 1342208"/>
                  <a:gd name="connsiteX3" fmla="*/ 7348 w 1342208"/>
                  <a:gd name="connsiteY3" fmla="*/ 674239 h 1342208"/>
                  <a:gd name="connsiteX4" fmla="*/ 674239 w 1342208"/>
                  <a:gd name="connsiteY4" fmla="*/ 1341131 h 1342208"/>
                  <a:gd name="connsiteX5" fmla="*/ 674239 w 1342208"/>
                  <a:gd name="connsiteY5" fmla="*/ 221611 h 1342208"/>
                  <a:gd name="connsiteX6" fmla="*/ 1126818 w 1342208"/>
                  <a:gd name="connsiteY6" fmla="*/ 674190 h 1342208"/>
                  <a:gd name="connsiteX7" fmla="*/ 674239 w 1342208"/>
                  <a:gd name="connsiteY7" fmla="*/ 1126770 h 1342208"/>
                  <a:gd name="connsiteX8" fmla="*/ 221660 w 1342208"/>
                  <a:gd name="connsiteY8" fmla="*/ 674190 h 1342208"/>
                  <a:gd name="connsiteX9" fmla="*/ 674239 w 1342208"/>
                  <a:gd name="connsiteY9" fmla="*/ 221611 h 134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2208" h="1342208">
                    <a:moveTo>
                      <a:pt x="674239" y="1341131"/>
                    </a:moveTo>
                    <a:cubicBezTo>
                      <a:pt x="1041975" y="1341131"/>
                      <a:pt x="1341131" y="1041975"/>
                      <a:pt x="1341131" y="674239"/>
                    </a:cubicBezTo>
                    <a:cubicBezTo>
                      <a:pt x="1341131" y="306504"/>
                      <a:pt x="1041975" y="7348"/>
                      <a:pt x="674239" y="7348"/>
                    </a:cubicBezTo>
                    <a:cubicBezTo>
                      <a:pt x="306504" y="7348"/>
                      <a:pt x="7348" y="306504"/>
                      <a:pt x="7348" y="674239"/>
                    </a:cubicBezTo>
                    <a:cubicBezTo>
                      <a:pt x="7386" y="1041975"/>
                      <a:pt x="306543" y="1341131"/>
                      <a:pt x="674239" y="1341131"/>
                    </a:cubicBezTo>
                    <a:close/>
                    <a:moveTo>
                      <a:pt x="674239" y="221611"/>
                    </a:moveTo>
                    <a:cubicBezTo>
                      <a:pt x="923802" y="221611"/>
                      <a:pt x="1126818" y="424638"/>
                      <a:pt x="1126818" y="674190"/>
                    </a:cubicBezTo>
                    <a:cubicBezTo>
                      <a:pt x="1126818" y="923753"/>
                      <a:pt x="923792" y="1126770"/>
                      <a:pt x="674239" y="1126770"/>
                    </a:cubicBezTo>
                    <a:cubicBezTo>
                      <a:pt x="424687" y="1126770"/>
                      <a:pt x="221660" y="923743"/>
                      <a:pt x="221660" y="674190"/>
                    </a:cubicBezTo>
                    <a:cubicBezTo>
                      <a:pt x="221699" y="424628"/>
                      <a:pt x="424687" y="221611"/>
                      <a:pt x="674239" y="2216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BAF76EA3-0B04-44E9-B494-05A417D58103}"/>
                  </a:ext>
                </a:extLst>
              </p:cNvPr>
              <p:cNvSpPr/>
              <p:nvPr/>
            </p:nvSpPr>
            <p:spPr>
              <a:xfrm>
                <a:off x="-1948817" y="2597893"/>
                <a:ext cx="1342209" cy="1342209"/>
              </a:xfrm>
              <a:custGeom>
                <a:avLst/>
                <a:gdLst>
                  <a:gd name="connsiteX0" fmla="*/ 674240 w 1342208"/>
                  <a:gd name="connsiteY0" fmla="*/ 1341131 h 1342208"/>
                  <a:gd name="connsiteX1" fmla="*/ 1341131 w 1342208"/>
                  <a:gd name="connsiteY1" fmla="*/ 674239 h 1342208"/>
                  <a:gd name="connsiteX2" fmla="*/ 674240 w 1342208"/>
                  <a:gd name="connsiteY2" fmla="*/ 7348 h 1342208"/>
                  <a:gd name="connsiteX3" fmla="*/ 7348 w 1342208"/>
                  <a:gd name="connsiteY3" fmla="*/ 674239 h 1342208"/>
                  <a:gd name="connsiteX4" fmla="*/ 674240 w 1342208"/>
                  <a:gd name="connsiteY4" fmla="*/ 1341131 h 1342208"/>
                  <a:gd name="connsiteX5" fmla="*/ 674240 w 1342208"/>
                  <a:gd name="connsiteY5" fmla="*/ 221611 h 1342208"/>
                  <a:gd name="connsiteX6" fmla="*/ 1126818 w 1342208"/>
                  <a:gd name="connsiteY6" fmla="*/ 674190 h 1342208"/>
                  <a:gd name="connsiteX7" fmla="*/ 674240 w 1342208"/>
                  <a:gd name="connsiteY7" fmla="*/ 1126770 h 1342208"/>
                  <a:gd name="connsiteX8" fmla="*/ 221660 w 1342208"/>
                  <a:gd name="connsiteY8" fmla="*/ 674190 h 1342208"/>
                  <a:gd name="connsiteX9" fmla="*/ 674240 w 1342208"/>
                  <a:gd name="connsiteY9" fmla="*/ 221611 h 134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2208" h="1342208">
                    <a:moveTo>
                      <a:pt x="674240" y="1341131"/>
                    </a:moveTo>
                    <a:cubicBezTo>
                      <a:pt x="1041975" y="1341131"/>
                      <a:pt x="1341131" y="1041975"/>
                      <a:pt x="1341131" y="674239"/>
                    </a:cubicBezTo>
                    <a:cubicBezTo>
                      <a:pt x="1341131" y="306504"/>
                      <a:pt x="1041975" y="7348"/>
                      <a:pt x="674240" y="7348"/>
                    </a:cubicBezTo>
                    <a:cubicBezTo>
                      <a:pt x="306504" y="7348"/>
                      <a:pt x="7348" y="306504"/>
                      <a:pt x="7348" y="674239"/>
                    </a:cubicBezTo>
                    <a:cubicBezTo>
                      <a:pt x="7310" y="1041975"/>
                      <a:pt x="306504" y="1341131"/>
                      <a:pt x="674240" y="1341131"/>
                    </a:cubicBezTo>
                    <a:close/>
                    <a:moveTo>
                      <a:pt x="674240" y="221611"/>
                    </a:moveTo>
                    <a:cubicBezTo>
                      <a:pt x="923802" y="221611"/>
                      <a:pt x="1126818" y="424638"/>
                      <a:pt x="1126818" y="674190"/>
                    </a:cubicBezTo>
                    <a:cubicBezTo>
                      <a:pt x="1126818" y="923753"/>
                      <a:pt x="923792" y="1126770"/>
                      <a:pt x="674240" y="1126770"/>
                    </a:cubicBezTo>
                    <a:cubicBezTo>
                      <a:pt x="424687" y="1126770"/>
                      <a:pt x="221660" y="923743"/>
                      <a:pt x="221660" y="674190"/>
                    </a:cubicBezTo>
                    <a:cubicBezTo>
                      <a:pt x="221622" y="424628"/>
                      <a:pt x="424687" y="221611"/>
                      <a:pt x="674240" y="2216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8850FBB5-6993-4115-9E6C-49EC9CFE3BFA}"/>
                  </a:ext>
                </a:extLst>
              </p:cNvPr>
              <p:cNvSpPr/>
              <p:nvPr/>
            </p:nvSpPr>
            <p:spPr>
              <a:xfrm>
                <a:off x="-5681725" y="4074058"/>
                <a:ext cx="5466806" cy="2694214"/>
              </a:xfrm>
              <a:custGeom>
                <a:avLst/>
                <a:gdLst>
                  <a:gd name="connsiteX0" fmla="*/ 5455344 w 5466805"/>
                  <a:gd name="connsiteY0" fmla="*/ 1072366 h 2694214"/>
                  <a:gd name="connsiteX1" fmla="*/ 5421054 w 5466805"/>
                  <a:gd name="connsiteY1" fmla="*/ 866361 h 2694214"/>
                  <a:gd name="connsiteX2" fmla="*/ 4407245 w 5466805"/>
                  <a:gd name="connsiteY2" fmla="*/ 7348 h 2694214"/>
                  <a:gd name="connsiteX3" fmla="*/ 3441649 w 5466805"/>
                  <a:gd name="connsiteY3" fmla="*/ 684232 h 2694214"/>
                  <a:gd name="connsiteX4" fmla="*/ 2735333 w 5466805"/>
                  <a:gd name="connsiteY4" fmla="*/ 477189 h 2694214"/>
                  <a:gd name="connsiteX5" fmla="*/ 2029057 w 5466805"/>
                  <a:gd name="connsiteY5" fmla="*/ 684232 h 2694214"/>
                  <a:gd name="connsiteX6" fmla="*/ 1063461 w 5466805"/>
                  <a:gd name="connsiteY6" fmla="*/ 7348 h 2694214"/>
                  <a:gd name="connsiteX7" fmla="*/ 49652 w 5466805"/>
                  <a:gd name="connsiteY7" fmla="*/ 866361 h 2694214"/>
                  <a:gd name="connsiteX8" fmla="*/ 15362 w 5466805"/>
                  <a:gd name="connsiteY8" fmla="*/ 1072366 h 2694214"/>
                  <a:gd name="connsiteX9" fmla="*/ 146517 w 5466805"/>
                  <a:gd name="connsiteY9" fmla="*/ 1548105 h 2694214"/>
                  <a:gd name="connsiteX10" fmla="*/ 594237 w 5466805"/>
                  <a:gd name="connsiteY10" fmla="*/ 1755609 h 2694214"/>
                  <a:gd name="connsiteX11" fmla="*/ 1413865 w 5466805"/>
                  <a:gd name="connsiteY11" fmla="*/ 1755609 h 2694214"/>
                  <a:gd name="connsiteX12" fmla="*/ 1399897 w 5466805"/>
                  <a:gd name="connsiteY12" fmla="*/ 1839612 h 2694214"/>
                  <a:gd name="connsiteX13" fmla="*/ 1563734 w 5466805"/>
                  <a:gd name="connsiteY13" fmla="*/ 2433946 h 2694214"/>
                  <a:gd name="connsiteX14" fmla="*/ 2123092 w 5466805"/>
                  <a:gd name="connsiteY14" fmla="*/ 2693149 h 2694214"/>
                  <a:gd name="connsiteX15" fmla="*/ 3347735 w 5466805"/>
                  <a:gd name="connsiteY15" fmla="*/ 2693149 h 2694214"/>
                  <a:gd name="connsiteX16" fmla="*/ 3907093 w 5466805"/>
                  <a:gd name="connsiteY16" fmla="*/ 2433946 h 2694214"/>
                  <a:gd name="connsiteX17" fmla="*/ 4070931 w 5466805"/>
                  <a:gd name="connsiteY17" fmla="*/ 1839612 h 2694214"/>
                  <a:gd name="connsiteX18" fmla="*/ 4056962 w 5466805"/>
                  <a:gd name="connsiteY18" fmla="*/ 1755609 h 2694214"/>
                  <a:gd name="connsiteX19" fmla="*/ 4876552 w 5466805"/>
                  <a:gd name="connsiteY19" fmla="*/ 1755609 h 2694214"/>
                  <a:gd name="connsiteX20" fmla="*/ 5324311 w 5466805"/>
                  <a:gd name="connsiteY20" fmla="*/ 1548105 h 2694214"/>
                  <a:gd name="connsiteX21" fmla="*/ 5455465 w 5466805"/>
                  <a:gd name="connsiteY21" fmla="*/ 1072366 h 2694214"/>
                  <a:gd name="connsiteX22" fmla="*/ 309884 w 5466805"/>
                  <a:gd name="connsiteY22" fmla="*/ 1409564 h 2694214"/>
                  <a:gd name="connsiteX23" fmla="*/ 226647 w 5466805"/>
                  <a:gd name="connsiteY23" fmla="*/ 1107577 h 2694214"/>
                  <a:gd name="connsiteX24" fmla="*/ 260937 w 5466805"/>
                  <a:gd name="connsiteY24" fmla="*/ 901572 h 2694214"/>
                  <a:gd name="connsiteX25" fmla="*/ 1063381 w 5466805"/>
                  <a:gd name="connsiteY25" fmla="*/ 221670 h 2694214"/>
                  <a:gd name="connsiteX26" fmla="*/ 1848495 w 5466805"/>
                  <a:gd name="connsiteY26" fmla="*/ 823587 h 2694214"/>
                  <a:gd name="connsiteX27" fmla="*/ 1449800 w 5466805"/>
                  <a:gd name="connsiteY27" fmla="*/ 1541306 h 2694214"/>
                  <a:gd name="connsiteX28" fmla="*/ 594118 w 5466805"/>
                  <a:gd name="connsiteY28" fmla="*/ 1541306 h 2694214"/>
                  <a:gd name="connsiteX29" fmla="*/ 309883 w 5466805"/>
                  <a:gd name="connsiteY29" fmla="*/ 1409584 h 2694214"/>
                  <a:gd name="connsiteX30" fmla="*/ 3743391 w 5466805"/>
                  <a:gd name="connsiteY30" fmla="*/ 2295402 h 2694214"/>
                  <a:gd name="connsiteX31" fmla="*/ 3347527 w 5466805"/>
                  <a:gd name="connsiteY31" fmla="*/ 2478834 h 2694214"/>
                  <a:gd name="connsiteX32" fmla="*/ 2122885 w 5466805"/>
                  <a:gd name="connsiteY32" fmla="*/ 2478834 h 2694214"/>
                  <a:gd name="connsiteX33" fmla="*/ 1727021 w 5466805"/>
                  <a:gd name="connsiteY33" fmla="*/ 2295402 h 2694214"/>
                  <a:gd name="connsiteX34" fmla="*/ 1611102 w 5466805"/>
                  <a:gd name="connsiteY34" fmla="*/ 1874811 h 2694214"/>
                  <a:gd name="connsiteX35" fmla="*/ 1655839 w 5466805"/>
                  <a:gd name="connsiteY35" fmla="*/ 1605997 h 2694214"/>
                  <a:gd name="connsiteX36" fmla="*/ 2027827 w 5466805"/>
                  <a:gd name="connsiteY36" fmla="*/ 950852 h 2694214"/>
                  <a:gd name="connsiteX37" fmla="*/ 2735171 w 5466805"/>
                  <a:gd name="connsiteY37" fmla="*/ 691492 h 2694214"/>
                  <a:gd name="connsiteX38" fmla="*/ 3442515 w 5466805"/>
                  <a:gd name="connsiteY38" fmla="*/ 950852 h 2694214"/>
                  <a:gd name="connsiteX39" fmla="*/ 3814502 w 5466805"/>
                  <a:gd name="connsiteY39" fmla="*/ 1605997 h 2694214"/>
                  <a:gd name="connsiteX40" fmla="*/ 3859240 w 5466805"/>
                  <a:gd name="connsiteY40" fmla="*/ 1874811 h 2694214"/>
                  <a:gd name="connsiteX41" fmla="*/ 3743360 w 5466805"/>
                  <a:gd name="connsiteY41" fmla="*/ 2295402 h 2694214"/>
                  <a:gd name="connsiteX42" fmla="*/ 5160646 w 5466805"/>
                  <a:gd name="connsiteY42" fmla="*/ 1409564 h 2694214"/>
                  <a:gd name="connsiteX43" fmla="*/ 4876372 w 5466805"/>
                  <a:gd name="connsiteY43" fmla="*/ 1541287 h 2694214"/>
                  <a:gd name="connsiteX44" fmla="*/ 4020729 w 5466805"/>
                  <a:gd name="connsiteY44" fmla="*/ 1541248 h 2694214"/>
                  <a:gd name="connsiteX45" fmla="*/ 3622034 w 5466805"/>
                  <a:gd name="connsiteY45" fmla="*/ 823529 h 2694214"/>
                  <a:gd name="connsiteX46" fmla="*/ 4407148 w 5466805"/>
                  <a:gd name="connsiteY46" fmla="*/ 221612 h 2694214"/>
                  <a:gd name="connsiteX47" fmla="*/ 5209593 w 5466805"/>
                  <a:gd name="connsiteY47" fmla="*/ 901514 h 2694214"/>
                  <a:gd name="connsiteX48" fmla="*/ 5243883 w 5466805"/>
                  <a:gd name="connsiteY48" fmla="*/ 1107480 h 2694214"/>
                  <a:gd name="connsiteX49" fmla="*/ 5160645 w 5466805"/>
                  <a:gd name="connsiteY49" fmla="*/ 1409545 h 2694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5466805" h="2694214">
                    <a:moveTo>
                      <a:pt x="5455344" y="1072366"/>
                    </a:moveTo>
                    <a:lnTo>
                      <a:pt x="5421054" y="866361"/>
                    </a:lnTo>
                    <a:cubicBezTo>
                      <a:pt x="5338199" y="368618"/>
                      <a:pt x="4911798" y="7348"/>
                      <a:pt x="4407245" y="7348"/>
                    </a:cubicBezTo>
                    <a:cubicBezTo>
                      <a:pt x="3970313" y="7348"/>
                      <a:pt x="3587038" y="283960"/>
                      <a:pt x="3441649" y="684232"/>
                    </a:cubicBezTo>
                    <a:cubicBezTo>
                      <a:pt x="3231892" y="549826"/>
                      <a:pt x="2986581" y="477189"/>
                      <a:pt x="2735333" y="477189"/>
                    </a:cubicBezTo>
                    <a:cubicBezTo>
                      <a:pt x="2484086" y="477189"/>
                      <a:pt x="2238775" y="549826"/>
                      <a:pt x="2029057" y="684232"/>
                    </a:cubicBezTo>
                    <a:cubicBezTo>
                      <a:pt x="1883668" y="283970"/>
                      <a:pt x="1500355" y="7348"/>
                      <a:pt x="1063461" y="7348"/>
                    </a:cubicBezTo>
                    <a:cubicBezTo>
                      <a:pt x="558869" y="7348"/>
                      <a:pt x="132468" y="368618"/>
                      <a:pt x="49652" y="866361"/>
                    </a:cubicBezTo>
                    <a:lnTo>
                      <a:pt x="15362" y="1072366"/>
                    </a:lnTo>
                    <a:cubicBezTo>
                      <a:pt x="-13034" y="1242856"/>
                      <a:pt x="34804" y="1416265"/>
                      <a:pt x="146517" y="1548105"/>
                    </a:cubicBezTo>
                    <a:cubicBezTo>
                      <a:pt x="258224" y="1679985"/>
                      <a:pt x="421415" y="1755609"/>
                      <a:pt x="594237" y="1755609"/>
                    </a:cubicBezTo>
                    <a:lnTo>
                      <a:pt x="1413865" y="1755609"/>
                    </a:lnTo>
                    <a:lnTo>
                      <a:pt x="1399897" y="1839612"/>
                    </a:lnTo>
                    <a:cubicBezTo>
                      <a:pt x="1364458" y="2052582"/>
                      <a:pt x="1424160" y="2269197"/>
                      <a:pt x="1563734" y="2433946"/>
                    </a:cubicBezTo>
                    <a:cubicBezTo>
                      <a:pt x="1703304" y="2598655"/>
                      <a:pt x="1907173" y="2693149"/>
                      <a:pt x="2123092" y="2693149"/>
                    </a:cubicBezTo>
                    <a:lnTo>
                      <a:pt x="3347735" y="2693149"/>
                    </a:lnTo>
                    <a:cubicBezTo>
                      <a:pt x="3563655" y="2693149"/>
                      <a:pt x="3767523" y="2598660"/>
                      <a:pt x="3907093" y="2433946"/>
                    </a:cubicBezTo>
                    <a:cubicBezTo>
                      <a:pt x="4046663" y="2269231"/>
                      <a:pt x="4106367" y="2052582"/>
                      <a:pt x="4070931" y="1839612"/>
                    </a:cubicBezTo>
                    <a:lnTo>
                      <a:pt x="4056962" y="1755609"/>
                    </a:lnTo>
                    <a:lnTo>
                      <a:pt x="4876552" y="1755609"/>
                    </a:lnTo>
                    <a:cubicBezTo>
                      <a:pt x="5049384" y="1755609"/>
                      <a:pt x="5212604" y="1679987"/>
                      <a:pt x="5324311" y="1548105"/>
                    </a:cubicBezTo>
                    <a:cubicBezTo>
                      <a:pt x="5436018" y="1416265"/>
                      <a:pt x="5483818" y="1242865"/>
                      <a:pt x="5455465" y="1072366"/>
                    </a:cubicBezTo>
                    <a:close/>
                    <a:moveTo>
                      <a:pt x="309884" y="1409564"/>
                    </a:moveTo>
                    <a:cubicBezTo>
                      <a:pt x="238969" y="1325867"/>
                      <a:pt x="208621" y="1215767"/>
                      <a:pt x="226647" y="1107577"/>
                    </a:cubicBezTo>
                    <a:lnTo>
                      <a:pt x="260937" y="901572"/>
                    </a:lnTo>
                    <a:cubicBezTo>
                      <a:pt x="326531" y="507619"/>
                      <a:pt x="664001" y="221670"/>
                      <a:pt x="1063381" y="221670"/>
                    </a:cubicBezTo>
                    <a:cubicBezTo>
                      <a:pt x="1432763" y="221670"/>
                      <a:pt x="1753776" y="471458"/>
                      <a:pt x="1848495" y="823587"/>
                    </a:cubicBezTo>
                    <a:cubicBezTo>
                      <a:pt x="1642451" y="1013563"/>
                      <a:pt x="1502264" y="1265605"/>
                      <a:pt x="1449800" y="1541306"/>
                    </a:cubicBezTo>
                    <a:lnTo>
                      <a:pt x="594118" y="1541306"/>
                    </a:lnTo>
                    <a:cubicBezTo>
                      <a:pt x="484439" y="1541306"/>
                      <a:pt x="380805" y="1493316"/>
                      <a:pt x="309883" y="1409584"/>
                    </a:cubicBezTo>
                    <a:close/>
                    <a:moveTo>
                      <a:pt x="3743391" y="2295402"/>
                    </a:moveTo>
                    <a:cubicBezTo>
                      <a:pt x="3644616" y="2411969"/>
                      <a:pt x="3500334" y="2478834"/>
                      <a:pt x="3347527" y="2478834"/>
                    </a:cubicBezTo>
                    <a:lnTo>
                      <a:pt x="2122885" y="2478834"/>
                    </a:lnTo>
                    <a:cubicBezTo>
                      <a:pt x="1970069" y="2478834"/>
                      <a:pt x="1825796" y="2411976"/>
                      <a:pt x="1727021" y="2295402"/>
                    </a:cubicBezTo>
                    <a:cubicBezTo>
                      <a:pt x="1628247" y="2178836"/>
                      <a:pt x="1585991" y="2025520"/>
                      <a:pt x="1611102" y="1874811"/>
                    </a:cubicBezTo>
                    <a:lnTo>
                      <a:pt x="1655839" y="1605997"/>
                    </a:lnTo>
                    <a:cubicBezTo>
                      <a:pt x="1698319" y="1350771"/>
                      <a:pt x="1830424" y="1118089"/>
                      <a:pt x="2027827" y="950852"/>
                    </a:cubicBezTo>
                    <a:cubicBezTo>
                      <a:pt x="2225220" y="783576"/>
                      <a:pt x="2476429" y="691492"/>
                      <a:pt x="2735171" y="691492"/>
                    </a:cubicBezTo>
                    <a:cubicBezTo>
                      <a:pt x="2993913" y="691492"/>
                      <a:pt x="3245122" y="783608"/>
                      <a:pt x="3442515" y="950852"/>
                    </a:cubicBezTo>
                    <a:cubicBezTo>
                      <a:pt x="3639908" y="1118089"/>
                      <a:pt x="3772022" y="1350771"/>
                      <a:pt x="3814502" y="1605997"/>
                    </a:cubicBezTo>
                    <a:lnTo>
                      <a:pt x="3859240" y="1874811"/>
                    </a:lnTo>
                    <a:cubicBezTo>
                      <a:pt x="3884384" y="2025520"/>
                      <a:pt x="3842133" y="2178826"/>
                      <a:pt x="3743360" y="2295402"/>
                    </a:cubicBezTo>
                    <a:close/>
                    <a:moveTo>
                      <a:pt x="5160646" y="1409564"/>
                    </a:moveTo>
                    <a:cubicBezTo>
                      <a:pt x="5089731" y="1493299"/>
                      <a:pt x="4986100" y="1541287"/>
                      <a:pt x="4876372" y="1541287"/>
                    </a:cubicBezTo>
                    <a:lnTo>
                      <a:pt x="4020729" y="1541248"/>
                    </a:lnTo>
                    <a:cubicBezTo>
                      <a:pt x="3968298" y="1265547"/>
                      <a:pt x="3828117" y="1013506"/>
                      <a:pt x="3622034" y="823529"/>
                    </a:cubicBezTo>
                    <a:cubicBezTo>
                      <a:pt x="3716753" y="471439"/>
                      <a:pt x="4037726" y="221612"/>
                      <a:pt x="4407148" y="221612"/>
                    </a:cubicBezTo>
                    <a:cubicBezTo>
                      <a:pt x="4806538" y="221612"/>
                      <a:pt x="5144001" y="507571"/>
                      <a:pt x="5209593" y="901514"/>
                    </a:cubicBezTo>
                    <a:lnTo>
                      <a:pt x="5243883" y="1107480"/>
                    </a:lnTo>
                    <a:cubicBezTo>
                      <a:pt x="5261907" y="1215787"/>
                      <a:pt x="5231598" y="1325848"/>
                      <a:pt x="5160645" y="140954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82F9F255-7BB5-4054-A1DF-48D7F3C0B880}"/>
                  </a:ext>
                </a:extLst>
              </p:cNvPr>
              <p:cNvSpPr/>
              <p:nvPr/>
            </p:nvSpPr>
            <p:spPr>
              <a:xfrm>
                <a:off x="-3791346" y="2655892"/>
                <a:ext cx="1685109" cy="1685109"/>
              </a:xfrm>
              <a:custGeom>
                <a:avLst/>
                <a:gdLst>
                  <a:gd name="connsiteX0" fmla="*/ 844886 w 1685108"/>
                  <a:gd name="connsiteY0" fmla="*/ 1682463 h 1685108"/>
                  <a:gd name="connsiteX1" fmla="*/ 1682424 w 1685108"/>
                  <a:gd name="connsiteY1" fmla="*/ 844886 h 1685108"/>
                  <a:gd name="connsiteX2" fmla="*/ 844886 w 1685108"/>
                  <a:gd name="connsiteY2" fmla="*/ 7348 h 1685108"/>
                  <a:gd name="connsiteX3" fmla="*/ 7348 w 1685108"/>
                  <a:gd name="connsiteY3" fmla="*/ 844886 h 1685108"/>
                  <a:gd name="connsiteX4" fmla="*/ 844886 w 1685108"/>
                  <a:gd name="connsiteY4" fmla="*/ 1682463 h 1685108"/>
                  <a:gd name="connsiteX5" fmla="*/ 844886 w 1685108"/>
                  <a:gd name="connsiteY5" fmla="*/ 221611 h 1685108"/>
                  <a:gd name="connsiteX6" fmla="*/ 1468112 w 1685108"/>
                  <a:gd name="connsiteY6" fmla="*/ 844837 h 1685108"/>
                  <a:gd name="connsiteX7" fmla="*/ 844886 w 1685108"/>
                  <a:gd name="connsiteY7" fmla="*/ 1468102 h 1685108"/>
                  <a:gd name="connsiteX8" fmla="*/ 221660 w 1685108"/>
                  <a:gd name="connsiteY8" fmla="*/ 844837 h 1685108"/>
                  <a:gd name="connsiteX9" fmla="*/ 844886 w 1685108"/>
                  <a:gd name="connsiteY9" fmla="*/ 221611 h 1685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85108" h="1685108">
                    <a:moveTo>
                      <a:pt x="844886" y="1682463"/>
                    </a:moveTo>
                    <a:cubicBezTo>
                      <a:pt x="1306733" y="1682463"/>
                      <a:pt x="1682424" y="1306723"/>
                      <a:pt x="1682424" y="844886"/>
                    </a:cubicBezTo>
                    <a:cubicBezTo>
                      <a:pt x="1682424" y="383049"/>
                      <a:pt x="1306684" y="7348"/>
                      <a:pt x="844886" y="7348"/>
                    </a:cubicBezTo>
                    <a:cubicBezTo>
                      <a:pt x="383039" y="7348"/>
                      <a:pt x="7348" y="383088"/>
                      <a:pt x="7348" y="844886"/>
                    </a:cubicBezTo>
                    <a:cubicBezTo>
                      <a:pt x="7348" y="1306733"/>
                      <a:pt x="383049" y="1682463"/>
                      <a:pt x="844886" y="1682463"/>
                    </a:cubicBezTo>
                    <a:close/>
                    <a:moveTo>
                      <a:pt x="844886" y="221611"/>
                    </a:moveTo>
                    <a:cubicBezTo>
                      <a:pt x="1188550" y="221611"/>
                      <a:pt x="1468112" y="501212"/>
                      <a:pt x="1468112" y="844837"/>
                    </a:cubicBezTo>
                    <a:cubicBezTo>
                      <a:pt x="1468112" y="1188501"/>
                      <a:pt x="1188511" y="1468102"/>
                      <a:pt x="844886" y="1468102"/>
                    </a:cubicBezTo>
                    <a:cubicBezTo>
                      <a:pt x="501222" y="1468102"/>
                      <a:pt x="221660" y="1188501"/>
                      <a:pt x="221660" y="844837"/>
                    </a:cubicBezTo>
                    <a:cubicBezTo>
                      <a:pt x="221660" y="501173"/>
                      <a:pt x="501222" y="221611"/>
                      <a:pt x="844886" y="2216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</p:grp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216634F3-2563-C5FA-08D2-B95B94640C9B}"/>
              </a:ext>
            </a:extLst>
          </p:cNvPr>
          <p:cNvGrpSpPr/>
          <p:nvPr/>
        </p:nvGrpSpPr>
        <p:grpSpPr>
          <a:xfrm>
            <a:off x="1824771" y="7242955"/>
            <a:ext cx="931696" cy="1096288"/>
            <a:chOff x="1818125" y="6982629"/>
            <a:chExt cx="931696" cy="109628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D34912-E8D1-4049-BAC7-9A5AE19F4459}"/>
                </a:ext>
              </a:extLst>
            </p:cNvPr>
            <p:cNvSpPr txBox="1"/>
            <p:nvPr/>
          </p:nvSpPr>
          <p:spPr>
            <a:xfrm>
              <a:off x="1944996" y="7447995"/>
              <a:ext cx="692951" cy="3095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Staff salaries </a:t>
              </a:r>
            </a:p>
          </p:txBody>
        </p:sp>
        <p:sp>
          <p:nvSpPr>
            <p:cNvPr id="37" name="Graphic 25">
              <a:extLst>
                <a:ext uri="{FF2B5EF4-FFF2-40B4-BE49-F238E27FC236}">
                  <a16:creationId xmlns:a16="http://schemas.microsoft.com/office/drawing/2014/main" id="{71888298-7DC3-4BD3-AF13-B778D5831F43}"/>
                </a:ext>
              </a:extLst>
            </p:cNvPr>
            <p:cNvSpPr/>
            <p:nvPr/>
          </p:nvSpPr>
          <p:spPr>
            <a:xfrm>
              <a:off x="1818125" y="7154613"/>
              <a:ext cx="931696" cy="924304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5487E47D-DABE-4B01-B1EF-B3699194CA80}"/>
                </a:ext>
              </a:extLst>
            </p:cNvPr>
            <p:cNvSpPr/>
            <p:nvPr/>
          </p:nvSpPr>
          <p:spPr>
            <a:xfrm>
              <a:off x="2276947" y="6982629"/>
              <a:ext cx="319158" cy="315998"/>
            </a:xfrm>
            <a:prstGeom prst="ellipse">
              <a:avLst/>
            </a:pr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4C553F3F-9DAA-4F32-B706-3B0560933D7F}"/>
                </a:ext>
              </a:extLst>
            </p:cNvPr>
            <p:cNvGrpSpPr/>
            <p:nvPr/>
          </p:nvGrpSpPr>
          <p:grpSpPr>
            <a:xfrm>
              <a:off x="2341080" y="7046127"/>
              <a:ext cx="190892" cy="189002"/>
              <a:chOff x="-6462186" y="1493367"/>
              <a:chExt cx="4986746" cy="4986746"/>
            </a:xfrm>
            <a:solidFill>
              <a:schemeClr val="bg1"/>
            </a:solidFill>
          </p:grpSpPr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6DB0E7A0-A310-4806-98AE-6949D4E6A07D}"/>
                  </a:ext>
                </a:extLst>
              </p:cNvPr>
              <p:cNvSpPr/>
              <p:nvPr/>
            </p:nvSpPr>
            <p:spPr>
              <a:xfrm>
                <a:off x="-3718986" y="4236567"/>
                <a:ext cx="2243546" cy="2243546"/>
              </a:xfrm>
              <a:custGeom>
                <a:avLst/>
                <a:gdLst>
                  <a:gd name="connsiteX0" fmla="*/ 1121773 w 2243545"/>
                  <a:gd name="connsiteY0" fmla="*/ 7348 h 2243545"/>
                  <a:gd name="connsiteX1" fmla="*/ 7348 w 2243545"/>
                  <a:gd name="connsiteY1" fmla="*/ 1121773 h 2243545"/>
                  <a:gd name="connsiteX2" fmla="*/ 1121773 w 2243545"/>
                  <a:gd name="connsiteY2" fmla="*/ 2236198 h 2243545"/>
                  <a:gd name="connsiteX3" fmla="*/ 2236198 w 2243545"/>
                  <a:gd name="connsiteY3" fmla="*/ 1121773 h 2243545"/>
                  <a:gd name="connsiteX4" fmla="*/ 1121773 w 2243545"/>
                  <a:gd name="connsiteY4" fmla="*/ 7348 h 2243545"/>
                  <a:gd name="connsiteX5" fmla="*/ 1121773 w 2243545"/>
                  <a:gd name="connsiteY5" fmla="*/ 178798 h 2243545"/>
                  <a:gd name="connsiteX6" fmla="*/ 2064748 w 2243545"/>
                  <a:gd name="connsiteY6" fmla="*/ 1121773 h 2243545"/>
                  <a:gd name="connsiteX7" fmla="*/ 1121773 w 2243545"/>
                  <a:gd name="connsiteY7" fmla="*/ 2064748 h 2243545"/>
                  <a:gd name="connsiteX8" fmla="*/ 178798 w 2243545"/>
                  <a:gd name="connsiteY8" fmla="*/ 1121773 h 2243545"/>
                  <a:gd name="connsiteX9" fmla="*/ 1121773 w 2243545"/>
                  <a:gd name="connsiteY9" fmla="*/ 178798 h 2243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43545" h="2243545">
                    <a:moveTo>
                      <a:pt x="1121773" y="7348"/>
                    </a:moveTo>
                    <a:cubicBezTo>
                      <a:pt x="506698" y="7348"/>
                      <a:pt x="7348" y="506698"/>
                      <a:pt x="7348" y="1121773"/>
                    </a:cubicBezTo>
                    <a:cubicBezTo>
                      <a:pt x="7348" y="1736847"/>
                      <a:pt x="506698" y="2236198"/>
                      <a:pt x="1121773" y="2236198"/>
                    </a:cubicBezTo>
                    <a:cubicBezTo>
                      <a:pt x="1736847" y="2236198"/>
                      <a:pt x="2236198" y="1736847"/>
                      <a:pt x="2236198" y="1121773"/>
                    </a:cubicBezTo>
                    <a:cubicBezTo>
                      <a:pt x="2236198" y="506698"/>
                      <a:pt x="1736847" y="7348"/>
                      <a:pt x="1121773" y="7348"/>
                    </a:cubicBezTo>
                    <a:close/>
                    <a:moveTo>
                      <a:pt x="1121773" y="178798"/>
                    </a:moveTo>
                    <a:cubicBezTo>
                      <a:pt x="1642207" y="178798"/>
                      <a:pt x="2064748" y="601339"/>
                      <a:pt x="2064748" y="1121773"/>
                    </a:cubicBezTo>
                    <a:cubicBezTo>
                      <a:pt x="2064748" y="1642207"/>
                      <a:pt x="1642207" y="2064748"/>
                      <a:pt x="1121773" y="2064748"/>
                    </a:cubicBezTo>
                    <a:cubicBezTo>
                      <a:pt x="601339" y="2064748"/>
                      <a:pt x="178798" y="1642207"/>
                      <a:pt x="178798" y="1121773"/>
                    </a:cubicBezTo>
                    <a:cubicBezTo>
                      <a:pt x="178798" y="601339"/>
                      <a:pt x="601339" y="178798"/>
                      <a:pt x="112177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6A0872FB-269F-4E1F-8EC3-11BCD50B859D}"/>
                  </a:ext>
                </a:extLst>
              </p:cNvPr>
              <p:cNvSpPr/>
              <p:nvPr/>
            </p:nvSpPr>
            <p:spPr>
              <a:xfrm>
                <a:off x="-3033186" y="4579467"/>
                <a:ext cx="871946" cy="1557746"/>
              </a:xfrm>
              <a:custGeom>
                <a:avLst/>
                <a:gdLst>
                  <a:gd name="connsiteX0" fmla="*/ 350248 w 871945"/>
                  <a:gd name="connsiteY0" fmla="*/ 178798 h 1557745"/>
                  <a:gd name="connsiteX1" fmla="*/ 7348 w 871945"/>
                  <a:gd name="connsiteY1" fmla="*/ 521698 h 1557745"/>
                  <a:gd name="connsiteX2" fmla="*/ 350248 w 871945"/>
                  <a:gd name="connsiteY2" fmla="*/ 864598 h 1557745"/>
                  <a:gd name="connsiteX3" fmla="*/ 350248 w 871945"/>
                  <a:gd name="connsiteY3" fmla="*/ 1207498 h 1557745"/>
                  <a:gd name="connsiteX4" fmla="*/ 178798 w 871945"/>
                  <a:gd name="connsiteY4" fmla="*/ 1036048 h 1557745"/>
                  <a:gd name="connsiteX5" fmla="*/ 93073 w 871945"/>
                  <a:gd name="connsiteY5" fmla="*/ 950323 h 1557745"/>
                  <a:gd name="connsiteX6" fmla="*/ 7348 w 871945"/>
                  <a:gd name="connsiteY6" fmla="*/ 1036048 h 1557745"/>
                  <a:gd name="connsiteX7" fmla="*/ 350248 w 871945"/>
                  <a:gd name="connsiteY7" fmla="*/ 1378948 h 1557745"/>
                  <a:gd name="connsiteX8" fmla="*/ 350248 w 871945"/>
                  <a:gd name="connsiteY8" fmla="*/ 1464673 h 1557745"/>
                  <a:gd name="connsiteX9" fmla="*/ 435973 w 871945"/>
                  <a:gd name="connsiteY9" fmla="*/ 1550398 h 1557745"/>
                  <a:gd name="connsiteX10" fmla="*/ 521698 w 871945"/>
                  <a:gd name="connsiteY10" fmla="*/ 1464673 h 1557745"/>
                  <a:gd name="connsiteX11" fmla="*/ 521698 w 871945"/>
                  <a:gd name="connsiteY11" fmla="*/ 1378948 h 1557745"/>
                  <a:gd name="connsiteX12" fmla="*/ 864598 w 871945"/>
                  <a:gd name="connsiteY12" fmla="*/ 1036048 h 1557745"/>
                  <a:gd name="connsiteX13" fmla="*/ 521698 w 871945"/>
                  <a:gd name="connsiteY13" fmla="*/ 693148 h 1557745"/>
                  <a:gd name="connsiteX14" fmla="*/ 521698 w 871945"/>
                  <a:gd name="connsiteY14" fmla="*/ 350248 h 1557745"/>
                  <a:gd name="connsiteX15" fmla="*/ 693148 w 871945"/>
                  <a:gd name="connsiteY15" fmla="*/ 521698 h 1557745"/>
                  <a:gd name="connsiteX16" fmla="*/ 778873 w 871945"/>
                  <a:gd name="connsiteY16" fmla="*/ 607423 h 1557745"/>
                  <a:gd name="connsiteX17" fmla="*/ 864598 w 871945"/>
                  <a:gd name="connsiteY17" fmla="*/ 521698 h 1557745"/>
                  <a:gd name="connsiteX18" fmla="*/ 521698 w 871945"/>
                  <a:gd name="connsiteY18" fmla="*/ 178798 h 1557745"/>
                  <a:gd name="connsiteX19" fmla="*/ 521698 w 871945"/>
                  <a:gd name="connsiteY19" fmla="*/ 93073 h 1557745"/>
                  <a:gd name="connsiteX20" fmla="*/ 435973 w 871945"/>
                  <a:gd name="connsiteY20" fmla="*/ 7348 h 1557745"/>
                  <a:gd name="connsiteX21" fmla="*/ 350248 w 871945"/>
                  <a:gd name="connsiteY21" fmla="*/ 93073 h 1557745"/>
                  <a:gd name="connsiteX22" fmla="*/ 521698 w 871945"/>
                  <a:gd name="connsiteY22" fmla="*/ 864598 h 1557745"/>
                  <a:gd name="connsiteX23" fmla="*/ 521698 w 871945"/>
                  <a:gd name="connsiteY23" fmla="*/ 1207498 h 1557745"/>
                  <a:gd name="connsiteX24" fmla="*/ 693148 w 871945"/>
                  <a:gd name="connsiteY24" fmla="*/ 1036048 h 1557745"/>
                  <a:gd name="connsiteX25" fmla="*/ 521698 w 871945"/>
                  <a:gd name="connsiteY25" fmla="*/ 864598 h 1557745"/>
                  <a:gd name="connsiteX26" fmla="*/ 350248 w 871945"/>
                  <a:gd name="connsiteY26" fmla="*/ 350248 h 1557745"/>
                  <a:gd name="connsiteX27" fmla="*/ 178798 w 871945"/>
                  <a:gd name="connsiteY27" fmla="*/ 521698 h 1557745"/>
                  <a:gd name="connsiteX28" fmla="*/ 350248 w 871945"/>
                  <a:gd name="connsiteY28" fmla="*/ 693148 h 155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71945" h="1557745">
                    <a:moveTo>
                      <a:pt x="350248" y="178798"/>
                    </a:moveTo>
                    <a:cubicBezTo>
                      <a:pt x="160889" y="178798"/>
                      <a:pt x="7348" y="332339"/>
                      <a:pt x="7348" y="521698"/>
                    </a:cubicBezTo>
                    <a:cubicBezTo>
                      <a:pt x="7348" y="711057"/>
                      <a:pt x="160889" y="864598"/>
                      <a:pt x="350248" y="864598"/>
                    </a:cubicBezTo>
                    <a:lnTo>
                      <a:pt x="350248" y="1207498"/>
                    </a:lnTo>
                    <a:cubicBezTo>
                      <a:pt x="255529" y="1207498"/>
                      <a:pt x="178798" y="1130767"/>
                      <a:pt x="178798" y="1036048"/>
                    </a:cubicBezTo>
                    <a:cubicBezTo>
                      <a:pt x="178798" y="988746"/>
                      <a:pt x="140374" y="950323"/>
                      <a:pt x="93073" y="950323"/>
                    </a:cubicBezTo>
                    <a:cubicBezTo>
                      <a:pt x="45771" y="950323"/>
                      <a:pt x="7348" y="988746"/>
                      <a:pt x="7348" y="1036048"/>
                    </a:cubicBezTo>
                    <a:cubicBezTo>
                      <a:pt x="7348" y="1225407"/>
                      <a:pt x="160889" y="1378948"/>
                      <a:pt x="350248" y="1378948"/>
                    </a:cubicBezTo>
                    <a:lnTo>
                      <a:pt x="350248" y="1464673"/>
                    </a:lnTo>
                    <a:cubicBezTo>
                      <a:pt x="350248" y="1511974"/>
                      <a:pt x="388671" y="1550398"/>
                      <a:pt x="435973" y="1550398"/>
                    </a:cubicBezTo>
                    <a:cubicBezTo>
                      <a:pt x="483274" y="1550398"/>
                      <a:pt x="521698" y="1511974"/>
                      <a:pt x="521698" y="1464673"/>
                    </a:cubicBezTo>
                    <a:lnTo>
                      <a:pt x="521698" y="1378948"/>
                    </a:lnTo>
                    <a:cubicBezTo>
                      <a:pt x="711057" y="1378948"/>
                      <a:pt x="864598" y="1225407"/>
                      <a:pt x="864598" y="1036048"/>
                    </a:cubicBezTo>
                    <a:cubicBezTo>
                      <a:pt x="864598" y="846689"/>
                      <a:pt x="711057" y="693148"/>
                      <a:pt x="521698" y="693148"/>
                    </a:cubicBezTo>
                    <a:lnTo>
                      <a:pt x="521698" y="350248"/>
                    </a:lnTo>
                    <a:cubicBezTo>
                      <a:pt x="616417" y="350248"/>
                      <a:pt x="693148" y="426979"/>
                      <a:pt x="693148" y="521698"/>
                    </a:cubicBezTo>
                    <a:cubicBezTo>
                      <a:pt x="693148" y="568999"/>
                      <a:pt x="731571" y="607423"/>
                      <a:pt x="778873" y="607423"/>
                    </a:cubicBezTo>
                    <a:cubicBezTo>
                      <a:pt x="826175" y="607423"/>
                      <a:pt x="864598" y="568999"/>
                      <a:pt x="864598" y="521698"/>
                    </a:cubicBezTo>
                    <a:cubicBezTo>
                      <a:pt x="864598" y="332339"/>
                      <a:pt x="711057" y="178798"/>
                      <a:pt x="521698" y="178798"/>
                    </a:cubicBezTo>
                    <a:lnTo>
                      <a:pt x="521698" y="93073"/>
                    </a:lnTo>
                    <a:cubicBezTo>
                      <a:pt x="521698" y="45771"/>
                      <a:pt x="483274" y="7348"/>
                      <a:pt x="435973" y="7348"/>
                    </a:cubicBezTo>
                    <a:cubicBezTo>
                      <a:pt x="388671" y="7348"/>
                      <a:pt x="350248" y="45771"/>
                      <a:pt x="350248" y="93073"/>
                    </a:cubicBezTo>
                    <a:close/>
                    <a:moveTo>
                      <a:pt x="521698" y="864598"/>
                    </a:moveTo>
                    <a:lnTo>
                      <a:pt x="521698" y="1207498"/>
                    </a:lnTo>
                    <a:cubicBezTo>
                      <a:pt x="616417" y="1207498"/>
                      <a:pt x="693148" y="1130767"/>
                      <a:pt x="693148" y="1036048"/>
                    </a:cubicBezTo>
                    <a:cubicBezTo>
                      <a:pt x="693148" y="941329"/>
                      <a:pt x="616417" y="864598"/>
                      <a:pt x="521698" y="864598"/>
                    </a:cubicBezTo>
                    <a:close/>
                    <a:moveTo>
                      <a:pt x="350248" y="350248"/>
                    </a:moveTo>
                    <a:cubicBezTo>
                      <a:pt x="255529" y="350248"/>
                      <a:pt x="178798" y="426979"/>
                      <a:pt x="178798" y="521698"/>
                    </a:cubicBezTo>
                    <a:cubicBezTo>
                      <a:pt x="178798" y="616417"/>
                      <a:pt x="255529" y="693148"/>
                      <a:pt x="350248" y="6931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A112D450-4191-4C98-A4F8-1EFECBBBF46D}"/>
                  </a:ext>
                </a:extLst>
              </p:cNvPr>
              <p:cNvSpPr/>
              <p:nvPr/>
            </p:nvSpPr>
            <p:spPr>
              <a:xfrm>
                <a:off x="-5776386" y="38936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7CA87886-A872-499A-8EB8-5EF46F5A0A88}"/>
                  </a:ext>
                </a:extLst>
              </p:cNvPr>
              <p:cNvSpPr/>
              <p:nvPr/>
            </p:nvSpPr>
            <p:spPr>
              <a:xfrm>
                <a:off x="-5776386" y="45794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E61E872D-9A7D-48EE-AA39-6B4E49C0273B}"/>
                  </a:ext>
                </a:extLst>
              </p:cNvPr>
              <p:cNvSpPr/>
              <p:nvPr/>
            </p:nvSpPr>
            <p:spPr>
              <a:xfrm>
                <a:off x="-5776386" y="52652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4C7125B2-2AED-4CFF-9925-DCA209FBA0D8}"/>
                  </a:ext>
                </a:extLst>
              </p:cNvPr>
              <p:cNvSpPr/>
              <p:nvPr/>
            </p:nvSpPr>
            <p:spPr>
              <a:xfrm>
                <a:off x="-5090586" y="38936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4697F497-1744-45C5-9460-1D758AE9373D}"/>
                  </a:ext>
                </a:extLst>
              </p:cNvPr>
              <p:cNvSpPr/>
              <p:nvPr/>
            </p:nvSpPr>
            <p:spPr>
              <a:xfrm>
                <a:off x="-5090586" y="45794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811CF247-7D2D-4E6F-88BC-762ADB165ACC}"/>
                  </a:ext>
                </a:extLst>
              </p:cNvPr>
              <p:cNvSpPr/>
              <p:nvPr/>
            </p:nvSpPr>
            <p:spPr>
              <a:xfrm>
                <a:off x="-5090586" y="52652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E0E5C5F1-EBCA-4D88-9E9C-BBE19C6CFDCF}"/>
                  </a:ext>
                </a:extLst>
              </p:cNvPr>
              <p:cNvSpPr/>
              <p:nvPr/>
            </p:nvSpPr>
            <p:spPr>
              <a:xfrm>
                <a:off x="-4404786" y="38936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37F2BE79-E326-4557-8B65-4DFEFC479046}"/>
                  </a:ext>
                </a:extLst>
              </p:cNvPr>
              <p:cNvSpPr/>
              <p:nvPr/>
            </p:nvSpPr>
            <p:spPr>
              <a:xfrm>
                <a:off x="-4404786" y="45794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5B84745B-4D10-48BD-9B37-7585AD5B0ACD}"/>
                  </a:ext>
                </a:extLst>
              </p:cNvPr>
              <p:cNvSpPr/>
              <p:nvPr/>
            </p:nvSpPr>
            <p:spPr>
              <a:xfrm>
                <a:off x="-4404786" y="52652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93AFBE-4068-4B25-AF29-DA52933356DF}"/>
                  </a:ext>
                </a:extLst>
              </p:cNvPr>
              <p:cNvSpPr/>
              <p:nvPr/>
            </p:nvSpPr>
            <p:spPr>
              <a:xfrm>
                <a:off x="-3718986" y="38936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2ABC60A0-4FBC-4EA0-B11D-F1B843621131}"/>
                  </a:ext>
                </a:extLst>
              </p:cNvPr>
              <p:cNvSpPr/>
              <p:nvPr/>
            </p:nvSpPr>
            <p:spPr>
              <a:xfrm>
                <a:off x="-6462186" y="1493367"/>
                <a:ext cx="4986746" cy="4986746"/>
              </a:xfrm>
              <a:custGeom>
                <a:avLst/>
                <a:gdLst>
                  <a:gd name="connsiteX0" fmla="*/ 3264898 w 4986745"/>
                  <a:gd name="connsiteY0" fmla="*/ 864598 h 4986745"/>
                  <a:gd name="connsiteX1" fmla="*/ 4550773 w 4986745"/>
                  <a:gd name="connsiteY1" fmla="*/ 864598 h 4986745"/>
                  <a:gd name="connsiteX2" fmla="*/ 4807948 w 4986745"/>
                  <a:gd name="connsiteY2" fmla="*/ 1121773 h 4986745"/>
                  <a:gd name="connsiteX3" fmla="*/ 4807948 w 4986745"/>
                  <a:gd name="connsiteY3" fmla="*/ 1721848 h 4986745"/>
                  <a:gd name="connsiteX4" fmla="*/ 1464673 w 4986745"/>
                  <a:gd name="connsiteY4" fmla="*/ 1721848 h 4986745"/>
                  <a:gd name="connsiteX5" fmla="*/ 1378948 w 4986745"/>
                  <a:gd name="connsiteY5" fmla="*/ 1807573 h 4986745"/>
                  <a:gd name="connsiteX6" fmla="*/ 1464673 w 4986745"/>
                  <a:gd name="connsiteY6" fmla="*/ 1893298 h 4986745"/>
                  <a:gd name="connsiteX7" fmla="*/ 4807948 w 4986745"/>
                  <a:gd name="connsiteY7" fmla="*/ 1893298 h 4986745"/>
                  <a:gd name="connsiteX8" fmla="*/ 4807948 w 4986745"/>
                  <a:gd name="connsiteY8" fmla="*/ 2836273 h 4986745"/>
                  <a:gd name="connsiteX9" fmla="*/ 4893673 w 4986745"/>
                  <a:gd name="connsiteY9" fmla="*/ 2921998 h 4986745"/>
                  <a:gd name="connsiteX10" fmla="*/ 4979398 w 4986745"/>
                  <a:gd name="connsiteY10" fmla="*/ 2836273 h 4986745"/>
                  <a:gd name="connsiteX11" fmla="*/ 4979398 w 4986745"/>
                  <a:gd name="connsiteY11" fmla="*/ 1121773 h 4986745"/>
                  <a:gd name="connsiteX12" fmla="*/ 4550773 w 4986745"/>
                  <a:gd name="connsiteY12" fmla="*/ 693148 h 4986745"/>
                  <a:gd name="connsiteX13" fmla="*/ 4293598 w 4986745"/>
                  <a:gd name="connsiteY13" fmla="*/ 693148 h 4986745"/>
                  <a:gd name="connsiteX14" fmla="*/ 4293598 w 4986745"/>
                  <a:gd name="connsiteY14" fmla="*/ 607423 h 4986745"/>
                  <a:gd name="connsiteX15" fmla="*/ 4117857 w 4986745"/>
                  <a:gd name="connsiteY15" fmla="*/ 183089 h 4986745"/>
                  <a:gd name="connsiteX16" fmla="*/ 3693523 w 4986745"/>
                  <a:gd name="connsiteY16" fmla="*/ 7348 h 4986745"/>
                  <a:gd name="connsiteX17" fmla="*/ 3350623 w 4986745"/>
                  <a:gd name="connsiteY17" fmla="*/ 7348 h 4986745"/>
                  <a:gd name="connsiteX18" fmla="*/ 2926289 w 4986745"/>
                  <a:gd name="connsiteY18" fmla="*/ 183089 h 4986745"/>
                  <a:gd name="connsiteX19" fmla="*/ 2750548 w 4986745"/>
                  <a:gd name="connsiteY19" fmla="*/ 607423 h 4986745"/>
                  <a:gd name="connsiteX20" fmla="*/ 2750548 w 4986745"/>
                  <a:gd name="connsiteY20" fmla="*/ 693148 h 4986745"/>
                  <a:gd name="connsiteX21" fmla="*/ 2236198 w 4986745"/>
                  <a:gd name="connsiteY21" fmla="*/ 693148 h 4986745"/>
                  <a:gd name="connsiteX22" fmla="*/ 2236198 w 4986745"/>
                  <a:gd name="connsiteY22" fmla="*/ 607423 h 4986745"/>
                  <a:gd name="connsiteX23" fmla="*/ 2060457 w 4986745"/>
                  <a:gd name="connsiteY23" fmla="*/ 183089 h 4986745"/>
                  <a:gd name="connsiteX24" fmla="*/ 1636123 w 4986745"/>
                  <a:gd name="connsiteY24" fmla="*/ 7348 h 4986745"/>
                  <a:gd name="connsiteX25" fmla="*/ 1293223 w 4986745"/>
                  <a:gd name="connsiteY25" fmla="*/ 7348 h 4986745"/>
                  <a:gd name="connsiteX26" fmla="*/ 868889 w 4986745"/>
                  <a:gd name="connsiteY26" fmla="*/ 183089 h 4986745"/>
                  <a:gd name="connsiteX27" fmla="*/ 693148 w 4986745"/>
                  <a:gd name="connsiteY27" fmla="*/ 607423 h 4986745"/>
                  <a:gd name="connsiteX28" fmla="*/ 693148 w 4986745"/>
                  <a:gd name="connsiteY28" fmla="*/ 693148 h 4986745"/>
                  <a:gd name="connsiteX29" fmla="*/ 435973 w 4986745"/>
                  <a:gd name="connsiteY29" fmla="*/ 693148 h 4986745"/>
                  <a:gd name="connsiteX30" fmla="*/ 7348 w 4986745"/>
                  <a:gd name="connsiteY30" fmla="*/ 1121773 h 4986745"/>
                  <a:gd name="connsiteX31" fmla="*/ 7348 w 4986745"/>
                  <a:gd name="connsiteY31" fmla="*/ 4550773 h 4986745"/>
                  <a:gd name="connsiteX32" fmla="*/ 435973 w 4986745"/>
                  <a:gd name="connsiteY32" fmla="*/ 4979398 h 4986745"/>
                  <a:gd name="connsiteX33" fmla="*/ 2836273 w 4986745"/>
                  <a:gd name="connsiteY33" fmla="*/ 4979398 h 4986745"/>
                  <a:gd name="connsiteX34" fmla="*/ 2921998 w 4986745"/>
                  <a:gd name="connsiteY34" fmla="*/ 4893673 h 4986745"/>
                  <a:gd name="connsiteX35" fmla="*/ 2836273 w 4986745"/>
                  <a:gd name="connsiteY35" fmla="*/ 4807948 h 4986745"/>
                  <a:gd name="connsiteX36" fmla="*/ 435973 w 4986745"/>
                  <a:gd name="connsiteY36" fmla="*/ 4807948 h 4986745"/>
                  <a:gd name="connsiteX37" fmla="*/ 178798 w 4986745"/>
                  <a:gd name="connsiteY37" fmla="*/ 4550773 h 4986745"/>
                  <a:gd name="connsiteX38" fmla="*/ 178798 w 4986745"/>
                  <a:gd name="connsiteY38" fmla="*/ 1893298 h 4986745"/>
                  <a:gd name="connsiteX39" fmla="*/ 1121773 w 4986745"/>
                  <a:gd name="connsiteY39" fmla="*/ 1893298 h 4986745"/>
                  <a:gd name="connsiteX40" fmla="*/ 1207498 w 4986745"/>
                  <a:gd name="connsiteY40" fmla="*/ 1807573 h 4986745"/>
                  <a:gd name="connsiteX41" fmla="*/ 1121773 w 4986745"/>
                  <a:gd name="connsiteY41" fmla="*/ 1721848 h 4986745"/>
                  <a:gd name="connsiteX42" fmla="*/ 178798 w 4986745"/>
                  <a:gd name="connsiteY42" fmla="*/ 1721848 h 4986745"/>
                  <a:gd name="connsiteX43" fmla="*/ 178798 w 4986745"/>
                  <a:gd name="connsiteY43" fmla="*/ 1121773 h 4986745"/>
                  <a:gd name="connsiteX44" fmla="*/ 435973 w 4986745"/>
                  <a:gd name="connsiteY44" fmla="*/ 864598 h 4986745"/>
                  <a:gd name="connsiteX45" fmla="*/ 693148 w 4986745"/>
                  <a:gd name="connsiteY45" fmla="*/ 864598 h 4986745"/>
                  <a:gd name="connsiteX46" fmla="*/ 693148 w 4986745"/>
                  <a:gd name="connsiteY46" fmla="*/ 950323 h 4986745"/>
                  <a:gd name="connsiteX47" fmla="*/ 868889 w 4986745"/>
                  <a:gd name="connsiteY47" fmla="*/ 1374657 h 4986745"/>
                  <a:gd name="connsiteX48" fmla="*/ 1293223 w 4986745"/>
                  <a:gd name="connsiteY48" fmla="*/ 1550398 h 4986745"/>
                  <a:gd name="connsiteX49" fmla="*/ 1464673 w 4986745"/>
                  <a:gd name="connsiteY49" fmla="*/ 1550398 h 4986745"/>
                  <a:gd name="connsiteX50" fmla="*/ 1721848 w 4986745"/>
                  <a:gd name="connsiteY50" fmla="*/ 1293223 h 4986745"/>
                  <a:gd name="connsiteX51" fmla="*/ 1464673 w 4986745"/>
                  <a:gd name="connsiteY51" fmla="*/ 1036048 h 4986745"/>
                  <a:gd name="connsiteX52" fmla="*/ 1293223 w 4986745"/>
                  <a:gd name="connsiteY52" fmla="*/ 1036048 h 4986745"/>
                  <a:gd name="connsiteX53" fmla="*/ 1232603 w 4986745"/>
                  <a:gd name="connsiteY53" fmla="*/ 1010943 h 4986745"/>
                  <a:gd name="connsiteX54" fmla="*/ 1207498 w 4986745"/>
                  <a:gd name="connsiteY54" fmla="*/ 950323 h 4986745"/>
                  <a:gd name="connsiteX55" fmla="*/ 1207498 w 4986745"/>
                  <a:gd name="connsiteY55" fmla="*/ 864598 h 4986745"/>
                  <a:gd name="connsiteX56" fmla="*/ 2750548 w 4986745"/>
                  <a:gd name="connsiteY56" fmla="*/ 864598 h 4986745"/>
                  <a:gd name="connsiteX57" fmla="*/ 2750548 w 4986745"/>
                  <a:gd name="connsiteY57" fmla="*/ 950323 h 4986745"/>
                  <a:gd name="connsiteX58" fmla="*/ 2926289 w 4986745"/>
                  <a:gd name="connsiteY58" fmla="*/ 1374657 h 4986745"/>
                  <a:gd name="connsiteX59" fmla="*/ 3350623 w 4986745"/>
                  <a:gd name="connsiteY59" fmla="*/ 1550398 h 4986745"/>
                  <a:gd name="connsiteX60" fmla="*/ 3522073 w 4986745"/>
                  <a:gd name="connsiteY60" fmla="*/ 1550398 h 4986745"/>
                  <a:gd name="connsiteX61" fmla="*/ 3779248 w 4986745"/>
                  <a:gd name="connsiteY61" fmla="*/ 1293223 h 4986745"/>
                  <a:gd name="connsiteX62" fmla="*/ 3522073 w 4986745"/>
                  <a:gd name="connsiteY62" fmla="*/ 1036048 h 4986745"/>
                  <a:gd name="connsiteX63" fmla="*/ 3350623 w 4986745"/>
                  <a:gd name="connsiteY63" fmla="*/ 1036048 h 4986745"/>
                  <a:gd name="connsiteX64" fmla="*/ 3290003 w 4986745"/>
                  <a:gd name="connsiteY64" fmla="*/ 1010943 h 4986745"/>
                  <a:gd name="connsiteX65" fmla="*/ 3264898 w 4986745"/>
                  <a:gd name="connsiteY65" fmla="*/ 950323 h 4986745"/>
                  <a:gd name="connsiteX66" fmla="*/ 1036048 w 4986745"/>
                  <a:gd name="connsiteY66" fmla="*/ 607423 h 4986745"/>
                  <a:gd name="connsiteX67" fmla="*/ 1036048 w 4986745"/>
                  <a:gd name="connsiteY67" fmla="*/ 950323 h 4986745"/>
                  <a:gd name="connsiteX68" fmla="*/ 1111402 w 4986745"/>
                  <a:gd name="connsiteY68" fmla="*/ 1132148 h 4986745"/>
                  <a:gd name="connsiteX69" fmla="*/ 1293227 w 4986745"/>
                  <a:gd name="connsiteY69" fmla="*/ 1207502 h 4986745"/>
                  <a:gd name="connsiteX70" fmla="*/ 1464677 w 4986745"/>
                  <a:gd name="connsiteY70" fmla="*/ 1207502 h 4986745"/>
                  <a:gd name="connsiteX71" fmla="*/ 1550402 w 4986745"/>
                  <a:gd name="connsiteY71" fmla="*/ 1293227 h 4986745"/>
                  <a:gd name="connsiteX72" fmla="*/ 1464677 w 4986745"/>
                  <a:gd name="connsiteY72" fmla="*/ 1378952 h 4986745"/>
                  <a:gd name="connsiteX73" fmla="*/ 1293227 w 4986745"/>
                  <a:gd name="connsiteY73" fmla="*/ 1378952 h 4986745"/>
                  <a:gd name="connsiteX74" fmla="*/ 990093 w 4986745"/>
                  <a:gd name="connsiteY74" fmla="*/ 1253460 h 4986745"/>
                  <a:gd name="connsiteX75" fmla="*/ 864602 w 4986745"/>
                  <a:gd name="connsiteY75" fmla="*/ 950327 h 4986745"/>
                  <a:gd name="connsiteX76" fmla="*/ 864602 w 4986745"/>
                  <a:gd name="connsiteY76" fmla="*/ 607427 h 4986745"/>
                  <a:gd name="connsiteX77" fmla="*/ 990093 w 4986745"/>
                  <a:gd name="connsiteY77" fmla="*/ 304293 h 4986745"/>
                  <a:gd name="connsiteX78" fmla="*/ 1293227 w 4986745"/>
                  <a:gd name="connsiteY78" fmla="*/ 178802 h 4986745"/>
                  <a:gd name="connsiteX79" fmla="*/ 1636127 w 4986745"/>
                  <a:gd name="connsiteY79" fmla="*/ 178802 h 4986745"/>
                  <a:gd name="connsiteX80" fmla="*/ 1939260 w 4986745"/>
                  <a:gd name="connsiteY80" fmla="*/ 304293 h 4986745"/>
                  <a:gd name="connsiteX81" fmla="*/ 2064752 w 4986745"/>
                  <a:gd name="connsiteY81" fmla="*/ 607427 h 4986745"/>
                  <a:gd name="connsiteX82" fmla="*/ 2064752 w 4986745"/>
                  <a:gd name="connsiteY82" fmla="*/ 693152 h 4986745"/>
                  <a:gd name="connsiteX83" fmla="*/ 1893302 w 4986745"/>
                  <a:gd name="connsiteY83" fmla="*/ 693152 h 4986745"/>
                  <a:gd name="connsiteX84" fmla="*/ 1893302 w 4986745"/>
                  <a:gd name="connsiteY84" fmla="*/ 607427 h 4986745"/>
                  <a:gd name="connsiteX85" fmla="*/ 1817948 w 4986745"/>
                  <a:gd name="connsiteY85" fmla="*/ 425602 h 4986745"/>
                  <a:gd name="connsiteX86" fmla="*/ 1636123 w 4986745"/>
                  <a:gd name="connsiteY86" fmla="*/ 350248 h 4986745"/>
                  <a:gd name="connsiteX87" fmla="*/ 1293223 w 4986745"/>
                  <a:gd name="connsiteY87" fmla="*/ 350248 h 4986745"/>
                  <a:gd name="connsiteX88" fmla="*/ 1111398 w 4986745"/>
                  <a:gd name="connsiteY88" fmla="*/ 425602 h 4986745"/>
                  <a:gd name="connsiteX89" fmla="*/ 1036044 w 4986745"/>
                  <a:gd name="connsiteY89" fmla="*/ 607427 h 4986745"/>
                  <a:gd name="connsiteX90" fmla="*/ 3093448 w 4986745"/>
                  <a:gd name="connsiteY90" fmla="*/ 607423 h 4986745"/>
                  <a:gd name="connsiteX91" fmla="*/ 3093448 w 4986745"/>
                  <a:gd name="connsiteY91" fmla="*/ 950323 h 4986745"/>
                  <a:gd name="connsiteX92" fmla="*/ 3168802 w 4986745"/>
                  <a:gd name="connsiteY92" fmla="*/ 1132148 h 4986745"/>
                  <a:gd name="connsiteX93" fmla="*/ 3350627 w 4986745"/>
                  <a:gd name="connsiteY93" fmla="*/ 1207502 h 4986745"/>
                  <a:gd name="connsiteX94" fmla="*/ 3522077 w 4986745"/>
                  <a:gd name="connsiteY94" fmla="*/ 1207502 h 4986745"/>
                  <a:gd name="connsiteX95" fmla="*/ 3607802 w 4986745"/>
                  <a:gd name="connsiteY95" fmla="*/ 1293227 h 4986745"/>
                  <a:gd name="connsiteX96" fmla="*/ 3522077 w 4986745"/>
                  <a:gd name="connsiteY96" fmla="*/ 1378952 h 4986745"/>
                  <a:gd name="connsiteX97" fmla="*/ 3350627 w 4986745"/>
                  <a:gd name="connsiteY97" fmla="*/ 1378952 h 4986745"/>
                  <a:gd name="connsiteX98" fmla="*/ 3047493 w 4986745"/>
                  <a:gd name="connsiteY98" fmla="*/ 1253460 h 4986745"/>
                  <a:gd name="connsiteX99" fmla="*/ 2922002 w 4986745"/>
                  <a:gd name="connsiteY99" fmla="*/ 950327 h 4986745"/>
                  <a:gd name="connsiteX100" fmla="*/ 2922002 w 4986745"/>
                  <a:gd name="connsiteY100" fmla="*/ 607427 h 4986745"/>
                  <a:gd name="connsiteX101" fmla="*/ 3047493 w 4986745"/>
                  <a:gd name="connsiteY101" fmla="*/ 304293 h 4986745"/>
                  <a:gd name="connsiteX102" fmla="*/ 3350627 w 4986745"/>
                  <a:gd name="connsiteY102" fmla="*/ 178802 h 4986745"/>
                  <a:gd name="connsiteX103" fmla="*/ 3693527 w 4986745"/>
                  <a:gd name="connsiteY103" fmla="*/ 178802 h 4986745"/>
                  <a:gd name="connsiteX104" fmla="*/ 3996660 w 4986745"/>
                  <a:gd name="connsiteY104" fmla="*/ 304293 h 4986745"/>
                  <a:gd name="connsiteX105" fmla="*/ 4122152 w 4986745"/>
                  <a:gd name="connsiteY105" fmla="*/ 607427 h 4986745"/>
                  <a:gd name="connsiteX106" fmla="*/ 4122152 w 4986745"/>
                  <a:gd name="connsiteY106" fmla="*/ 693152 h 4986745"/>
                  <a:gd name="connsiteX107" fmla="*/ 3950702 w 4986745"/>
                  <a:gd name="connsiteY107" fmla="*/ 693152 h 4986745"/>
                  <a:gd name="connsiteX108" fmla="*/ 3950702 w 4986745"/>
                  <a:gd name="connsiteY108" fmla="*/ 607427 h 4986745"/>
                  <a:gd name="connsiteX109" fmla="*/ 3875348 w 4986745"/>
                  <a:gd name="connsiteY109" fmla="*/ 425602 h 4986745"/>
                  <a:gd name="connsiteX110" fmla="*/ 3693523 w 4986745"/>
                  <a:gd name="connsiteY110" fmla="*/ 350248 h 4986745"/>
                  <a:gd name="connsiteX111" fmla="*/ 3350623 w 4986745"/>
                  <a:gd name="connsiteY111" fmla="*/ 350248 h 4986745"/>
                  <a:gd name="connsiteX112" fmla="*/ 3168798 w 4986745"/>
                  <a:gd name="connsiteY112" fmla="*/ 425602 h 4986745"/>
                  <a:gd name="connsiteX113" fmla="*/ 3093444 w 4986745"/>
                  <a:gd name="connsiteY113" fmla="*/ 607427 h 4986745"/>
                  <a:gd name="connsiteX114" fmla="*/ 1721848 w 4986745"/>
                  <a:gd name="connsiteY114" fmla="*/ 693148 h 4986745"/>
                  <a:gd name="connsiteX115" fmla="*/ 1721848 w 4986745"/>
                  <a:gd name="connsiteY115" fmla="*/ 607423 h 4986745"/>
                  <a:gd name="connsiteX116" fmla="*/ 1696743 w 4986745"/>
                  <a:gd name="connsiteY116" fmla="*/ 546803 h 4986745"/>
                  <a:gd name="connsiteX117" fmla="*/ 1636123 w 4986745"/>
                  <a:gd name="connsiteY117" fmla="*/ 521698 h 4986745"/>
                  <a:gd name="connsiteX118" fmla="*/ 1293223 w 4986745"/>
                  <a:gd name="connsiteY118" fmla="*/ 521698 h 4986745"/>
                  <a:gd name="connsiteX119" fmla="*/ 1232603 w 4986745"/>
                  <a:gd name="connsiteY119" fmla="*/ 546803 h 4986745"/>
                  <a:gd name="connsiteX120" fmla="*/ 1207498 w 4986745"/>
                  <a:gd name="connsiteY120" fmla="*/ 607423 h 4986745"/>
                  <a:gd name="connsiteX121" fmla="*/ 1207498 w 4986745"/>
                  <a:gd name="connsiteY121" fmla="*/ 693148 h 4986745"/>
                  <a:gd name="connsiteX122" fmla="*/ 3779248 w 4986745"/>
                  <a:gd name="connsiteY122" fmla="*/ 693148 h 4986745"/>
                  <a:gd name="connsiteX123" fmla="*/ 3779248 w 4986745"/>
                  <a:gd name="connsiteY123" fmla="*/ 607423 h 4986745"/>
                  <a:gd name="connsiteX124" fmla="*/ 3754143 w 4986745"/>
                  <a:gd name="connsiteY124" fmla="*/ 546803 h 4986745"/>
                  <a:gd name="connsiteX125" fmla="*/ 3693523 w 4986745"/>
                  <a:gd name="connsiteY125" fmla="*/ 521698 h 4986745"/>
                  <a:gd name="connsiteX126" fmla="*/ 3350623 w 4986745"/>
                  <a:gd name="connsiteY126" fmla="*/ 521698 h 4986745"/>
                  <a:gd name="connsiteX127" fmla="*/ 3290003 w 4986745"/>
                  <a:gd name="connsiteY127" fmla="*/ 546803 h 4986745"/>
                  <a:gd name="connsiteX128" fmla="*/ 3264898 w 4986745"/>
                  <a:gd name="connsiteY128" fmla="*/ 607423 h 4986745"/>
                  <a:gd name="connsiteX129" fmla="*/ 3264898 w 4986745"/>
                  <a:gd name="connsiteY129" fmla="*/ 693148 h 4986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4986745" h="4986745">
                    <a:moveTo>
                      <a:pt x="3264898" y="864598"/>
                    </a:moveTo>
                    <a:lnTo>
                      <a:pt x="4550773" y="864598"/>
                    </a:lnTo>
                    <a:cubicBezTo>
                      <a:pt x="4692832" y="864598"/>
                      <a:pt x="4807948" y="979714"/>
                      <a:pt x="4807948" y="1121773"/>
                    </a:cubicBezTo>
                    <a:lnTo>
                      <a:pt x="4807948" y="1721848"/>
                    </a:lnTo>
                    <a:lnTo>
                      <a:pt x="1464673" y="1721848"/>
                    </a:lnTo>
                    <a:cubicBezTo>
                      <a:pt x="1417371" y="1721848"/>
                      <a:pt x="1378948" y="1760271"/>
                      <a:pt x="1378948" y="1807573"/>
                    </a:cubicBezTo>
                    <a:cubicBezTo>
                      <a:pt x="1378948" y="1854874"/>
                      <a:pt x="1417371" y="1893298"/>
                      <a:pt x="1464673" y="1893298"/>
                    </a:cubicBezTo>
                    <a:lnTo>
                      <a:pt x="4807948" y="1893298"/>
                    </a:lnTo>
                    <a:lnTo>
                      <a:pt x="4807948" y="2836273"/>
                    </a:lnTo>
                    <a:cubicBezTo>
                      <a:pt x="4807948" y="2883575"/>
                      <a:pt x="4846371" y="2921998"/>
                      <a:pt x="4893673" y="2921998"/>
                    </a:cubicBezTo>
                    <a:cubicBezTo>
                      <a:pt x="4940975" y="2921998"/>
                      <a:pt x="4979398" y="2883575"/>
                      <a:pt x="4979398" y="2836273"/>
                    </a:cubicBezTo>
                    <a:lnTo>
                      <a:pt x="4979398" y="1121773"/>
                    </a:lnTo>
                    <a:cubicBezTo>
                      <a:pt x="4979398" y="885074"/>
                      <a:pt x="4787472" y="693148"/>
                      <a:pt x="4550773" y="693148"/>
                    </a:cubicBezTo>
                    <a:lnTo>
                      <a:pt x="4293598" y="693148"/>
                    </a:lnTo>
                    <a:lnTo>
                      <a:pt x="4293598" y="607423"/>
                    </a:lnTo>
                    <a:cubicBezTo>
                      <a:pt x="4293598" y="448219"/>
                      <a:pt x="4230414" y="295639"/>
                      <a:pt x="4117857" y="183089"/>
                    </a:cubicBezTo>
                    <a:cubicBezTo>
                      <a:pt x="4005300" y="70539"/>
                      <a:pt x="3852727" y="7348"/>
                      <a:pt x="3693523" y="7348"/>
                    </a:cubicBezTo>
                    <a:lnTo>
                      <a:pt x="3350623" y="7348"/>
                    </a:lnTo>
                    <a:cubicBezTo>
                      <a:pt x="3191419" y="7348"/>
                      <a:pt x="3038839" y="70532"/>
                      <a:pt x="2926289" y="183089"/>
                    </a:cubicBezTo>
                    <a:cubicBezTo>
                      <a:pt x="2813740" y="295646"/>
                      <a:pt x="2750548" y="448219"/>
                      <a:pt x="2750548" y="607423"/>
                    </a:cubicBezTo>
                    <a:lnTo>
                      <a:pt x="2750548" y="693148"/>
                    </a:lnTo>
                    <a:lnTo>
                      <a:pt x="2236198" y="693148"/>
                    </a:lnTo>
                    <a:lnTo>
                      <a:pt x="2236198" y="607423"/>
                    </a:lnTo>
                    <a:cubicBezTo>
                      <a:pt x="2236198" y="448219"/>
                      <a:pt x="2173014" y="295639"/>
                      <a:pt x="2060457" y="183089"/>
                    </a:cubicBezTo>
                    <a:cubicBezTo>
                      <a:pt x="1947899" y="70539"/>
                      <a:pt x="1795326" y="7348"/>
                      <a:pt x="1636123" y="7348"/>
                    </a:cubicBezTo>
                    <a:lnTo>
                      <a:pt x="1293223" y="7348"/>
                    </a:lnTo>
                    <a:cubicBezTo>
                      <a:pt x="1134019" y="7348"/>
                      <a:pt x="981439" y="70532"/>
                      <a:pt x="868889" y="183089"/>
                    </a:cubicBezTo>
                    <a:cubicBezTo>
                      <a:pt x="756339" y="295646"/>
                      <a:pt x="693148" y="448219"/>
                      <a:pt x="693148" y="607423"/>
                    </a:cubicBezTo>
                    <a:lnTo>
                      <a:pt x="693148" y="693148"/>
                    </a:lnTo>
                    <a:lnTo>
                      <a:pt x="435973" y="693148"/>
                    </a:lnTo>
                    <a:cubicBezTo>
                      <a:pt x="199274" y="693148"/>
                      <a:pt x="7348" y="885074"/>
                      <a:pt x="7348" y="1121773"/>
                    </a:cubicBezTo>
                    <a:lnTo>
                      <a:pt x="7348" y="4550773"/>
                    </a:lnTo>
                    <a:cubicBezTo>
                      <a:pt x="7348" y="4787472"/>
                      <a:pt x="199274" y="4979398"/>
                      <a:pt x="435973" y="4979398"/>
                    </a:cubicBezTo>
                    <a:lnTo>
                      <a:pt x="2836273" y="4979398"/>
                    </a:lnTo>
                    <a:cubicBezTo>
                      <a:pt x="2883575" y="4979398"/>
                      <a:pt x="2921998" y="4940975"/>
                      <a:pt x="2921998" y="4893673"/>
                    </a:cubicBezTo>
                    <a:cubicBezTo>
                      <a:pt x="2921998" y="4846371"/>
                      <a:pt x="2883575" y="4807948"/>
                      <a:pt x="2836273" y="4807948"/>
                    </a:cubicBezTo>
                    <a:lnTo>
                      <a:pt x="435973" y="4807948"/>
                    </a:lnTo>
                    <a:cubicBezTo>
                      <a:pt x="293914" y="4807948"/>
                      <a:pt x="178798" y="4692832"/>
                      <a:pt x="178798" y="4550773"/>
                    </a:cubicBezTo>
                    <a:lnTo>
                      <a:pt x="178798" y="1893298"/>
                    </a:lnTo>
                    <a:lnTo>
                      <a:pt x="1121773" y="1893298"/>
                    </a:lnTo>
                    <a:cubicBezTo>
                      <a:pt x="1169074" y="1893298"/>
                      <a:pt x="1207498" y="1854874"/>
                      <a:pt x="1207498" y="1807573"/>
                    </a:cubicBezTo>
                    <a:cubicBezTo>
                      <a:pt x="1207498" y="1760271"/>
                      <a:pt x="1169074" y="1721848"/>
                      <a:pt x="1121773" y="1721848"/>
                    </a:cubicBezTo>
                    <a:lnTo>
                      <a:pt x="178798" y="1721848"/>
                    </a:lnTo>
                    <a:lnTo>
                      <a:pt x="178798" y="1121773"/>
                    </a:lnTo>
                    <a:cubicBezTo>
                      <a:pt x="178798" y="979714"/>
                      <a:pt x="293914" y="864598"/>
                      <a:pt x="435973" y="864598"/>
                    </a:cubicBezTo>
                    <a:lnTo>
                      <a:pt x="693148" y="864598"/>
                    </a:lnTo>
                    <a:lnTo>
                      <a:pt x="693148" y="950323"/>
                    </a:lnTo>
                    <a:cubicBezTo>
                      <a:pt x="693148" y="1109526"/>
                      <a:pt x="756332" y="1262107"/>
                      <a:pt x="868889" y="1374657"/>
                    </a:cubicBezTo>
                    <a:cubicBezTo>
                      <a:pt x="981446" y="1487206"/>
                      <a:pt x="1134019" y="1550398"/>
                      <a:pt x="1293223" y="1550398"/>
                    </a:cubicBezTo>
                    <a:lnTo>
                      <a:pt x="1464673" y="1550398"/>
                    </a:lnTo>
                    <a:cubicBezTo>
                      <a:pt x="1606614" y="1550398"/>
                      <a:pt x="1721848" y="1435164"/>
                      <a:pt x="1721848" y="1293223"/>
                    </a:cubicBezTo>
                    <a:cubicBezTo>
                      <a:pt x="1721848" y="1151282"/>
                      <a:pt x="1606614" y="1036048"/>
                      <a:pt x="1464673" y="1036048"/>
                    </a:cubicBezTo>
                    <a:lnTo>
                      <a:pt x="1293223" y="1036048"/>
                    </a:lnTo>
                    <a:cubicBezTo>
                      <a:pt x="1270491" y="1036048"/>
                      <a:pt x="1248638" y="1027054"/>
                      <a:pt x="1232603" y="1010943"/>
                    </a:cubicBezTo>
                    <a:cubicBezTo>
                      <a:pt x="1216492" y="994908"/>
                      <a:pt x="1207498" y="973055"/>
                      <a:pt x="1207498" y="950323"/>
                    </a:cubicBezTo>
                    <a:lnTo>
                      <a:pt x="1207498" y="864598"/>
                    </a:lnTo>
                    <a:lnTo>
                      <a:pt x="2750548" y="864598"/>
                    </a:lnTo>
                    <a:lnTo>
                      <a:pt x="2750548" y="950323"/>
                    </a:lnTo>
                    <a:cubicBezTo>
                      <a:pt x="2750548" y="1109526"/>
                      <a:pt x="2813732" y="1262107"/>
                      <a:pt x="2926289" y="1374657"/>
                    </a:cubicBezTo>
                    <a:cubicBezTo>
                      <a:pt x="3038846" y="1487206"/>
                      <a:pt x="3191419" y="1550398"/>
                      <a:pt x="3350623" y="1550398"/>
                    </a:cubicBezTo>
                    <a:lnTo>
                      <a:pt x="3522073" y="1550398"/>
                    </a:lnTo>
                    <a:cubicBezTo>
                      <a:pt x="3664014" y="1550398"/>
                      <a:pt x="3779248" y="1435164"/>
                      <a:pt x="3779248" y="1293223"/>
                    </a:cubicBezTo>
                    <a:cubicBezTo>
                      <a:pt x="3779248" y="1151282"/>
                      <a:pt x="3664014" y="1036048"/>
                      <a:pt x="3522073" y="1036048"/>
                    </a:cubicBezTo>
                    <a:lnTo>
                      <a:pt x="3350623" y="1036048"/>
                    </a:lnTo>
                    <a:cubicBezTo>
                      <a:pt x="3327891" y="1036048"/>
                      <a:pt x="3306038" y="1027054"/>
                      <a:pt x="3290003" y="1010943"/>
                    </a:cubicBezTo>
                    <a:cubicBezTo>
                      <a:pt x="3273892" y="994908"/>
                      <a:pt x="3264898" y="973055"/>
                      <a:pt x="3264898" y="950323"/>
                    </a:cubicBezTo>
                    <a:close/>
                    <a:moveTo>
                      <a:pt x="1036048" y="607423"/>
                    </a:moveTo>
                    <a:lnTo>
                      <a:pt x="1036048" y="950323"/>
                    </a:lnTo>
                    <a:cubicBezTo>
                      <a:pt x="1036048" y="1018558"/>
                      <a:pt x="1063143" y="1083966"/>
                      <a:pt x="1111402" y="1132148"/>
                    </a:cubicBezTo>
                    <a:cubicBezTo>
                      <a:pt x="1159584" y="1180407"/>
                      <a:pt x="1224990" y="1207502"/>
                      <a:pt x="1293227" y="1207502"/>
                    </a:cubicBezTo>
                    <a:lnTo>
                      <a:pt x="1464677" y="1207502"/>
                    </a:lnTo>
                    <a:cubicBezTo>
                      <a:pt x="1511978" y="1207502"/>
                      <a:pt x="1550402" y="1245925"/>
                      <a:pt x="1550402" y="1293227"/>
                    </a:cubicBezTo>
                    <a:cubicBezTo>
                      <a:pt x="1550402" y="1340528"/>
                      <a:pt x="1511978" y="1378952"/>
                      <a:pt x="1464677" y="1378952"/>
                    </a:cubicBezTo>
                    <a:lnTo>
                      <a:pt x="1293227" y="1378952"/>
                    </a:lnTo>
                    <a:cubicBezTo>
                      <a:pt x="1179560" y="1378952"/>
                      <a:pt x="1070499" y="1333793"/>
                      <a:pt x="990093" y="1253460"/>
                    </a:cubicBezTo>
                    <a:cubicBezTo>
                      <a:pt x="909765" y="1173055"/>
                      <a:pt x="864602" y="1063983"/>
                      <a:pt x="864602" y="950327"/>
                    </a:cubicBezTo>
                    <a:lnTo>
                      <a:pt x="864602" y="607427"/>
                    </a:lnTo>
                    <a:cubicBezTo>
                      <a:pt x="864602" y="493760"/>
                      <a:pt x="909761" y="384699"/>
                      <a:pt x="990093" y="304293"/>
                    </a:cubicBezTo>
                    <a:cubicBezTo>
                      <a:pt x="1070499" y="223965"/>
                      <a:pt x="1179570" y="178802"/>
                      <a:pt x="1293227" y="178802"/>
                    </a:cubicBezTo>
                    <a:lnTo>
                      <a:pt x="1636127" y="178802"/>
                    </a:lnTo>
                    <a:cubicBezTo>
                      <a:pt x="1749793" y="178802"/>
                      <a:pt x="1858855" y="223961"/>
                      <a:pt x="1939260" y="304293"/>
                    </a:cubicBezTo>
                    <a:cubicBezTo>
                      <a:pt x="2019589" y="384699"/>
                      <a:pt x="2064752" y="493770"/>
                      <a:pt x="2064752" y="607427"/>
                    </a:cubicBezTo>
                    <a:lnTo>
                      <a:pt x="2064752" y="693152"/>
                    </a:lnTo>
                    <a:lnTo>
                      <a:pt x="1893302" y="693152"/>
                    </a:lnTo>
                    <a:lnTo>
                      <a:pt x="1893302" y="607427"/>
                    </a:lnTo>
                    <a:cubicBezTo>
                      <a:pt x="1893302" y="539192"/>
                      <a:pt x="1866207" y="473784"/>
                      <a:pt x="1817948" y="425602"/>
                    </a:cubicBezTo>
                    <a:cubicBezTo>
                      <a:pt x="1769766" y="377343"/>
                      <a:pt x="1704360" y="350248"/>
                      <a:pt x="1636123" y="350248"/>
                    </a:cubicBezTo>
                    <a:lnTo>
                      <a:pt x="1293223" y="350248"/>
                    </a:lnTo>
                    <a:cubicBezTo>
                      <a:pt x="1224988" y="350248"/>
                      <a:pt x="1159580" y="377343"/>
                      <a:pt x="1111398" y="425602"/>
                    </a:cubicBezTo>
                    <a:cubicBezTo>
                      <a:pt x="1063139" y="473784"/>
                      <a:pt x="1036044" y="539190"/>
                      <a:pt x="1036044" y="607427"/>
                    </a:cubicBezTo>
                    <a:close/>
                    <a:moveTo>
                      <a:pt x="3093448" y="607423"/>
                    </a:moveTo>
                    <a:lnTo>
                      <a:pt x="3093448" y="950323"/>
                    </a:lnTo>
                    <a:cubicBezTo>
                      <a:pt x="3093448" y="1018558"/>
                      <a:pt x="3120543" y="1083966"/>
                      <a:pt x="3168802" y="1132148"/>
                    </a:cubicBezTo>
                    <a:cubicBezTo>
                      <a:pt x="3216984" y="1180407"/>
                      <a:pt x="3282390" y="1207502"/>
                      <a:pt x="3350627" y="1207502"/>
                    </a:cubicBezTo>
                    <a:lnTo>
                      <a:pt x="3522077" y="1207502"/>
                    </a:lnTo>
                    <a:cubicBezTo>
                      <a:pt x="3569378" y="1207502"/>
                      <a:pt x="3607802" y="1245925"/>
                      <a:pt x="3607802" y="1293227"/>
                    </a:cubicBezTo>
                    <a:cubicBezTo>
                      <a:pt x="3607802" y="1340528"/>
                      <a:pt x="3569378" y="1378952"/>
                      <a:pt x="3522077" y="1378952"/>
                    </a:cubicBezTo>
                    <a:lnTo>
                      <a:pt x="3350627" y="1378952"/>
                    </a:lnTo>
                    <a:cubicBezTo>
                      <a:pt x="3236961" y="1378952"/>
                      <a:pt x="3127899" y="1333793"/>
                      <a:pt x="3047493" y="1253460"/>
                    </a:cubicBezTo>
                    <a:cubicBezTo>
                      <a:pt x="2967165" y="1173055"/>
                      <a:pt x="2922002" y="1063983"/>
                      <a:pt x="2922002" y="950327"/>
                    </a:cubicBezTo>
                    <a:lnTo>
                      <a:pt x="2922002" y="607427"/>
                    </a:lnTo>
                    <a:cubicBezTo>
                      <a:pt x="2922002" y="493760"/>
                      <a:pt x="2967161" y="384699"/>
                      <a:pt x="3047493" y="304293"/>
                    </a:cubicBezTo>
                    <a:cubicBezTo>
                      <a:pt x="3127899" y="223965"/>
                      <a:pt x="3236970" y="178802"/>
                      <a:pt x="3350627" y="178802"/>
                    </a:cubicBezTo>
                    <a:lnTo>
                      <a:pt x="3693527" y="178802"/>
                    </a:lnTo>
                    <a:cubicBezTo>
                      <a:pt x="3807193" y="178802"/>
                      <a:pt x="3916255" y="223961"/>
                      <a:pt x="3996660" y="304293"/>
                    </a:cubicBezTo>
                    <a:cubicBezTo>
                      <a:pt x="4076989" y="384699"/>
                      <a:pt x="4122152" y="493770"/>
                      <a:pt x="4122152" y="607427"/>
                    </a:cubicBezTo>
                    <a:lnTo>
                      <a:pt x="4122152" y="693152"/>
                    </a:lnTo>
                    <a:lnTo>
                      <a:pt x="3950702" y="693152"/>
                    </a:lnTo>
                    <a:lnTo>
                      <a:pt x="3950702" y="607427"/>
                    </a:lnTo>
                    <a:cubicBezTo>
                      <a:pt x="3950702" y="539192"/>
                      <a:pt x="3923607" y="473784"/>
                      <a:pt x="3875348" y="425602"/>
                    </a:cubicBezTo>
                    <a:cubicBezTo>
                      <a:pt x="3827166" y="377343"/>
                      <a:pt x="3761760" y="350248"/>
                      <a:pt x="3693523" y="350248"/>
                    </a:cubicBezTo>
                    <a:lnTo>
                      <a:pt x="3350623" y="350248"/>
                    </a:lnTo>
                    <a:cubicBezTo>
                      <a:pt x="3282388" y="350248"/>
                      <a:pt x="3216980" y="377343"/>
                      <a:pt x="3168798" y="425602"/>
                    </a:cubicBezTo>
                    <a:cubicBezTo>
                      <a:pt x="3120539" y="473784"/>
                      <a:pt x="3093444" y="539190"/>
                      <a:pt x="3093444" y="607427"/>
                    </a:cubicBezTo>
                    <a:close/>
                    <a:moveTo>
                      <a:pt x="1721848" y="693148"/>
                    </a:moveTo>
                    <a:lnTo>
                      <a:pt x="1721848" y="607423"/>
                    </a:lnTo>
                    <a:cubicBezTo>
                      <a:pt x="1721848" y="584691"/>
                      <a:pt x="1712854" y="562838"/>
                      <a:pt x="1696743" y="546803"/>
                    </a:cubicBezTo>
                    <a:cubicBezTo>
                      <a:pt x="1680708" y="530692"/>
                      <a:pt x="1658855" y="521698"/>
                      <a:pt x="1636123" y="521698"/>
                    </a:cubicBezTo>
                    <a:lnTo>
                      <a:pt x="1293223" y="521698"/>
                    </a:lnTo>
                    <a:cubicBezTo>
                      <a:pt x="1270491" y="521698"/>
                      <a:pt x="1248638" y="530691"/>
                      <a:pt x="1232603" y="546803"/>
                    </a:cubicBezTo>
                    <a:cubicBezTo>
                      <a:pt x="1216492" y="562838"/>
                      <a:pt x="1207498" y="584691"/>
                      <a:pt x="1207498" y="607423"/>
                    </a:cubicBezTo>
                    <a:lnTo>
                      <a:pt x="1207498" y="693148"/>
                    </a:lnTo>
                    <a:close/>
                    <a:moveTo>
                      <a:pt x="3779248" y="693148"/>
                    </a:moveTo>
                    <a:lnTo>
                      <a:pt x="3779248" y="607423"/>
                    </a:lnTo>
                    <a:cubicBezTo>
                      <a:pt x="3779248" y="584691"/>
                      <a:pt x="3770255" y="562838"/>
                      <a:pt x="3754143" y="546803"/>
                    </a:cubicBezTo>
                    <a:cubicBezTo>
                      <a:pt x="3738108" y="530692"/>
                      <a:pt x="3716255" y="521698"/>
                      <a:pt x="3693523" y="521698"/>
                    </a:cubicBezTo>
                    <a:lnTo>
                      <a:pt x="3350623" y="521698"/>
                    </a:lnTo>
                    <a:cubicBezTo>
                      <a:pt x="3327891" y="521698"/>
                      <a:pt x="3306038" y="530691"/>
                      <a:pt x="3290003" y="546803"/>
                    </a:cubicBezTo>
                    <a:cubicBezTo>
                      <a:pt x="3273892" y="562838"/>
                      <a:pt x="3264898" y="584691"/>
                      <a:pt x="3264898" y="607423"/>
                    </a:cubicBezTo>
                    <a:lnTo>
                      <a:pt x="3264898" y="69314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</p:grp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C4F52BDE-418E-FD36-B30C-8E210025891A}"/>
              </a:ext>
            </a:extLst>
          </p:cNvPr>
          <p:cNvGrpSpPr/>
          <p:nvPr/>
        </p:nvGrpSpPr>
        <p:grpSpPr>
          <a:xfrm>
            <a:off x="3111557" y="6550339"/>
            <a:ext cx="1658304" cy="1699949"/>
            <a:chOff x="2727943" y="6000134"/>
            <a:chExt cx="1658304" cy="169994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02EDACE-457E-4536-A017-68A60CAC2B07}"/>
                </a:ext>
              </a:extLst>
            </p:cNvPr>
            <p:cNvSpPr txBox="1"/>
            <p:nvPr/>
          </p:nvSpPr>
          <p:spPr>
            <a:xfrm>
              <a:off x="2932404" y="6690062"/>
              <a:ext cx="1155768" cy="46433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Server maintenance and backend costs</a:t>
              </a:r>
            </a:p>
          </p:txBody>
        </p:sp>
        <p:sp>
          <p:nvSpPr>
            <p:cNvPr id="38" name="Graphic 25">
              <a:extLst>
                <a:ext uri="{FF2B5EF4-FFF2-40B4-BE49-F238E27FC236}">
                  <a16:creationId xmlns:a16="http://schemas.microsoft.com/office/drawing/2014/main" id="{E22B1479-E0AC-4DCE-BE2E-A5E4B0E2B717}"/>
                </a:ext>
              </a:extLst>
            </p:cNvPr>
            <p:cNvSpPr/>
            <p:nvPr/>
          </p:nvSpPr>
          <p:spPr>
            <a:xfrm>
              <a:off x="2727943" y="6166731"/>
              <a:ext cx="1545613" cy="1533352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rgbClr val="5DB0E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EC26EB25-CFD8-401A-8E1D-68ED12CE0540}"/>
                </a:ext>
              </a:extLst>
            </p:cNvPr>
            <p:cNvSpPr/>
            <p:nvPr/>
          </p:nvSpPr>
          <p:spPr>
            <a:xfrm>
              <a:off x="3807143" y="6000134"/>
              <a:ext cx="579104" cy="573370"/>
            </a:xfrm>
            <a:prstGeom prst="ellipse">
              <a:avLst/>
            </a:prstGeom>
            <a:solidFill>
              <a:srgbClr val="5DB0E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3BB71C85-563E-463A-8282-8A93F80612B9}"/>
                </a:ext>
              </a:extLst>
            </p:cNvPr>
            <p:cNvGrpSpPr/>
            <p:nvPr/>
          </p:nvGrpSpPr>
          <p:grpSpPr>
            <a:xfrm>
              <a:off x="3931907" y="6119735"/>
              <a:ext cx="329576" cy="334169"/>
              <a:chOff x="-7232503" y="889374"/>
              <a:chExt cx="4477294" cy="4585063"/>
            </a:xfrm>
            <a:solidFill>
              <a:schemeClr val="bg1"/>
            </a:solidFill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305BBDA4-3B77-4EC0-86EB-B0D9BCF832CF}"/>
                  </a:ext>
                </a:extLst>
              </p:cNvPr>
              <p:cNvSpPr/>
              <p:nvPr/>
            </p:nvSpPr>
            <p:spPr>
              <a:xfrm>
                <a:off x="-6763406" y="1333743"/>
                <a:ext cx="744583" cy="195943"/>
              </a:xfrm>
              <a:custGeom>
                <a:avLst/>
                <a:gdLst>
                  <a:gd name="connsiteX0" fmla="*/ 98775 w 744582"/>
                  <a:gd name="connsiteY0" fmla="*/ 190202 h 195942"/>
                  <a:gd name="connsiteX1" fmla="*/ 653803 w 744582"/>
                  <a:gd name="connsiteY1" fmla="*/ 190202 h 195942"/>
                  <a:gd name="connsiteX2" fmla="*/ 745230 w 744582"/>
                  <a:gd name="connsiteY2" fmla="*/ 98775 h 195942"/>
                  <a:gd name="connsiteX3" fmla="*/ 653803 w 744582"/>
                  <a:gd name="connsiteY3" fmla="*/ 7348 h 195942"/>
                  <a:gd name="connsiteX4" fmla="*/ 98775 w 744582"/>
                  <a:gd name="connsiteY4" fmla="*/ 7348 h 195942"/>
                  <a:gd name="connsiteX5" fmla="*/ 7348 w 744582"/>
                  <a:gd name="connsiteY5" fmla="*/ 98775 h 195942"/>
                  <a:gd name="connsiteX6" fmla="*/ 98775 w 744582"/>
                  <a:gd name="connsiteY6" fmla="*/ 190202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582" h="195942">
                    <a:moveTo>
                      <a:pt x="98775" y="190202"/>
                    </a:moveTo>
                    <a:lnTo>
                      <a:pt x="653803" y="190202"/>
                    </a:lnTo>
                    <a:cubicBezTo>
                      <a:pt x="704089" y="190202"/>
                      <a:pt x="745230" y="149062"/>
                      <a:pt x="745230" y="98775"/>
                    </a:cubicBezTo>
                    <a:cubicBezTo>
                      <a:pt x="745230" y="48488"/>
                      <a:pt x="704089" y="7348"/>
                      <a:pt x="653803" y="7348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2"/>
                      <a:pt x="48488" y="190202"/>
                      <a:pt x="98775" y="19020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A145413F-2FA3-4994-AE69-51829DBFA0F7}"/>
                  </a:ext>
                </a:extLst>
              </p:cNvPr>
              <p:cNvSpPr/>
              <p:nvPr/>
            </p:nvSpPr>
            <p:spPr>
              <a:xfrm>
                <a:off x="-6763445" y="1659322"/>
                <a:ext cx="744583" cy="195943"/>
              </a:xfrm>
              <a:custGeom>
                <a:avLst/>
                <a:gdLst>
                  <a:gd name="connsiteX0" fmla="*/ 744348 w 744582"/>
                  <a:gd name="connsiteY0" fmla="*/ 98775 h 195942"/>
                  <a:gd name="connsiteX1" fmla="*/ 652921 w 744582"/>
                  <a:gd name="connsiteY1" fmla="*/ 7348 h 195942"/>
                  <a:gd name="connsiteX2" fmla="*/ 98775 w 744582"/>
                  <a:gd name="connsiteY2" fmla="*/ 7348 h 195942"/>
                  <a:gd name="connsiteX3" fmla="*/ 7348 w 744582"/>
                  <a:gd name="connsiteY3" fmla="*/ 98775 h 195942"/>
                  <a:gd name="connsiteX4" fmla="*/ 98775 w 744582"/>
                  <a:gd name="connsiteY4" fmla="*/ 190202 h 195942"/>
                  <a:gd name="connsiteX5" fmla="*/ 653803 w 744582"/>
                  <a:gd name="connsiteY5" fmla="*/ 190202 h 195942"/>
                  <a:gd name="connsiteX6" fmla="*/ 744350 w 744582"/>
                  <a:gd name="connsiteY6" fmla="*/ 98775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582" h="195942">
                    <a:moveTo>
                      <a:pt x="744348" y="98775"/>
                    </a:moveTo>
                    <a:cubicBezTo>
                      <a:pt x="744348" y="48488"/>
                      <a:pt x="703208" y="7348"/>
                      <a:pt x="652921" y="7348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1"/>
                      <a:pt x="48488" y="190202"/>
                      <a:pt x="98775" y="190202"/>
                    </a:cubicBezTo>
                    <a:lnTo>
                      <a:pt x="653803" y="190202"/>
                    </a:lnTo>
                    <a:cubicBezTo>
                      <a:pt x="704128" y="190240"/>
                      <a:pt x="744350" y="149061"/>
                      <a:pt x="744350" y="987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CBB321F4-4F99-471D-938E-7C94E8A32838}"/>
                  </a:ext>
                </a:extLst>
              </p:cNvPr>
              <p:cNvSpPr/>
              <p:nvPr/>
            </p:nvSpPr>
            <p:spPr>
              <a:xfrm>
                <a:off x="-3949852" y="1250487"/>
                <a:ext cx="685800" cy="685800"/>
              </a:xfrm>
              <a:custGeom>
                <a:avLst/>
                <a:gdLst>
                  <a:gd name="connsiteX0" fmla="*/ 344771 w 685800"/>
                  <a:gd name="connsiteY0" fmla="*/ 682195 h 685800"/>
                  <a:gd name="connsiteX1" fmla="*/ 682195 w 685800"/>
                  <a:gd name="connsiteY1" fmla="*/ 344771 h 685800"/>
                  <a:gd name="connsiteX2" fmla="*/ 344771 w 685800"/>
                  <a:gd name="connsiteY2" fmla="*/ 7348 h 685800"/>
                  <a:gd name="connsiteX3" fmla="*/ 7348 w 685800"/>
                  <a:gd name="connsiteY3" fmla="*/ 344771 h 685800"/>
                  <a:gd name="connsiteX4" fmla="*/ 344771 w 685800"/>
                  <a:gd name="connsiteY4" fmla="*/ 682195 h 685800"/>
                  <a:gd name="connsiteX5" fmla="*/ 344771 w 685800"/>
                  <a:gd name="connsiteY5" fmla="*/ 190231 h 685800"/>
                  <a:gd name="connsiteX6" fmla="*/ 499301 w 685800"/>
                  <a:gd name="connsiteY6" fmla="*/ 344761 h 685800"/>
                  <a:gd name="connsiteX7" fmla="*/ 344771 w 685800"/>
                  <a:gd name="connsiteY7" fmla="*/ 499292 h 685800"/>
                  <a:gd name="connsiteX8" fmla="*/ 190241 w 685800"/>
                  <a:gd name="connsiteY8" fmla="*/ 344761 h 685800"/>
                  <a:gd name="connsiteX9" fmla="*/ 344771 w 685800"/>
                  <a:gd name="connsiteY9" fmla="*/ 190231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85800" h="685800">
                    <a:moveTo>
                      <a:pt x="344771" y="682195"/>
                    </a:moveTo>
                    <a:cubicBezTo>
                      <a:pt x="531299" y="682195"/>
                      <a:pt x="682195" y="530417"/>
                      <a:pt x="682195" y="344771"/>
                    </a:cubicBezTo>
                    <a:cubicBezTo>
                      <a:pt x="682195" y="159164"/>
                      <a:pt x="530417" y="7348"/>
                      <a:pt x="344771" y="7348"/>
                    </a:cubicBezTo>
                    <a:cubicBezTo>
                      <a:pt x="159164" y="7348"/>
                      <a:pt x="7348" y="159125"/>
                      <a:pt x="7348" y="344771"/>
                    </a:cubicBezTo>
                    <a:cubicBezTo>
                      <a:pt x="7386" y="530417"/>
                      <a:pt x="159164" y="682195"/>
                      <a:pt x="344771" y="682195"/>
                    </a:cubicBezTo>
                    <a:close/>
                    <a:moveTo>
                      <a:pt x="344771" y="190231"/>
                    </a:moveTo>
                    <a:cubicBezTo>
                      <a:pt x="429808" y="190231"/>
                      <a:pt x="499301" y="259730"/>
                      <a:pt x="499301" y="344761"/>
                    </a:cubicBezTo>
                    <a:cubicBezTo>
                      <a:pt x="499301" y="429798"/>
                      <a:pt x="429802" y="499292"/>
                      <a:pt x="344771" y="499292"/>
                    </a:cubicBezTo>
                    <a:cubicBezTo>
                      <a:pt x="259735" y="499292"/>
                      <a:pt x="190241" y="429793"/>
                      <a:pt x="190241" y="344761"/>
                    </a:cubicBezTo>
                    <a:cubicBezTo>
                      <a:pt x="190241" y="259725"/>
                      <a:pt x="259740" y="190231"/>
                      <a:pt x="344771" y="1902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BFDE324C-5534-4289-B9B5-2C1026884302}"/>
                  </a:ext>
                </a:extLst>
              </p:cNvPr>
              <p:cNvSpPr/>
              <p:nvPr/>
            </p:nvSpPr>
            <p:spPr>
              <a:xfrm>
                <a:off x="-6763406" y="2921174"/>
                <a:ext cx="744583" cy="195943"/>
              </a:xfrm>
              <a:custGeom>
                <a:avLst/>
                <a:gdLst>
                  <a:gd name="connsiteX0" fmla="*/ 98775 w 744582"/>
                  <a:gd name="connsiteY0" fmla="*/ 190202 h 195942"/>
                  <a:gd name="connsiteX1" fmla="*/ 653803 w 744582"/>
                  <a:gd name="connsiteY1" fmla="*/ 190202 h 195942"/>
                  <a:gd name="connsiteX2" fmla="*/ 745230 w 744582"/>
                  <a:gd name="connsiteY2" fmla="*/ 98775 h 195942"/>
                  <a:gd name="connsiteX3" fmla="*/ 653803 w 744582"/>
                  <a:gd name="connsiteY3" fmla="*/ 7348 h 195942"/>
                  <a:gd name="connsiteX4" fmla="*/ 98775 w 744582"/>
                  <a:gd name="connsiteY4" fmla="*/ 7348 h 195942"/>
                  <a:gd name="connsiteX5" fmla="*/ 7348 w 744582"/>
                  <a:gd name="connsiteY5" fmla="*/ 98775 h 195942"/>
                  <a:gd name="connsiteX6" fmla="*/ 98775 w 744582"/>
                  <a:gd name="connsiteY6" fmla="*/ 190202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582" h="195942">
                    <a:moveTo>
                      <a:pt x="98775" y="190202"/>
                    </a:moveTo>
                    <a:lnTo>
                      <a:pt x="653803" y="190202"/>
                    </a:lnTo>
                    <a:cubicBezTo>
                      <a:pt x="704089" y="190202"/>
                      <a:pt x="745230" y="149062"/>
                      <a:pt x="745230" y="98775"/>
                    </a:cubicBezTo>
                    <a:cubicBezTo>
                      <a:pt x="745230" y="48488"/>
                      <a:pt x="704089" y="7348"/>
                      <a:pt x="653803" y="7348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2"/>
                      <a:pt x="48488" y="190202"/>
                      <a:pt x="98775" y="19020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23629E06-02C2-4687-A14B-9230FFEFC2F9}"/>
                  </a:ext>
                </a:extLst>
              </p:cNvPr>
              <p:cNvSpPr/>
              <p:nvPr/>
            </p:nvSpPr>
            <p:spPr>
              <a:xfrm>
                <a:off x="-6763445" y="3246655"/>
                <a:ext cx="744583" cy="195943"/>
              </a:xfrm>
              <a:custGeom>
                <a:avLst/>
                <a:gdLst>
                  <a:gd name="connsiteX0" fmla="*/ 744348 w 744582"/>
                  <a:gd name="connsiteY0" fmla="*/ 98775 h 195942"/>
                  <a:gd name="connsiteX1" fmla="*/ 652921 w 744582"/>
                  <a:gd name="connsiteY1" fmla="*/ 7348 h 195942"/>
                  <a:gd name="connsiteX2" fmla="*/ 98775 w 744582"/>
                  <a:gd name="connsiteY2" fmla="*/ 7348 h 195942"/>
                  <a:gd name="connsiteX3" fmla="*/ 7348 w 744582"/>
                  <a:gd name="connsiteY3" fmla="*/ 98775 h 195942"/>
                  <a:gd name="connsiteX4" fmla="*/ 98775 w 744582"/>
                  <a:gd name="connsiteY4" fmla="*/ 190201 h 195942"/>
                  <a:gd name="connsiteX5" fmla="*/ 653803 w 744582"/>
                  <a:gd name="connsiteY5" fmla="*/ 190201 h 195942"/>
                  <a:gd name="connsiteX6" fmla="*/ 744350 w 744582"/>
                  <a:gd name="connsiteY6" fmla="*/ 98775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582" h="195942">
                    <a:moveTo>
                      <a:pt x="744348" y="98775"/>
                    </a:moveTo>
                    <a:cubicBezTo>
                      <a:pt x="744348" y="48488"/>
                      <a:pt x="703208" y="7348"/>
                      <a:pt x="652921" y="7348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1"/>
                      <a:pt x="48488" y="190201"/>
                      <a:pt x="98775" y="190201"/>
                    </a:cubicBezTo>
                    <a:lnTo>
                      <a:pt x="653803" y="190201"/>
                    </a:lnTo>
                    <a:cubicBezTo>
                      <a:pt x="704128" y="190201"/>
                      <a:pt x="744350" y="149061"/>
                      <a:pt x="744350" y="987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5BA6BC7D-66CC-484D-9979-1A62ACFBB20D}"/>
                  </a:ext>
                </a:extLst>
              </p:cNvPr>
              <p:cNvSpPr/>
              <p:nvPr/>
            </p:nvSpPr>
            <p:spPr>
              <a:xfrm>
                <a:off x="-3949852" y="2837918"/>
                <a:ext cx="685800" cy="685800"/>
              </a:xfrm>
              <a:custGeom>
                <a:avLst/>
                <a:gdLst>
                  <a:gd name="connsiteX0" fmla="*/ 344771 w 685800"/>
                  <a:gd name="connsiteY0" fmla="*/ 682195 h 685800"/>
                  <a:gd name="connsiteX1" fmla="*/ 682195 w 685800"/>
                  <a:gd name="connsiteY1" fmla="*/ 344771 h 685800"/>
                  <a:gd name="connsiteX2" fmla="*/ 344771 w 685800"/>
                  <a:gd name="connsiteY2" fmla="*/ 7348 h 685800"/>
                  <a:gd name="connsiteX3" fmla="*/ 7348 w 685800"/>
                  <a:gd name="connsiteY3" fmla="*/ 344771 h 685800"/>
                  <a:gd name="connsiteX4" fmla="*/ 344771 w 685800"/>
                  <a:gd name="connsiteY4" fmla="*/ 682195 h 685800"/>
                  <a:gd name="connsiteX5" fmla="*/ 344771 w 685800"/>
                  <a:gd name="connsiteY5" fmla="*/ 190231 h 685800"/>
                  <a:gd name="connsiteX6" fmla="*/ 499301 w 685800"/>
                  <a:gd name="connsiteY6" fmla="*/ 344761 h 685800"/>
                  <a:gd name="connsiteX7" fmla="*/ 344771 w 685800"/>
                  <a:gd name="connsiteY7" fmla="*/ 499292 h 685800"/>
                  <a:gd name="connsiteX8" fmla="*/ 190241 w 685800"/>
                  <a:gd name="connsiteY8" fmla="*/ 344761 h 685800"/>
                  <a:gd name="connsiteX9" fmla="*/ 344771 w 685800"/>
                  <a:gd name="connsiteY9" fmla="*/ 190231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85800" h="685800">
                    <a:moveTo>
                      <a:pt x="344771" y="682195"/>
                    </a:moveTo>
                    <a:cubicBezTo>
                      <a:pt x="531299" y="682195"/>
                      <a:pt x="682195" y="530417"/>
                      <a:pt x="682195" y="344771"/>
                    </a:cubicBezTo>
                    <a:cubicBezTo>
                      <a:pt x="682195" y="159164"/>
                      <a:pt x="530417" y="7348"/>
                      <a:pt x="344771" y="7348"/>
                    </a:cubicBezTo>
                    <a:cubicBezTo>
                      <a:pt x="159164" y="7348"/>
                      <a:pt x="7348" y="159125"/>
                      <a:pt x="7348" y="344771"/>
                    </a:cubicBezTo>
                    <a:cubicBezTo>
                      <a:pt x="7386" y="530378"/>
                      <a:pt x="159164" y="682195"/>
                      <a:pt x="344771" y="682195"/>
                    </a:cubicBezTo>
                    <a:close/>
                    <a:moveTo>
                      <a:pt x="344771" y="190231"/>
                    </a:moveTo>
                    <a:cubicBezTo>
                      <a:pt x="429808" y="190231"/>
                      <a:pt x="499301" y="259730"/>
                      <a:pt x="499301" y="344761"/>
                    </a:cubicBezTo>
                    <a:cubicBezTo>
                      <a:pt x="499301" y="429793"/>
                      <a:pt x="429802" y="499292"/>
                      <a:pt x="344771" y="499292"/>
                    </a:cubicBezTo>
                    <a:cubicBezTo>
                      <a:pt x="259735" y="499292"/>
                      <a:pt x="190241" y="429793"/>
                      <a:pt x="190241" y="344761"/>
                    </a:cubicBezTo>
                    <a:cubicBezTo>
                      <a:pt x="190241" y="259730"/>
                      <a:pt x="259740" y="190231"/>
                      <a:pt x="344771" y="1902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CCBFD57B-743D-4F0E-8CD4-A481D2B7505A}"/>
                  </a:ext>
                </a:extLst>
              </p:cNvPr>
              <p:cNvSpPr/>
              <p:nvPr/>
            </p:nvSpPr>
            <p:spPr>
              <a:xfrm>
                <a:off x="-7232503" y="889374"/>
                <a:ext cx="4477294" cy="4585063"/>
              </a:xfrm>
              <a:custGeom>
                <a:avLst/>
                <a:gdLst>
                  <a:gd name="connsiteX0" fmla="*/ 323727 w 4477294"/>
                  <a:gd name="connsiteY0" fmla="*/ 3182122 h 4585062"/>
                  <a:gd name="connsiteX1" fmla="*/ 7348 w 4477294"/>
                  <a:gd name="connsiteY1" fmla="*/ 3498501 h 4585062"/>
                  <a:gd name="connsiteX2" fmla="*/ 7348 w 4477294"/>
                  <a:gd name="connsiteY2" fmla="*/ 4263864 h 4585062"/>
                  <a:gd name="connsiteX3" fmla="*/ 323727 w 4477294"/>
                  <a:gd name="connsiteY3" fmla="*/ 4580243 h 4585062"/>
                  <a:gd name="connsiteX4" fmla="*/ 4157839 w 4477294"/>
                  <a:gd name="connsiteY4" fmla="*/ 4580243 h 4585062"/>
                  <a:gd name="connsiteX5" fmla="*/ 4474218 w 4477294"/>
                  <a:gd name="connsiteY5" fmla="*/ 4263864 h 4585062"/>
                  <a:gd name="connsiteX6" fmla="*/ 4474218 w 4477294"/>
                  <a:gd name="connsiteY6" fmla="*/ 3498501 h 4585062"/>
                  <a:gd name="connsiteX7" fmla="*/ 4157839 w 4477294"/>
                  <a:gd name="connsiteY7" fmla="*/ 3182122 h 4585062"/>
                  <a:gd name="connsiteX8" fmla="*/ 3856998 w 4477294"/>
                  <a:gd name="connsiteY8" fmla="*/ 3182122 h 4585062"/>
                  <a:gd name="connsiteX9" fmla="*/ 3856998 w 4477294"/>
                  <a:gd name="connsiteY9" fmla="*/ 2991920 h 4585062"/>
                  <a:gd name="connsiteX10" fmla="*/ 4157839 w 4477294"/>
                  <a:gd name="connsiteY10" fmla="*/ 2991920 h 4585062"/>
                  <a:gd name="connsiteX11" fmla="*/ 4474218 w 4477294"/>
                  <a:gd name="connsiteY11" fmla="*/ 2675541 h 4585062"/>
                  <a:gd name="connsiteX12" fmla="*/ 4474218 w 4477294"/>
                  <a:gd name="connsiteY12" fmla="*/ 1910178 h 4585062"/>
                  <a:gd name="connsiteX13" fmla="*/ 4157839 w 4477294"/>
                  <a:gd name="connsiteY13" fmla="*/ 1593799 h 4585062"/>
                  <a:gd name="connsiteX14" fmla="*/ 3856998 w 4477294"/>
                  <a:gd name="connsiteY14" fmla="*/ 1593799 h 4585062"/>
                  <a:gd name="connsiteX15" fmla="*/ 3856998 w 4477294"/>
                  <a:gd name="connsiteY15" fmla="*/ 1403598 h 4585062"/>
                  <a:gd name="connsiteX16" fmla="*/ 4157839 w 4477294"/>
                  <a:gd name="connsiteY16" fmla="*/ 1403598 h 4585062"/>
                  <a:gd name="connsiteX17" fmla="*/ 4474218 w 4477294"/>
                  <a:gd name="connsiteY17" fmla="*/ 1087218 h 4585062"/>
                  <a:gd name="connsiteX18" fmla="*/ 4474218 w 4477294"/>
                  <a:gd name="connsiteY18" fmla="*/ 323727 h 4585062"/>
                  <a:gd name="connsiteX19" fmla="*/ 4157839 w 4477294"/>
                  <a:gd name="connsiteY19" fmla="*/ 7348 h 4585062"/>
                  <a:gd name="connsiteX20" fmla="*/ 323727 w 4477294"/>
                  <a:gd name="connsiteY20" fmla="*/ 7348 h 4585062"/>
                  <a:gd name="connsiteX21" fmla="*/ 8230 w 4477294"/>
                  <a:gd name="connsiteY21" fmla="*/ 323727 h 4585062"/>
                  <a:gd name="connsiteX22" fmla="*/ 8230 w 4477294"/>
                  <a:gd name="connsiteY22" fmla="*/ 1089090 h 4585062"/>
                  <a:gd name="connsiteX23" fmla="*/ 324609 w 4477294"/>
                  <a:gd name="connsiteY23" fmla="*/ 1405469 h 4585062"/>
                  <a:gd name="connsiteX24" fmla="*/ 625450 w 4477294"/>
                  <a:gd name="connsiteY24" fmla="*/ 1405469 h 4585062"/>
                  <a:gd name="connsiteX25" fmla="*/ 625450 w 4477294"/>
                  <a:gd name="connsiteY25" fmla="*/ 1595670 h 4585062"/>
                  <a:gd name="connsiteX26" fmla="*/ 323727 w 4477294"/>
                  <a:gd name="connsiteY26" fmla="*/ 1595632 h 4585062"/>
                  <a:gd name="connsiteX27" fmla="*/ 7348 w 4477294"/>
                  <a:gd name="connsiteY27" fmla="*/ 1912011 h 4585062"/>
                  <a:gd name="connsiteX28" fmla="*/ 7348 w 4477294"/>
                  <a:gd name="connsiteY28" fmla="*/ 2677374 h 4585062"/>
                  <a:gd name="connsiteX29" fmla="*/ 323727 w 4477294"/>
                  <a:gd name="connsiteY29" fmla="*/ 2993753 h 4585062"/>
                  <a:gd name="connsiteX30" fmla="*/ 624568 w 4477294"/>
                  <a:gd name="connsiteY30" fmla="*/ 2993753 h 4585062"/>
                  <a:gd name="connsiteX31" fmla="*/ 624568 w 4477294"/>
                  <a:gd name="connsiteY31" fmla="*/ 3183955 h 4585062"/>
                  <a:gd name="connsiteX32" fmla="*/ 323727 w 4477294"/>
                  <a:gd name="connsiteY32" fmla="*/ 3183955 h 4585062"/>
                  <a:gd name="connsiteX33" fmla="*/ 323727 w 4477294"/>
                  <a:gd name="connsiteY33" fmla="*/ 1221616 h 4585062"/>
                  <a:gd name="connsiteX34" fmla="*/ 190241 w 4477294"/>
                  <a:gd name="connsiteY34" fmla="*/ 1088130 h 4585062"/>
                  <a:gd name="connsiteX35" fmla="*/ 190203 w 4477294"/>
                  <a:gd name="connsiteY35" fmla="*/ 323688 h 4585062"/>
                  <a:gd name="connsiteX36" fmla="*/ 323728 w 4477294"/>
                  <a:gd name="connsiteY36" fmla="*/ 190163 h 4585062"/>
                  <a:gd name="connsiteX37" fmla="*/ 4157840 w 4477294"/>
                  <a:gd name="connsiteY37" fmla="*/ 190163 h 4585062"/>
                  <a:gd name="connsiteX38" fmla="*/ 4291326 w 4477294"/>
                  <a:gd name="connsiteY38" fmla="*/ 323649 h 4585062"/>
                  <a:gd name="connsiteX39" fmla="*/ 4291326 w 4477294"/>
                  <a:gd name="connsiteY39" fmla="*/ 1089011 h 4585062"/>
                  <a:gd name="connsiteX40" fmla="*/ 4157840 w 4477294"/>
                  <a:gd name="connsiteY40" fmla="*/ 1222497 h 4585062"/>
                  <a:gd name="connsiteX41" fmla="*/ 3765572 w 4477294"/>
                  <a:gd name="connsiteY41" fmla="*/ 1222497 h 4585062"/>
                  <a:gd name="connsiteX42" fmla="*/ 716015 w 4477294"/>
                  <a:gd name="connsiteY42" fmla="*/ 1222536 h 4585062"/>
                  <a:gd name="connsiteX43" fmla="*/ 323747 w 4477294"/>
                  <a:gd name="connsiteY43" fmla="*/ 1222536 h 4585062"/>
                  <a:gd name="connsiteX44" fmla="*/ 3675036 w 4477294"/>
                  <a:gd name="connsiteY44" fmla="*/ 1404509 h 4585062"/>
                  <a:gd name="connsiteX45" fmla="*/ 3675036 w 4477294"/>
                  <a:gd name="connsiteY45" fmla="*/ 1594710 h 4585062"/>
                  <a:gd name="connsiteX46" fmla="*/ 807412 w 4477294"/>
                  <a:gd name="connsiteY46" fmla="*/ 1594672 h 4585062"/>
                  <a:gd name="connsiteX47" fmla="*/ 807412 w 4477294"/>
                  <a:gd name="connsiteY47" fmla="*/ 1404470 h 4585062"/>
                  <a:gd name="connsiteX48" fmla="*/ 323727 w 4477294"/>
                  <a:gd name="connsiteY48" fmla="*/ 2809027 h 4585062"/>
                  <a:gd name="connsiteX49" fmla="*/ 190241 w 4477294"/>
                  <a:gd name="connsiteY49" fmla="*/ 2675541 h 4585062"/>
                  <a:gd name="connsiteX50" fmla="*/ 190241 w 4477294"/>
                  <a:gd name="connsiteY50" fmla="*/ 1910178 h 4585062"/>
                  <a:gd name="connsiteX51" fmla="*/ 323727 w 4477294"/>
                  <a:gd name="connsiteY51" fmla="*/ 1776692 h 4585062"/>
                  <a:gd name="connsiteX52" fmla="*/ 4158720 w 4477294"/>
                  <a:gd name="connsiteY52" fmla="*/ 1776692 h 4585062"/>
                  <a:gd name="connsiteX53" fmla="*/ 4292207 w 4477294"/>
                  <a:gd name="connsiteY53" fmla="*/ 1910178 h 4585062"/>
                  <a:gd name="connsiteX54" fmla="*/ 4292207 w 4477294"/>
                  <a:gd name="connsiteY54" fmla="*/ 2675541 h 4585062"/>
                  <a:gd name="connsiteX55" fmla="*/ 4158720 w 4477294"/>
                  <a:gd name="connsiteY55" fmla="*/ 2809027 h 4585062"/>
                  <a:gd name="connsiteX56" fmla="*/ 3675036 w 4477294"/>
                  <a:gd name="connsiteY56" fmla="*/ 2991920 h 4585062"/>
                  <a:gd name="connsiteX57" fmla="*/ 3675036 w 4477294"/>
                  <a:gd name="connsiteY57" fmla="*/ 3182122 h 4585062"/>
                  <a:gd name="connsiteX58" fmla="*/ 807412 w 4477294"/>
                  <a:gd name="connsiteY58" fmla="*/ 3182084 h 4585062"/>
                  <a:gd name="connsiteX59" fmla="*/ 807412 w 4477294"/>
                  <a:gd name="connsiteY59" fmla="*/ 2991882 h 4585062"/>
                  <a:gd name="connsiteX60" fmla="*/ 716005 w 4477294"/>
                  <a:gd name="connsiteY60" fmla="*/ 3364976 h 4585062"/>
                  <a:gd name="connsiteX61" fmla="*/ 4158720 w 4477294"/>
                  <a:gd name="connsiteY61" fmla="*/ 3364976 h 4585062"/>
                  <a:gd name="connsiteX62" fmla="*/ 4292207 w 4477294"/>
                  <a:gd name="connsiteY62" fmla="*/ 3498462 h 4585062"/>
                  <a:gd name="connsiteX63" fmla="*/ 4292207 w 4477294"/>
                  <a:gd name="connsiteY63" fmla="*/ 4263825 h 4585062"/>
                  <a:gd name="connsiteX64" fmla="*/ 4158720 w 4477294"/>
                  <a:gd name="connsiteY64" fmla="*/ 4397311 h 4585062"/>
                  <a:gd name="connsiteX65" fmla="*/ 323727 w 4477294"/>
                  <a:gd name="connsiteY65" fmla="*/ 4397349 h 4585062"/>
                  <a:gd name="connsiteX66" fmla="*/ 190241 w 4477294"/>
                  <a:gd name="connsiteY66" fmla="*/ 4263863 h 4585062"/>
                  <a:gd name="connsiteX67" fmla="*/ 190241 w 4477294"/>
                  <a:gd name="connsiteY67" fmla="*/ 3498500 h 4585062"/>
                  <a:gd name="connsiteX68" fmla="*/ 323727 w 4477294"/>
                  <a:gd name="connsiteY68" fmla="*/ 3365014 h 4585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4477294" h="4585062">
                    <a:moveTo>
                      <a:pt x="323727" y="3182122"/>
                    </a:moveTo>
                    <a:cubicBezTo>
                      <a:pt x="149064" y="3182122"/>
                      <a:pt x="7348" y="3323838"/>
                      <a:pt x="7348" y="3498501"/>
                    </a:cubicBezTo>
                    <a:lnTo>
                      <a:pt x="7348" y="4263864"/>
                    </a:lnTo>
                    <a:cubicBezTo>
                      <a:pt x="7348" y="4438527"/>
                      <a:pt x="149064" y="4580243"/>
                      <a:pt x="323727" y="4580243"/>
                    </a:cubicBezTo>
                    <a:lnTo>
                      <a:pt x="4157839" y="4580243"/>
                    </a:lnTo>
                    <a:cubicBezTo>
                      <a:pt x="4332503" y="4580243"/>
                      <a:pt x="4474218" y="4438527"/>
                      <a:pt x="4474218" y="4263864"/>
                    </a:cubicBezTo>
                    <a:lnTo>
                      <a:pt x="4474218" y="3498501"/>
                    </a:lnTo>
                    <a:cubicBezTo>
                      <a:pt x="4474218" y="3323838"/>
                      <a:pt x="4332503" y="3182122"/>
                      <a:pt x="4157839" y="3182122"/>
                    </a:cubicBezTo>
                    <a:lnTo>
                      <a:pt x="3856998" y="3182122"/>
                    </a:lnTo>
                    <a:lnTo>
                      <a:pt x="3856998" y="2991920"/>
                    </a:lnTo>
                    <a:lnTo>
                      <a:pt x="4157839" y="2991920"/>
                    </a:lnTo>
                    <a:cubicBezTo>
                      <a:pt x="4332503" y="2991920"/>
                      <a:pt x="4474218" y="2850205"/>
                      <a:pt x="4474218" y="2675541"/>
                    </a:cubicBezTo>
                    <a:lnTo>
                      <a:pt x="4474218" y="1910178"/>
                    </a:lnTo>
                    <a:cubicBezTo>
                      <a:pt x="4474218" y="1735515"/>
                      <a:pt x="4332503" y="1593799"/>
                      <a:pt x="4157839" y="1593799"/>
                    </a:cubicBezTo>
                    <a:lnTo>
                      <a:pt x="3856998" y="1593799"/>
                    </a:lnTo>
                    <a:lnTo>
                      <a:pt x="3856998" y="1403598"/>
                    </a:lnTo>
                    <a:lnTo>
                      <a:pt x="4157839" y="1403598"/>
                    </a:lnTo>
                    <a:cubicBezTo>
                      <a:pt x="4332503" y="1403598"/>
                      <a:pt x="4474218" y="1261882"/>
                      <a:pt x="4474218" y="1087218"/>
                    </a:cubicBezTo>
                    <a:lnTo>
                      <a:pt x="4474218" y="323727"/>
                    </a:lnTo>
                    <a:cubicBezTo>
                      <a:pt x="4474218" y="149064"/>
                      <a:pt x="4332503" y="7348"/>
                      <a:pt x="4157839" y="7348"/>
                    </a:cubicBezTo>
                    <a:lnTo>
                      <a:pt x="323727" y="7348"/>
                    </a:lnTo>
                    <a:cubicBezTo>
                      <a:pt x="149985" y="7348"/>
                      <a:pt x="8230" y="149064"/>
                      <a:pt x="8230" y="323727"/>
                    </a:cubicBezTo>
                    <a:lnTo>
                      <a:pt x="8230" y="1089090"/>
                    </a:lnTo>
                    <a:cubicBezTo>
                      <a:pt x="8230" y="1263753"/>
                      <a:pt x="149945" y="1405469"/>
                      <a:pt x="324609" y="1405469"/>
                    </a:cubicBezTo>
                    <a:lnTo>
                      <a:pt x="625450" y="1405469"/>
                    </a:lnTo>
                    <a:lnTo>
                      <a:pt x="625450" y="1595670"/>
                    </a:lnTo>
                    <a:lnTo>
                      <a:pt x="323727" y="1595632"/>
                    </a:lnTo>
                    <a:cubicBezTo>
                      <a:pt x="149064" y="1595632"/>
                      <a:pt x="7348" y="1737348"/>
                      <a:pt x="7348" y="1912011"/>
                    </a:cubicBezTo>
                    <a:lnTo>
                      <a:pt x="7348" y="2677374"/>
                    </a:lnTo>
                    <a:cubicBezTo>
                      <a:pt x="7348" y="2852038"/>
                      <a:pt x="149064" y="2993753"/>
                      <a:pt x="323727" y="2993753"/>
                    </a:cubicBezTo>
                    <a:lnTo>
                      <a:pt x="624568" y="2993753"/>
                    </a:lnTo>
                    <a:lnTo>
                      <a:pt x="624568" y="3183955"/>
                    </a:lnTo>
                    <a:lnTo>
                      <a:pt x="323727" y="3183955"/>
                    </a:lnTo>
                    <a:close/>
                    <a:moveTo>
                      <a:pt x="323727" y="1221616"/>
                    </a:moveTo>
                    <a:cubicBezTo>
                      <a:pt x="250593" y="1221616"/>
                      <a:pt x="190241" y="1162182"/>
                      <a:pt x="190241" y="1088130"/>
                    </a:cubicBezTo>
                    <a:lnTo>
                      <a:pt x="190203" y="323688"/>
                    </a:lnTo>
                    <a:cubicBezTo>
                      <a:pt x="191121" y="249597"/>
                      <a:pt x="250555" y="190163"/>
                      <a:pt x="323728" y="190163"/>
                    </a:cubicBezTo>
                    <a:lnTo>
                      <a:pt x="4157840" y="190163"/>
                    </a:lnTo>
                    <a:cubicBezTo>
                      <a:pt x="4230974" y="190163"/>
                      <a:pt x="4291326" y="249596"/>
                      <a:pt x="4291326" y="323649"/>
                    </a:cubicBezTo>
                    <a:lnTo>
                      <a:pt x="4291326" y="1089011"/>
                    </a:lnTo>
                    <a:cubicBezTo>
                      <a:pt x="4291326" y="1162145"/>
                      <a:pt x="4231893" y="1222497"/>
                      <a:pt x="4157840" y="1222497"/>
                    </a:cubicBezTo>
                    <a:lnTo>
                      <a:pt x="3765572" y="1222497"/>
                    </a:lnTo>
                    <a:lnTo>
                      <a:pt x="716015" y="1222536"/>
                    </a:lnTo>
                    <a:lnTo>
                      <a:pt x="323747" y="1222536"/>
                    </a:lnTo>
                    <a:close/>
                    <a:moveTo>
                      <a:pt x="3675036" y="1404509"/>
                    </a:moveTo>
                    <a:lnTo>
                      <a:pt x="3675036" y="1594710"/>
                    </a:lnTo>
                    <a:lnTo>
                      <a:pt x="807412" y="1594672"/>
                    </a:lnTo>
                    <a:lnTo>
                      <a:pt x="807412" y="1404470"/>
                    </a:lnTo>
                    <a:close/>
                    <a:moveTo>
                      <a:pt x="323727" y="2809027"/>
                    </a:moveTo>
                    <a:cubicBezTo>
                      <a:pt x="250593" y="2809027"/>
                      <a:pt x="190241" y="2749594"/>
                      <a:pt x="190241" y="2675541"/>
                    </a:cubicBezTo>
                    <a:lnTo>
                      <a:pt x="190241" y="1910178"/>
                    </a:lnTo>
                    <a:cubicBezTo>
                      <a:pt x="190241" y="1837045"/>
                      <a:pt x="249674" y="1776692"/>
                      <a:pt x="323727" y="1776692"/>
                    </a:cubicBezTo>
                    <a:lnTo>
                      <a:pt x="4158720" y="1776692"/>
                    </a:lnTo>
                    <a:cubicBezTo>
                      <a:pt x="4231855" y="1776692"/>
                      <a:pt x="4292207" y="1836126"/>
                      <a:pt x="4292207" y="1910178"/>
                    </a:cubicBezTo>
                    <a:lnTo>
                      <a:pt x="4292207" y="2675541"/>
                    </a:lnTo>
                    <a:cubicBezTo>
                      <a:pt x="4292207" y="2748675"/>
                      <a:pt x="4232774" y="2809027"/>
                      <a:pt x="4158720" y="2809027"/>
                    </a:cubicBezTo>
                    <a:close/>
                    <a:moveTo>
                      <a:pt x="3675036" y="2991920"/>
                    </a:moveTo>
                    <a:lnTo>
                      <a:pt x="3675036" y="3182122"/>
                    </a:lnTo>
                    <a:lnTo>
                      <a:pt x="807412" y="3182084"/>
                    </a:lnTo>
                    <a:lnTo>
                      <a:pt x="807412" y="2991882"/>
                    </a:lnTo>
                    <a:close/>
                    <a:moveTo>
                      <a:pt x="716005" y="3364976"/>
                    </a:moveTo>
                    <a:lnTo>
                      <a:pt x="4158720" y="3364976"/>
                    </a:lnTo>
                    <a:cubicBezTo>
                      <a:pt x="4231855" y="3364976"/>
                      <a:pt x="4292207" y="3424409"/>
                      <a:pt x="4292207" y="3498462"/>
                    </a:cubicBezTo>
                    <a:lnTo>
                      <a:pt x="4292207" y="4263825"/>
                    </a:lnTo>
                    <a:cubicBezTo>
                      <a:pt x="4292207" y="4336958"/>
                      <a:pt x="4232774" y="4397311"/>
                      <a:pt x="4158720" y="4397311"/>
                    </a:cubicBezTo>
                    <a:lnTo>
                      <a:pt x="323727" y="4397349"/>
                    </a:lnTo>
                    <a:cubicBezTo>
                      <a:pt x="250593" y="4397349"/>
                      <a:pt x="190241" y="4337916"/>
                      <a:pt x="190241" y="4263863"/>
                    </a:cubicBezTo>
                    <a:lnTo>
                      <a:pt x="190241" y="3498500"/>
                    </a:lnTo>
                    <a:cubicBezTo>
                      <a:pt x="190241" y="3425366"/>
                      <a:pt x="249674" y="3365014"/>
                      <a:pt x="323727" y="33650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1CE6C875-DC3B-4766-BEB8-7D06822FECF5}"/>
                  </a:ext>
                </a:extLst>
              </p:cNvPr>
              <p:cNvSpPr/>
              <p:nvPr/>
            </p:nvSpPr>
            <p:spPr>
              <a:xfrm>
                <a:off x="-6763406" y="4508567"/>
                <a:ext cx="744583" cy="195943"/>
              </a:xfrm>
              <a:custGeom>
                <a:avLst/>
                <a:gdLst>
                  <a:gd name="connsiteX0" fmla="*/ 98775 w 744582"/>
                  <a:gd name="connsiteY0" fmla="*/ 190240 h 195942"/>
                  <a:gd name="connsiteX1" fmla="*/ 653803 w 744582"/>
                  <a:gd name="connsiteY1" fmla="*/ 190240 h 195942"/>
                  <a:gd name="connsiteX2" fmla="*/ 745230 w 744582"/>
                  <a:gd name="connsiteY2" fmla="*/ 98813 h 195942"/>
                  <a:gd name="connsiteX3" fmla="*/ 653803 w 744582"/>
                  <a:gd name="connsiteY3" fmla="*/ 7386 h 195942"/>
                  <a:gd name="connsiteX4" fmla="*/ 98775 w 744582"/>
                  <a:gd name="connsiteY4" fmla="*/ 7348 h 195942"/>
                  <a:gd name="connsiteX5" fmla="*/ 7348 w 744582"/>
                  <a:gd name="connsiteY5" fmla="*/ 98775 h 195942"/>
                  <a:gd name="connsiteX6" fmla="*/ 98775 w 744582"/>
                  <a:gd name="connsiteY6" fmla="*/ 190240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582" h="195942">
                    <a:moveTo>
                      <a:pt x="98775" y="190240"/>
                    </a:moveTo>
                    <a:lnTo>
                      <a:pt x="653803" y="190240"/>
                    </a:lnTo>
                    <a:cubicBezTo>
                      <a:pt x="704089" y="190240"/>
                      <a:pt x="745230" y="149100"/>
                      <a:pt x="745230" y="98813"/>
                    </a:cubicBezTo>
                    <a:cubicBezTo>
                      <a:pt x="745230" y="48526"/>
                      <a:pt x="704089" y="7386"/>
                      <a:pt x="653803" y="7386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100"/>
                      <a:pt x="48488" y="190240"/>
                      <a:pt x="98775" y="1902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3942727B-621C-472B-AF7E-0D604147557A}"/>
                  </a:ext>
                </a:extLst>
              </p:cNvPr>
              <p:cNvSpPr/>
              <p:nvPr/>
            </p:nvSpPr>
            <p:spPr>
              <a:xfrm>
                <a:off x="-6763406" y="4834066"/>
                <a:ext cx="744583" cy="195943"/>
              </a:xfrm>
              <a:custGeom>
                <a:avLst/>
                <a:gdLst>
                  <a:gd name="connsiteX0" fmla="*/ 98775 w 744582"/>
                  <a:gd name="connsiteY0" fmla="*/ 190202 h 195942"/>
                  <a:gd name="connsiteX1" fmla="*/ 653803 w 744582"/>
                  <a:gd name="connsiteY1" fmla="*/ 190202 h 195942"/>
                  <a:gd name="connsiteX2" fmla="*/ 745230 w 744582"/>
                  <a:gd name="connsiteY2" fmla="*/ 98775 h 195942"/>
                  <a:gd name="connsiteX3" fmla="*/ 653803 w 744582"/>
                  <a:gd name="connsiteY3" fmla="*/ 7348 h 195942"/>
                  <a:gd name="connsiteX4" fmla="*/ 98775 w 744582"/>
                  <a:gd name="connsiteY4" fmla="*/ 7348 h 195942"/>
                  <a:gd name="connsiteX5" fmla="*/ 7348 w 744582"/>
                  <a:gd name="connsiteY5" fmla="*/ 98775 h 195942"/>
                  <a:gd name="connsiteX6" fmla="*/ 98775 w 744582"/>
                  <a:gd name="connsiteY6" fmla="*/ 190202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582" h="195942">
                    <a:moveTo>
                      <a:pt x="98775" y="190202"/>
                    </a:moveTo>
                    <a:lnTo>
                      <a:pt x="653803" y="190202"/>
                    </a:lnTo>
                    <a:cubicBezTo>
                      <a:pt x="704089" y="190202"/>
                      <a:pt x="745230" y="149062"/>
                      <a:pt x="745230" y="98775"/>
                    </a:cubicBezTo>
                    <a:cubicBezTo>
                      <a:pt x="745230" y="48488"/>
                      <a:pt x="704089" y="7348"/>
                      <a:pt x="653803" y="7348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2"/>
                      <a:pt x="48488" y="190202"/>
                      <a:pt x="98775" y="19020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F8490F27-F863-4566-A610-9209F324D468}"/>
                  </a:ext>
                </a:extLst>
              </p:cNvPr>
              <p:cNvSpPr/>
              <p:nvPr/>
            </p:nvSpPr>
            <p:spPr>
              <a:xfrm>
                <a:off x="-3949852" y="4425251"/>
                <a:ext cx="685800" cy="685800"/>
              </a:xfrm>
              <a:custGeom>
                <a:avLst/>
                <a:gdLst>
                  <a:gd name="connsiteX0" fmla="*/ 344771 w 685800"/>
                  <a:gd name="connsiteY0" fmla="*/ 682195 h 685800"/>
                  <a:gd name="connsiteX1" fmla="*/ 682195 w 685800"/>
                  <a:gd name="connsiteY1" fmla="*/ 344771 h 685800"/>
                  <a:gd name="connsiteX2" fmla="*/ 344771 w 685800"/>
                  <a:gd name="connsiteY2" fmla="*/ 7348 h 685800"/>
                  <a:gd name="connsiteX3" fmla="*/ 7348 w 685800"/>
                  <a:gd name="connsiteY3" fmla="*/ 344771 h 685800"/>
                  <a:gd name="connsiteX4" fmla="*/ 344771 w 685800"/>
                  <a:gd name="connsiteY4" fmla="*/ 682195 h 685800"/>
                  <a:gd name="connsiteX5" fmla="*/ 344771 w 685800"/>
                  <a:gd name="connsiteY5" fmla="*/ 190270 h 685800"/>
                  <a:gd name="connsiteX6" fmla="*/ 499301 w 685800"/>
                  <a:gd name="connsiteY6" fmla="*/ 344801 h 685800"/>
                  <a:gd name="connsiteX7" fmla="*/ 344771 w 685800"/>
                  <a:gd name="connsiteY7" fmla="*/ 499331 h 685800"/>
                  <a:gd name="connsiteX8" fmla="*/ 190241 w 685800"/>
                  <a:gd name="connsiteY8" fmla="*/ 344801 h 685800"/>
                  <a:gd name="connsiteX9" fmla="*/ 344771 w 685800"/>
                  <a:gd name="connsiteY9" fmla="*/ 190270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85800" h="685800">
                    <a:moveTo>
                      <a:pt x="344771" y="682195"/>
                    </a:moveTo>
                    <a:cubicBezTo>
                      <a:pt x="531299" y="682195"/>
                      <a:pt x="682195" y="530417"/>
                      <a:pt x="682195" y="344771"/>
                    </a:cubicBezTo>
                    <a:cubicBezTo>
                      <a:pt x="682195" y="159164"/>
                      <a:pt x="530417" y="7348"/>
                      <a:pt x="344771" y="7348"/>
                    </a:cubicBezTo>
                    <a:cubicBezTo>
                      <a:pt x="159164" y="7348"/>
                      <a:pt x="7348" y="159125"/>
                      <a:pt x="7348" y="344771"/>
                    </a:cubicBezTo>
                    <a:cubicBezTo>
                      <a:pt x="7386" y="530417"/>
                      <a:pt x="159164" y="682195"/>
                      <a:pt x="344771" y="682195"/>
                    </a:cubicBezTo>
                    <a:close/>
                    <a:moveTo>
                      <a:pt x="344771" y="190270"/>
                    </a:moveTo>
                    <a:cubicBezTo>
                      <a:pt x="429808" y="190270"/>
                      <a:pt x="499301" y="259769"/>
                      <a:pt x="499301" y="344801"/>
                    </a:cubicBezTo>
                    <a:cubicBezTo>
                      <a:pt x="499301" y="429837"/>
                      <a:pt x="429802" y="499331"/>
                      <a:pt x="344771" y="499331"/>
                    </a:cubicBezTo>
                    <a:cubicBezTo>
                      <a:pt x="259735" y="499331"/>
                      <a:pt x="190241" y="429832"/>
                      <a:pt x="190241" y="344801"/>
                    </a:cubicBezTo>
                    <a:cubicBezTo>
                      <a:pt x="190241" y="259764"/>
                      <a:pt x="259740" y="190270"/>
                      <a:pt x="344771" y="19027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4C618AC2-5E12-4A70-89E1-18725BAB86AD}"/>
                  </a:ext>
                </a:extLst>
              </p:cNvPr>
              <p:cNvSpPr/>
              <p:nvPr/>
            </p:nvSpPr>
            <p:spPr>
              <a:xfrm>
                <a:off x="-5770367" y="1496533"/>
                <a:ext cx="1557746" cy="195943"/>
              </a:xfrm>
              <a:custGeom>
                <a:avLst/>
                <a:gdLst>
                  <a:gd name="connsiteX0" fmla="*/ 98775 w 1557745"/>
                  <a:gd name="connsiteY0" fmla="*/ 190240 h 195942"/>
                  <a:gd name="connsiteX1" fmla="*/ 1460284 w 1557745"/>
                  <a:gd name="connsiteY1" fmla="*/ 190240 h 195942"/>
                  <a:gd name="connsiteX2" fmla="*/ 1551711 w 1557745"/>
                  <a:gd name="connsiteY2" fmla="*/ 98813 h 195942"/>
                  <a:gd name="connsiteX3" fmla="*/ 1460284 w 1557745"/>
                  <a:gd name="connsiteY3" fmla="*/ 7386 h 195942"/>
                  <a:gd name="connsiteX4" fmla="*/ 98775 w 1557745"/>
                  <a:gd name="connsiteY4" fmla="*/ 7348 h 195942"/>
                  <a:gd name="connsiteX5" fmla="*/ 7348 w 1557745"/>
                  <a:gd name="connsiteY5" fmla="*/ 98775 h 195942"/>
                  <a:gd name="connsiteX6" fmla="*/ 98775 w 1557745"/>
                  <a:gd name="connsiteY6" fmla="*/ 190240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57745" h="195942">
                    <a:moveTo>
                      <a:pt x="98775" y="190240"/>
                    </a:moveTo>
                    <a:lnTo>
                      <a:pt x="1460284" y="190240"/>
                    </a:lnTo>
                    <a:cubicBezTo>
                      <a:pt x="1510571" y="190240"/>
                      <a:pt x="1551711" y="149100"/>
                      <a:pt x="1551711" y="98813"/>
                    </a:cubicBezTo>
                    <a:cubicBezTo>
                      <a:pt x="1551711" y="48526"/>
                      <a:pt x="1510571" y="7386"/>
                      <a:pt x="1460284" y="7386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2"/>
                      <a:pt x="47570" y="190240"/>
                      <a:pt x="98775" y="1902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0DC67550-9177-49B9-BF69-44DA88DC4534}"/>
                  </a:ext>
                </a:extLst>
              </p:cNvPr>
              <p:cNvSpPr/>
              <p:nvPr/>
            </p:nvSpPr>
            <p:spPr>
              <a:xfrm>
                <a:off x="-5770367" y="3083904"/>
                <a:ext cx="1557746" cy="195943"/>
              </a:xfrm>
              <a:custGeom>
                <a:avLst/>
                <a:gdLst>
                  <a:gd name="connsiteX0" fmla="*/ 98775 w 1557745"/>
                  <a:gd name="connsiteY0" fmla="*/ 190202 h 195942"/>
                  <a:gd name="connsiteX1" fmla="*/ 1460284 w 1557745"/>
                  <a:gd name="connsiteY1" fmla="*/ 190202 h 195942"/>
                  <a:gd name="connsiteX2" fmla="*/ 1551711 w 1557745"/>
                  <a:gd name="connsiteY2" fmla="*/ 98775 h 195942"/>
                  <a:gd name="connsiteX3" fmla="*/ 1460284 w 1557745"/>
                  <a:gd name="connsiteY3" fmla="*/ 7348 h 195942"/>
                  <a:gd name="connsiteX4" fmla="*/ 98775 w 1557745"/>
                  <a:gd name="connsiteY4" fmla="*/ 7348 h 195942"/>
                  <a:gd name="connsiteX5" fmla="*/ 7348 w 1557745"/>
                  <a:gd name="connsiteY5" fmla="*/ 98775 h 195942"/>
                  <a:gd name="connsiteX6" fmla="*/ 98775 w 1557745"/>
                  <a:gd name="connsiteY6" fmla="*/ 190202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57745" h="195942">
                    <a:moveTo>
                      <a:pt x="98775" y="190202"/>
                    </a:moveTo>
                    <a:lnTo>
                      <a:pt x="1460284" y="190202"/>
                    </a:lnTo>
                    <a:cubicBezTo>
                      <a:pt x="1510571" y="190202"/>
                      <a:pt x="1551711" y="149062"/>
                      <a:pt x="1551711" y="98775"/>
                    </a:cubicBezTo>
                    <a:cubicBezTo>
                      <a:pt x="1551711" y="48488"/>
                      <a:pt x="1510571" y="7348"/>
                      <a:pt x="1460284" y="7348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2"/>
                      <a:pt x="47570" y="190202"/>
                      <a:pt x="98775" y="19020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43B61CB8-9BA3-40DA-BCA1-B3402BE142C0}"/>
                  </a:ext>
                </a:extLst>
              </p:cNvPr>
              <p:cNvSpPr/>
              <p:nvPr/>
            </p:nvSpPr>
            <p:spPr>
              <a:xfrm>
                <a:off x="-5770367" y="4671298"/>
                <a:ext cx="1557746" cy="195943"/>
              </a:xfrm>
              <a:custGeom>
                <a:avLst/>
                <a:gdLst>
                  <a:gd name="connsiteX0" fmla="*/ 98775 w 1557745"/>
                  <a:gd name="connsiteY0" fmla="*/ 190240 h 195942"/>
                  <a:gd name="connsiteX1" fmla="*/ 1460284 w 1557745"/>
                  <a:gd name="connsiteY1" fmla="*/ 190240 h 195942"/>
                  <a:gd name="connsiteX2" fmla="*/ 1551711 w 1557745"/>
                  <a:gd name="connsiteY2" fmla="*/ 98813 h 195942"/>
                  <a:gd name="connsiteX3" fmla="*/ 1460284 w 1557745"/>
                  <a:gd name="connsiteY3" fmla="*/ 7386 h 195942"/>
                  <a:gd name="connsiteX4" fmla="*/ 98775 w 1557745"/>
                  <a:gd name="connsiteY4" fmla="*/ 7348 h 195942"/>
                  <a:gd name="connsiteX5" fmla="*/ 7348 w 1557745"/>
                  <a:gd name="connsiteY5" fmla="*/ 98775 h 195942"/>
                  <a:gd name="connsiteX6" fmla="*/ 98775 w 1557745"/>
                  <a:gd name="connsiteY6" fmla="*/ 190240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57745" h="195942">
                    <a:moveTo>
                      <a:pt x="98775" y="190240"/>
                    </a:moveTo>
                    <a:lnTo>
                      <a:pt x="1460284" y="190240"/>
                    </a:lnTo>
                    <a:cubicBezTo>
                      <a:pt x="1510571" y="190240"/>
                      <a:pt x="1551711" y="149100"/>
                      <a:pt x="1551711" y="98813"/>
                    </a:cubicBezTo>
                    <a:cubicBezTo>
                      <a:pt x="1551711" y="48526"/>
                      <a:pt x="1510571" y="7386"/>
                      <a:pt x="1460284" y="7386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100"/>
                      <a:pt x="47570" y="190240"/>
                      <a:pt x="98775" y="1902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</p:grp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1640A7D6-8B61-76EC-2AD6-6CD3F2926D05}"/>
              </a:ext>
            </a:extLst>
          </p:cNvPr>
          <p:cNvGrpSpPr/>
          <p:nvPr/>
        </p:nvGrpSpPr>
        <p:grpSpPr>
          <a:xfrm>
            <a:off x="5242478" y="7889687"/>
            <a:ext cx="1273734" cy="1146601"/>
            <a:chOff x="4296803" y="7120459"/>
            <a:chExt cx="1273734" cy="114660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9F2DA56-750B-4E72-BD39-F2C2DB130B26}"/>
                </a:ext>
              </a:extLst>
            </p:cNvPr>
            <p:cNvSpPr txBox="1"/>
            <p:nvPr/>
          </p:nvSpPr>
          <p:spPr>
            <a:xfrm>
              <a:off x="4421222" y="7502647"/>
              <a:ext cx="906932" cy="3095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Getting investors</a:t>
              </a:r>
            </a:p>
          </p:txBody>
        </p:sp>
        <p:sp>
          <p:nvSpPr>
            <p:cNvPr id="39" name="Graphic 25">
              <a:extLst>
                <a:ext uri="{FF2B5EF4-FFF2-40B4-BE49-F238E27FC236}">
                  <a16:creationId xmlns:a16="http://schemas.microsoft.com/office/drawing/2014/main" id="{89107077-5C35-4D99-9BD1-999651EBF038}"/>
                </a:ext>
              </a:extLst>
            </p:cNvPr>
            <p:cNvSpPr/>
            <p:nvPr/>
          </p:nvSpPr>
          <p:spPr>
            <a:xfrm>
              <a:off x="4296803" y="7120459"/>
              <a:ext cx="1155768" cy="1146601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403F6BD1-F2AF-4EE7-849B-E7E221CD8006}"/>
                </a:ext>
              </a:extLst>
            </p:cNvPr>
            <p:cNvSpPr/>
            <p:nvPr/>
          </p:nvSpPr>
          <p:spPr>
            <a:xfrm>
              <a:off x="5177779" y="7869814"/>
              <a:ext cx="392758" cy="38886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79F9551D-93D7-4AD3-9CD6-EA2C7B193361}"/>
                </a:ext>
              </a:extLst>
            </p:cNvPr>
            <p:cNvGrpSpPr/>
            <p:nvPr/>
          </p:nvGrpSpPr>
          <p:grpSpPr>
            <a:xfrm>
              <a:off x="5256986" y="7946506"/>
              <a:ext cx="234344" cy="235484"/>
              <a:chOff x="-6431709" y="952943"/>
              <a:chExt cx="5300813" cy="5379856"/>
            </a:xfrm>
            <a:solidFill>
              <a:schemeClr val="bg1"/>
            </a:solidFill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E398E387-B58C-4334-AAB0-8716210F0CA9}"/>
                  </a:ext>
                </a:extLst>
              </p:cNvPr>
              <p:cNvSpPr/>
              <p:nvPr/>
            </p:nvSpPr>
            <p:spPr>
              <a:xfrm>
                <a:off x="-4554870" y="2532569"/>
                <a:ext cx="1518557" cy="2184763"/>
              </a:xfrm>
              <a:custGeom>
                <a:avLst/>
                <a:gdLst>
                  <a:gd name="connsiteX0" fmla="*/ 914663 w 1518557"/>
                  <a:gd name="connsiteY0" fmla="*/ 217836 h 2184762"/>
                  <a:gd name="connsiteX1" fmla="*/ 914663 w 1518557"/>
                  <a:gd name="connsiteY1" fmla="*/ 133604 h 2184762"/>
                  <a:gd name="connsiteX2" fmla="*/ 788408 w 1518557"/>
                  <a:gd name="connsiteY2" fmla="*/ 7348 h 2184762"/>
                  <a:gd name="connsiteX3" fmla="*/ 662152 w 1518557"/>
                  <a:gd name="connsiteY3" fmla="*/ 133604 h 2184762"/>
                  <a:gd name="connsiteX4" fmla="*/ 662152 w 1518557"/>
                  <a:gd name="connsiteY4" fmla="*/ 217836 h 2184762"/>
                  <a:gd name="connsiteX5" fmla="*/ 581134 w 1518557"/>
                  <a:gd name="connsiteY5" fmla="*/ 217836 h 2184762"/>
                  <a:gd name="connsiteX6" fmla="*/ 7659 w 1518557"/>
                  <a:gd name="connsiteY6" fmla="*/ 707694 h 2184762"/>
                  <a:gd name="connsiteX7" fmla="*/ 7659 w 1518557"/>
                  <a:gd name="connsiteY7" fmla="*/ 726943 h 2184762"/>
                  <a:gd name="connsiteX8" fmla="*/ 328897 w 1518557"/>
                  <a:gd name="connsiteY8" fmla="*/ 1122620 h 2184762"/>
                  <a:gd name="connsiteX9" fmla="*/ 362039 w 1518557"/>
                  <a:gd name="connsiteY9" fmla="*/ 1134140 h 2184762"/>
                  <a:gd name="connsiteX10" fmla="*/ 381518 w 1518557"/>
                  <a:gd name="connsiteY10" fmla="*/ 1138005 h 2184762"/>
                  <a:gd name="connsiteX11" fmla="*/ 382054 w 1518557"/>
                  <a:gd name="connsiteY11" fmla="*/ 1138120 h 2184762"/>
                  <a:gd name="connsiteX12" fmla="*/ 662154 w 1518557"/>
                  <a:gd name="connsiteY12" fmla="*/ 1193841 h 2184762"/>
                  <a:gd name="connsiteX13" fmla="*/ 662154 w 1518557"/>
                  <a:gd name="connsiteY13" fmla="*/ 1703596 h 2184762"/>
                  <a:gd name="connsiteX14" fmla="*/ 581137 w 1518557"/>
                  <a:gd name="connsiteY14" fmla="*/ 1703596 h 2184762"/>
                  <a:gd name="connsiteX15" fmla="*/ 259859 w 1518557"/>
                  <a:gd name="connsiteY15" fmla="*/ 1465751 h 2184762"/>
                  <a:gd name="connsiteX16" fmla="*/ 133604 w 1518557"/>
                  <a:gd name="connsiteY16" fmla="*/ 1339495 h 2184762"/>
                  <a:gd name="connsiteX17" fmla="*/ 7348 w 1518557"/>
                  <a:gd name="connsiteY17" fmla="*/ 1465751 h 2184762"/>
                  <a:gd name="connsiteX18" fmla="*/ 581127 w 1518557"/>
                  <a:gd name="connsiteY18" fmla="*/ 1956108 h 2184762"/>
                  <a:gd name="connsiteX19" fmla="*/ 662145 w 1518557"/>
                  <a:gd name="connsiteY19" fmla="*/ 1956108 h 2184762"/>
                  <a:gd name="connsiteX20" fmla="*/ 662145 w 1518557"/>
                  <a:gd name="connsiteY20" fmla="*/ 2057214 h 2184762"/>
                  <a:gd name="connsiteX21" fmla="*/ 788400 w 1518557"/>
                  <a:gd name="connsiteY21" fmla="*/ 2183470 h 2184762"/>
                  <a:gd name="connsiteX22" fmla="*/ 914656 w 1518557"/>
                  <a:gd name="connsiteY22" fmla="*/ 2057214 h 2184762"/>
                  <a:gd name="connsiteX23" fmla="*/ 914656 w 1518557"/>
                  <a:gd name="connsiteY23" fmla="*/ 1956108 h 2184762"/>
                  <a:gd name="connsiteX24" fmla="*/ 940948 w 1518557"/>
                  <a:gd name="connsiteY24" fmla="*/ 1956108 h 2184762"/>
                  <a:gd name="connsiteX25" fmla="*/ 1514541 w 1518557"/>
                  <a:gd name="connsiteY25" fmla="*/ 1465751 h 2184762"/>
                  <a:gd name="connsiteX26" fmla="*/ 1514541 w 1518557"/>
                  <a:gd name="connsiteY26" fmla="*/ 1446233 h 2184762"/>
                  <a:gd name="connsiteX27" fmla="*/ 1185308 w 1518557"/>
                  <a:gd name="connsiteY27" fmla="*/ 1045471 h 2184762"/>
                  <a:gd name="connsiteX28" fmla="*/ 1171608 w 1518557"/>
                  <a:gd name="connsiteY28" fmla="*/ 1040726 h 2184762"/>
                  <a:gd name="connsiteX29" fmla="*/ 1164452 w 1518557"/>
                  <a:gd name="connsiteY29" fmla="*/ 1038238 h 2184762"/>
                  <a:gd name="connsiteX30" fmla="*/ 1152396 w 1518557"/>
                  <a:gd name="connsiteY30" fmla="*/ 1034028 h 2184762"/>
                  <a:gd name="connsiteX31" fmla="*/ 1147498 w 1518557"/>
                  <a:gd name="connsiteY31" fmla="*/ 1033071 h 2184762"/>
                  <a:gd name="connsiteX32" fmla="*/ 1145852 w 1518557"/>
                  <a:gd name="connsiteY32" fmla="*/ 1032536 h 2184762"/>
                  <a:gd name="connsiteX33" fmla="*/ 914698 w 1518557"/>
                  <a:gd name="connsiteY33" fmla="*/ 986612 h 2184762"/>
                  <a:gd name="connsiteX34" fmla="*/ 914698 w 1518557"/>
                  <a:gd name="connsiteY34" fmla="*/ 470351 h 2184762"/>
                  <a:gd name="connsiteX35" fmla="*/ 940989 w 1518557"/>
                  <a:gd name="connsiteY35" fmla="*/ 470351 h 2184762"/>
                  <a:gd name="connsiteX36" fmla="*/ 1262689 w 1518557"/>
                  <a:gd name="connsiteY36" fmla="*/ 707775 h 2184762"/>
                  <a:gd name="connsiteX37" fmla="*/ 1388944 w 1518557"/>
                  <a:gd name="connsiteY37" fmla="*/ 834031 h 2184762"/>
                  <a:gd name="connsiteX38" fmla="*/ 1515200 w 1518557"/>
                  <a:gd name="connsiteY38" fmla="*/ 707775 h 2184762"/>
                  <a:gd name="connsiteX39" fmla="*/ 941068 w 1518557"/>
                  <a:gd name="connsiteY39" fmla="*/ 217918 h 2184762"/>
                  <a:gd name="connsiteX40" fmla="*/ 914662 w 1518557"/>
                  <a:gd name="connsiteY40" fmla="*/ 217880 h 2184762"/>
                  <a:gd name="connsiteX41" fmla="*/ 1262041 w 1518557"/>
                  <a:gd name="connsiteY41" fmla="*/ 1465797 h 2184762"/>
                  <a:gd name="connsiteX42" fmla="*/ 940959 w 1518557"/>
                  <a:gd name="connsiteY42" fmla="*/ 1703642 h 2184762"/>
                  <a:gd name="connsiteX43" fmla="*/ 914667 w 1518557"/>
                  <a:gd name="connsiteY43" fmla="*/ 1703642 h 2184762"/>
                  <a:gd name="connsiteX44" fmla="*/ 914667 w 1518557"/>
                  <a:gd name="connsiteY44" fmla="*/ 1244097 h 2184762"/>
                  <a:gd name="connsiteX45" fmla="*/ 1085275 w 1518557"/>
                  <a:gd name="connsiteY45" fmla="*/ 1278042 h 2184762"/>
                  <a:gd name="connsiteX46" fmla="*/ 1262044 w 1518557"/>
                  <a:gd name="connsiteY46" fmla="*/ 1446200 h 2184762"/>
                  <a:gd name="connsiteX47" fmla="*/ 662230 w 1518557"/>
                  <a:gd name="connsiteY47" fmla="*/ 936369 h 2184762"/>
                  <a:gd name="connsiteX48" fmla="*/ 429323 w 1518557"/>
                  <a:gd name="connsiteY48" fmla="*/ 890062 h 2184762"/>
                  <a:gd name="connsiteX49" fmla="*/ 260204 w 1518557"/>
                  <a:gd name="connsiteY49" fmla="*/ 726841 h 2184762"/>
                  <a:gd name="connsiteX50" fmla="*/ 260204 w 1518557"/>
                  <a:gd name="connsiteY50" fmla="*/ 707592 h 2184762"/>
                  <a:gd name="connsiteX51" fmla="*/ 581178 w 1518557"/>
                  <a:gd name="connsiteY51" fmla="*/ 470168 h 2184762"/>
                  <a:gd name="connsiteX52" fmla="*/ 662196 w 1518557"/>
                  <a:gd name="connsiteY52" fmla="*/ 470168 h 2184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518557" h="2184762">
                    <a:moveTo>
                      <a:pt x="914663" y="217836"/>
                    </a:moveTo>
                    <a:lnTo>
                      <a:pt x="914663" y="133604"/>
                    </a:lnTo>
                    <a:cubicBezTo>
                      <a:pt x="914663" y="63914"/>
                      <a:pt x="858100" y="7348"/>
                      <a:pt x="788408" y="7348"/>
                    </a:cubicBezTo>
                    <a:cubicBezTo>
                      <a:pt x="718714" y="7348"/>
                      <a:pt x="662152" y="63911"/>
                      <a:pt x="662152" y="133604"/>
                    </a:cubicBezTo>
                    <a:lnTo>
                      <a:pt x="662152" y="217836"/>
                    </a:lnTo>
                    <a:lnTo>
                      <a:pt x="581134" y="217836"/>
                    </a:lnTo>
                    <a:cubicBezTo>
                      <a:pt x="264912" y="217836"/>
                      <a:pt x="7659" y="437586"/>
                      <a:pt x="7659" y="707694"/>
                    </a:cubicBezTo>
                    <a:lnTo>
                      <a:pt x="7659" y="726943"/>
                    </a:lnTo>
                    <a:cubicBezTo>
                      <a:pt x="7659" y="879828"/>
                      <a:pt x="115770" y="1012971"/>
                      <a:pt x="328897" y="1122620"/>
                    </a:cubicBezTo>
                    <a:cubicBezTo>
                      <a:pt x="339383" y="1127978"/>
                      <a:pt x="350557" y="1131844"/>
                      <a:pt x="362039" y="1134140"/>
                    </a:cubicBezTo>
                    <a:lnTo>
                      <a:pt x="381518" y="1138005"/>
                    </a:lnTo>
                    <a:cubicBezTo>
                      <a:pt x="381748" y="1138005"/>
                      <a:pt x="381863" y="1138120"/>
                      <a:pt x="382054" y="1138120"/>
                    </a:cubicBezTo>
                    <a:lnTo>
                      <a:pt x="662154" y="1193841"/>
                    </a:lnTo>
                    <a:lnTo>
                      <a:pt x="662154" y="1703596"/>
                    </a:lnTo>
                    <a:lnTo>
                      <a:pt x="581137" y="1703596"/>
                    </a:lnTo>
                    <a:cubicBezTo>
                      <a:pt x="406973" y="1703596"/>
                      <a:pt x="259859" y="1594642"/>
                      <a:pt x="259859" y="1465751"/>
                    </a:cubicBezTo>
                    <a:cubicBezTo>
                      <a:pt x="259859" y="1396061"/>
                      <a:pt x="203296" y="1339495"/>
                      <a:pt x="133604" y="1339495"/>
                    </a:cubicBezTo>
                    <a:cubicBezTo>
                      <a:pt x="63913" y="1339495"/>
                      <a:pt x="7348" y="1396058"/>
                      <a:pt x="7348" y="1465751"/>
                    </a:cubicBezTo>
                    <a:cubicBezTo>
                      <a:pt x="7348" y="1736093"/>
                      <a:pt x="264719" y="1956108"/>
                      <a:pt x="581127" y="1956108"/>
                    </a:cubicBezTo>
                    <a:lnTo>
                      <a:pt x="662145" y="1956108"/>
                    </a:lnTo>
                    <a:lnTo>
                      <a:pt x="662145" y="2057214"/>
                    </a:lnTo>
                    <a:cubicBezTo>
                      <a:pt x="662145" y="2126905"/>
                      <a:pt x="718708" y="2183470"/>
                      <a:pt x="788400" y="2183470"/>
                    </a:cubicBezTo>
                    <a:cubicBezTo>
                      <a:pt x="858093" y="2183470"/>
                      <a:pt x="914656" y="2126907"/>
                      <a:pt x="914656" y="2057214"/>
                    </a:cubicBezTo>
                    <a:lnTo>
                      <a:pt x="914656" y="1956108"/>
                    </a:lnTo>
                    <a:lnTo>
                      <a:pt x="940948" y="1956108"/>
                    </a:lnTo>
                    <a:cubicBezTo>
                      <a:pt x="1257210" y="1956108"/>
                      <a:pt x="1514541" y="1736172"/>
                      <a:pt x="1514541" y="1465751"/>
                    </a:cubicBezTo>
                    <a:lnTo>
                      <a:pt x="1514541" y="1446233"/>
                    </a:lnTo>
                    <a:cubicBezTo>
                      <a:pt x="1514541" y="1340375"/>
                      <a:pt x="1457443" y="1184884"/>
                      <a:pt x="1185308" y="1045471"/>
                    </a:cubicBezTo>
                    <a:cubicBezTo>
                      <a:pt x="1181022" y="1043290"/>
                      <a:pt x="1176200" y="1042333"/>
                      <a:pt x="1171608" y="1040726"/>
                    </a:cubicBezTo>
                    <a:cubicBezTo>
                      <a:pt x="1169312" y="1039693"/>
                      <a:pt x="1166862" y="1039080"/>
                      <a:pt x="1164452" y="1038238"/>
                    </a:cubicBezTo>
                    <a:cubicBezTo>
                      <a:pt x="1160395" y="1036975"/>
                      <a:pt x="1156568" y="1034794"/>
                      <a:pt x="1152396" y="1034028"/>
                    </a:cubicBezTo>
                    <a:lnTo>
                      <a:pt x="1147498" y="1033071"/>
                    </a:lnTo>
                    <a:cubicBezTo>
                      <a:pt x="1146962" y="1032957"/>
                      <a:pt x="1146426" y="1032651"/>
                      <a:pt x="1145852" y="1032536"/>
                    </a:cubicBezTo>
                    <a:lnTo>
                      <a:pt x="914698" y="986612"/>
                    </a:lnTo>
                    <a:lnTo>
                      <a:pt x="914698" y="470351"/>
                    </a:lnTo>
                    <a:lnTo>
                      <a:pt x="940989" y="470351"/>
                    </a:lnTo>
                    <a:cubicBezTo>
                      <a:pt x="1115428" y="470351"/>
                      <a:pt x="1262689" y="579041"/>
                      <a:pt x="1262689" y="707775"/>
                    </a:cubicBezTo>
                    <a:cubicBezTo>
                      <a:pt x="1262689" y="777465"/>
                      <a:pt x="1319251" y="834031"/>
                      <a:pt x="1388944" y="834031"/>
                    </a:cubicBezTo>
                    <a:cubicBezTo>
                      <a:pt x="1458637" y="834031"/>
                      <a:pt x="1515200" y="777468"/>
                      <a:pt x="1515200" y="707775"/>
                    </a:cubicBezTo>
                    <a:cubicBezTo>
                      <a:pt x="1515200" y="437668"/>
                      <a:pt x="1257721" y="217918"/>
                      <a:pt x="941068" y="217918"/>
                    </a:cubicBezTo>
                    <a:lnTo>
                      <a:pt x="914662" y="217880"/>
                    </a:lnTo>
                    <a:close/>
                    <a:moveTo>
                      <a:pt x="1262041" y="1465797"/>
                    </a:moveTo>
                    <a:cubicBezTo>
                      <a:pt x="1262041" y="1594766"/>
                      <a:pt x="1115005" y="1703642"/>
                      <a:pt x="940959" y="1703642"/>
                    </a:cubicBezTo>
                    <a:lnTo>
                      <a:pt x="914667" y="1703642"/>
                    </a:lnTo>
                    <a:lnTo>
                      <a:pt x="914667" y="1244097"/>
                    </a:lnTo>
                    <a:lnTo>
                      <a:pt x="1085275" y="1278042"/>
                    </a:lnTo>
                    <a:cubicBezTo>
                      <a:pt x="1207239" y="1343408"/>
                      <a:pt x="1262044" y="1409001"/>
                      <a:pt x="1262044" y="1446200"/>
                    </a:cubicBezTo>
                    <a:close/>
                    <a:moveTo>
                      <a:pt x="662230" y="936369"/>
                    </a:moveTo>
                    <a:lnTo>
                      <a:pt x="429323" y="890062"/>
                    </a:lnTo>
                    <a:cubicBezTo>
                      <a:pt x="323043" y="833039"/>
                      <a:pt x="260204" y="772574"/>
                      <a:pt x="260204" y="726841"/>
                    </a:cubicBezTo>
                    <a:lnTo>
                      <a:pt x="260204" y="707592"/>
                    </a:lnTo>
                    <a:cubicBezTo>
                      <a:pt x="260204" y="578926"/>
                      <a:pt x="407201" y="470168"/>
                      <a:pt x="581178" y="470168"/>
                    </a:cubicBezTo>
                    <a:lnTo>
                      <a:pt x="662196" y="47016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8B39BDE8-B734-4801-802C-4144C8529F42}"/>
                  </a:ext>
                </a:extLst>
              </p:cNvPr>
              <p:cNvSpPr/>
              <p:nvPr/>
            </p:nvSpPr>
            <p:spPr>
              <a:xfrm>
                <a:off x="-2228176" y="3065981"/>
                <a:ext cx="1097280" cy="1195251"/>
              </a:xfrm>
              <a:custGeom>
                <a:avLst/>
                <a:gdLst>
                  <a:gd name="connsiteX0" fmla="*/ 191468 w 1097280"/>
                  <a:gd name="connsiteY0" fmla="*/ 378258 h 1195251"/>
                  <a:gd name="connsiteX1" fmla="*/ 267090 w 1097280"/>
                  <a:gd name="connsiteY1" fmla="*/ 601868 h 1195251"/>
                  <a:gd name="connsiteX2" fmla="*/ 7348 w 1097280"/>
                  <a:gd name="connsiteY2" fmla="*/ 1065665 h 1195251"/>
                  <a:gd name="connsiteX3" fmla="*/ 133604 w 1097280"/>
                  <a:gd name="connsiteY3" fmla="*/ 1191921 h 1195251"/>
                  <a:gd name="connsiteX4" fmla="*/ 259859 w 1097280"/>
                  <a:gd name="connsiteY4" fmla="*/ 1065665 h 1195251"/>
                  <a:gd name="connsiteX5" fmla="*/ 553127 w 1097280"/>
                  <a:gd name="connsiteY5" fmla="*/ 772515 h 1195251"/>
                  <a:gd name="connsiteX6" fmla="*/ 846277 w 1097280"/>
                  <a:gd name="connsiteY6" fmla="*/ 1065665 h 1195251"/>
                  <a:gd name="connsiteX7" fmla="*/ 972533 w 1097280"/>
                  <a:gd name="connsiteY7" fmla="*/ 1191921 h 1195251"/>
                  <a:gd name="connsiteX8" fmla="*/ 1098789 w 1097280"/>
                  <a:gd name="connsiteY8" fmla="*/ 1065665 h 1195251"/>
                  <a:gd name="connsiteX9" fmla="*/ 851793 w 1097280"/>
                  <a:gd name="connsiteY9" fmla="*/ 609637 h 1195251"/>
                  <a:gd name="connsiteX10" fmla="*/ 933308 w 1097280"/>
                  <a:gd name="connsiteY10" fmla="*/ 378258 h 1195251"/>
                  <a:gd name="connsiteX11" fmla="*/ 562359 w 1097280"/>
                  <a:gd name="connsiteY11" fmla="*/ 7348 h 1195251"/>
                  <a:gd name="connsiteX12" fmla="*/ 191488 w 1097280"/>
                  <a:gd name="connsiteY12" fmla="*/ 378258 h 1195251"/>
                  <a:gd name="connsiteX13" fmla="*/ 562270 w 1097280"/>
                  <a:gd name="connsiteY13" fmla="*/ 259811 h 1195251"/>
                  <a:gd name="connsiteX14" fmla="*/ 680796 w 1097280"/>
                  <a:gd name="connsiteY14" fmla="*/ 378219 h 1195251"/>
                  <a:gd name="connsiteX15" fmla="*/ 562270 w 1097280"/>
                  <a:gd name="connsiteY15" fmla="*/ 496813 h 1195251"/>
                  <a:gd name="connsiteX16" fmla="*/ 443979 w 1097280"/>
                  <a:gd name="connsiteY16" fmla="*/ 378219 h 1195251"/>
                  <a:gd name="connsiteX17" fmla="*/ 562270 w 1097280"/>
                  <a:gd name="connsiteY17" fmla="*/ 259811 h 1195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7280" h="1195251">
                    <a:moveTo>
                      <a:pt x="191468" y="378258"/>
                    </a:moveTo>
                    <a:cubicBezTo>
                      <a:pt x="191468" y="462299"/>
                      <a:pt x="219863" y="539646"/>
                      <a:pt x="267090" y="601868"/>
                    </a:cubicBezTo>
                    <a:cubicBezTo>
                      <a:pt x="111560" y="698155"/>
                      <a:pt x="7348" y="869722"/>
                      <a:pt x="7348" y="1065665"/>
                    </a:cubicBezTo>
                    <a:cubicBezTo>
                      <a:pt x="7348" y="1135355"/>
                      <a:pt x="63910" y="1191921"/>
                      <a:pt x="133604" y="1191921"/>
                    </a:cubicBezTo>
                    <a:cubicBezTo>
                      <a:pt x="203294" y="1191921"/>
                      <a:pt x="259859" y="1135358"/>
                      <a:pt x="259859" y="1065665"/>
                    </a:cubicBezTo>
                    <a:cubicBezTo>
                      <a:pt x="259859" y="904012"/>
                      <a:pt x="391396" y="772515"/>
                      <a:pt x="553127" y="772515"/>
                    </a:cubicBezTo>
                    <a:cubicBezTo>
                      <a:pt x="714780" y="772515"/>
                      <a:pt x="846277" y="904051"/>
                      <a:pt x="846277" y="1065665"/>
                    </a:cubicBezTo>
                    <a:cubicBezTo>
                      <a:pt x="846277" y="1135355"/>
                      <a:pt x="902840" y="1191921"/>
                      <a:pt x="972533" y="1191921"/>
                    </a:cubicBezTo>
                    <a:cubicBezTo>
                      <a:pt x="1042226" y="1191921"/>
                      <a:pt x="1098789" y="1135358"/>
                      <a:pt x="1098789" y="1065665"/>
                    </a:cubicBezTo>
                    <a:cubicBezTo>
                      <a:pt x="1098789" y="875081"/>
                      <a:pt x="1000318" y="707226"/>
                      <a:pt x="851793" y="609637"/>
                    </a:cubicBezTo>
                    <a:cubicBezTo>
                      <a:pt x="902692" y="546147"/>
                      <a:pt x="933308" y="465737"/>
                      <a:pt x="933308" y="378258"/>
                    </a:cubicBezTo>
                    <a:cubicBezTo>
                      <a:pt x="933308" y="173743"/>
                      <a:pt x="766913" y="7348"/>
                      <a:pt x="562359" y="7348"/>
                    </a:cubicBezTo>
                    <a:cubicBezTo>
                      <a:pt x="357844" y="7386"/>
                      <a:pt x="191488" y="173782"/>
                      <a:pt x="191488" y="378258"/>
                    </a:cubicBezTo>
                    <a:close/>
                    <a:moveTo>
                      <a:pt x="562270" y="259811"/>
                    </a:moveTo>
                    <a:cubicBezTo>
                      <a:pt x="627674" y="259811"/>
                      <a:pt x="680796" y="312930"/>
                      <a:pt x="680796" y="378219"/>
                    </a:cubicBezTo>
                    <a:cubicBezTo>
                      <a:pt x="680796" y="443584"/>
                      <a:pt x="627677" y="496813"/>
                      <a:pt x="562270" y="496813"/>
                    </a:cubicBezTo>
                    <a:cubicBezTo>
                      <a:pt x="497019" y="496813"/>
                      <a:pt x="443979" y="443580"/>
                      <a:pt x="443979" y="378219"/>
                    </a:cubicBezTo>
                    <a:cubicBezTo>
                      <a:pt x="443979" y="312968"/>
                      <a:pt x="496944" y="259811"/>
                      <a:pt x="562270" y="2598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8700DE0-E4B2-4C3D-81DC-8E14B7185577}"/>
                  </a:ext>
                </a:extLst>
              </p:cNvPr>
              <p:cNvSpPr/>
              <p:nvPr/>
            </p:nvSpPr>
            <p:spPr>
              <a:xfrm>
                <a:off x="-4287673" y="952943"/>
                <a:ext cx="1097280" cy="1195251"/>
              </a:xfrm>
              <a:custGeom>
                <a:avLst/>
                <a:gdLst>
                  <a:gd name="connsiteX0" fmla="*/ 133508 w 1097280"/>
                  <a:gd name="connsiteY0" fmla="*/ 1191999 h 1195251"/>
                  <a:gd name="connsiteX1" fmla="*/ 259763 w 1097280"/>
                  <a:gd name="connsiteY1" fmla="*/ 1065743 h 1195251"/>
                  <a:gd name="connsiteX2" fmla="*/ 552953 w 1097280"/>
                  <a:gd name="connsiteY2" fmla="*/ 772554 h 1195251"/>
                  <a:gd name="connsiteX3" fmla="*/ 846142 w 1097280"/>
                  <a:gd name="connsiteY3" fmla="*/ 1065743 h 1195251"/>
                  <a:gd name="connsiteX4" fmla="*/ 972398 w 1097280"/>
                  <a:gd name="connsiteY4" fmla="*/ 1191999 h 1195251"/>
                  <a:gd name="connsiteX5" fmla="*/ 1098654 w 1097280"/>
                  <a:gd name="connsiteY5" fmla="*/ 1065743 h 1195251"/>
                  <a:gd name="connsiteX6" fmla="*/ 851697 w 1097280"/>
                  <a:gd name="connsiteY6" fmla="*/ 609715 h 1195251"/>
                  <a:gd name="connsiteX7" fmla="*/ 933212 w 1097280"/>
                  <a:gd name="connsiteY7" fmla="*/ 378375 h 1195251"/>
                  <a:gd name="connsiteX8" fmla="*/ 562184 w 1097280"/>
                  <a:gd name="connsiteY8" fmla="*/ 7348 h 1195251"/>
                  <a:gd name="connsiteX9" fmla="*/ 191157 w 1097280"/>
                  <a:gd name="connsiteY9" fmla="*/ 378375 h 1195251"/>
                  <a:gd name="connsiteX10" fmla="*/ 266894 w 1097280"/>
                  <a:gd name="connsiteY10" fmla="*/ 601985 h 1195251"/>
                  <a:gd name="connsiteX11" fmla="*/ 7348 w 1097280"/>
                  <a:gd name="connsiteY11" fmla="*/ 1065665 h 1195251"/>
                  <a:gd name="connsiteX12" fmla="*/ 133525 w 1097280"/>
                  <a:gd name="connsiteY12" fmla="*/ 1191999 h 1195251"/>
                  <a:gd name="connsiteX13" fmla="*/ 562094 w 1097280"/>
                  <a:gd name="connsiteY13" fmla="*/ 259850 h 1195251"/>
                  <a:gd name="connsiteX14" fmla="*/ 680688 w 1097280"/>
                  <a:gd name="connsiteY14" fmla="*/ 378375 h 1195251"/>
                  <a:gd name="connsiteX15" fmla="*/ 562094 w 1097280"/>
                  <a:gd name="connsiteY15" fmla="*/ 496901 h 1195251"/>
                  <a:gd name="connsiteX16" fmla="*/ 443567 w 1097280"/>
                  <a:gd name="connsiteY16" fmla="*/ 378375 h 1195251"/>
                  <a:gd name="connsiteX17" fmla="*/ 562094 w 1097280"/>
                  <a:gd name="connsiteY17" fmla="*/ 259850 h 1195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7280" h="1195251">
                    <a:moveTo>
                      <a:pt x="133508" y="1191999"/>
                    </a:moveTo>
                    <a:cubicBezTo>
                      <a:pt x="203198" y="1191999"/>
                      <a:pt x="259763" y="1135436"/>
                      <a:pt x="259763" y="1065743"/>
                    </a:cubicBezTo>
                    <a:cubicBezTo>
                      <a:pt x="259763" y="904090"/>
                      <a:pt x="391300" y="772554"/>
                      <a:pt x="552953" y="772554"/>
                    </a:cubicBezTo>
                    <a:cubicBezTo>
                      <a:pt x="714606" y="772554"/>
                      <a:pt x="846142" y="904090"/>
                      <a:pt x="846142" y="1065743"/>
                    </a:cubicBezTo>
                    <a:cubicBezTo>
                      <a:pt x="846142" y="1135433"/>
                      <a:pt x="902705" y="1191999"/>
                      <a:pt x="972398" y="1191999"/>
                    </a:cubicBezTo>
                    <a:cubicBezTo>
                      <a:pt x="1042088" y="1191999"/>
                      <a:pt x="1098654" y="1135436"/>
                      <a:pt x="1098654" y="1065743"/>
                    </a:cubicBezTo>
                    <a:cubicBezTo>
                      <a:pt x="1098654" y="875159"/>
                      <a:pt x="1000183" y="707305"/>
                      <a:pt x="851697" y="609715"/>
                    </a:cubicBezTo>
                    <a:cubicBezTo>
                      <a:pt x="902596" y="546225"/>
                      <a:pt x="933212" y="465854"/>
                      <a:pt x="933212" y="378375"/>
                    </a:cubicBezTo>
                    <a:cubicBezTo>
                      <a:pt x="933212" y="173821"/>
                      <a:pt x="766700" y="7348"/>
                      <a:pt x="562184" y="7348"/>
                    </a:cubicBezTo>
                    <a:cubicBezTo>
                      <a:pt x="357552" y="7348"/>
                      <a:pt x="191157" y="173821"/>
                      <a:pt x="191157" y="378375"/>
                    </a:cubicBezTo>
                    <a:cubicBezTo>
                      <a:pt x="191157" y="462416"/>
                      <a:pt x="219629" y="539725"/>
                      <a:pt x="266894" y="601985"/>
                    </a:cubicBezTo>
                    <a:cubicBezTo>
                      <a:pt x="111482" y="698273"/>
                      <a:pt x="7348" y="869800"/>
                      <a:pt x="7348" y="1065665"/>
                    </a:cubicBezTo>
                    <a:cubicBezTo>
                      <a:pt x="7271" y="1135469"/>
                      <a:pt x="63834" y="1191999"/>
                      <a:pt x="133525" y="1191999"/>
                    </a:cubicBezTo>
                    <a:close/>
                    <a:moveTo>
                      <a:pt x="562094" y="259850"/>
                    </a:moveTo>
                    <a:cubicBezTo>
                      <a:pt x="627459" y="259850"/>
                      <a:pt x="680688" y="313007"/>
                      <a:pt x="680688" y="378375"/>
                    </a:cubicBezTo>
                    <a:cubicBezTo>
                      <a:pt x="680688" y="443744"/>
                      <a:pt x="627454" y="496901"/>
                      <a:pt x="562094" y="496901"/>
                    </a:cubicBezTo>
                    <a:cubicBezTo>
                      <a:pt x="496766" y="496940"/>
                      <a:pt x="443567" y="443744"/>
                      <a:pt x="443567" y="378375"/>
                    </a:cubicBezTo>
                    <a:cubicBezTo>
                      <a:pt x="443567" y="313048"/>
                      <a:pt x="496763" y="259850"/>
                      <a:pt x="562094" y="25985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509DEA28-10B5-48AC-96DB-F99A17D89445}"/>
                  </a:ext>
                </a:extLst>
              </p:cNvPr>
              <p:cNvSpPr/>
              <p:nvPr/>
            </p:nvSpPr>
            <p:spPr>
              <a:xfrm>
                <a:off x="-4287798" y="5137548"/>
                <a:ext cx="1097280" cy="1195251"/>
              </a:xfrm>
              <a:custGeom>
                <a:avLst/>
                <a:gdLst>
                  <a:gd name="connsiteX0" fmla="*/ 7348 w 1097280"/>
                  <a:gd name="connsiteY0" fmla="*/ 1065664 h 1195251"/>
                  <a:gd name="connsiteX1" fmla="*/ 133604 w 1097280"/>
                  <a:gd name="connsiteY1" fmla="*/ 1191920 h 1195251"/>
                  <a:gd name="connsiteX2" fmla="*/ 259860 w 1097280"/>
                  <a:gd name="connsiteY2" fmla="*/ 1065664 h 1195251"/>
                  <a:gd name="connsiteX3" fmla="*/ 553049 w 1097280"/>
                  <a:gd name="connsiteY3" fmla="*/ 772476 h 1195251"/>
                  <a:gd name="connsiteX4" fmla="*/ 846238 w 1097280"/>
                  <a:gd name="connsiteY4" fmla="*/ 1065664 h 1195251"/>
                  <a:gd name="connsiteX5" fmla="*/ 972494 w 1097280"/>
                  <a:gd name="connsiteY5" fmla="*/ 1191920 h 1195251"/>
                  <a:gd name="connsiteX6" fmla="*/ 1098750 w 1097280"/>
                  <a:gd name="connsiteY6" fmla="*/ 1065664 h 1195251"/>
                  <a:gd name="connsiteX7" fmla="*/ 851754 w 1097280"/>
                  <a:gd name="connsiteY7" fmla="*/ 609559 h 1195251"/>
                  <a:gd name="connsiteX8" fmla="*/ 933307 w 1097280"/>
                  <a:gd name="connsiteY8" fmla="*/ 378297 h 1195251"/>
                  <a:gd name="connsiteX9" fmla="*/ 562280 w 1097280"/>
                  <a:gd name="connsiteY9" fmla="*/ 7348 h 1195251"/>
                  <a:gd name="connsiteX10" fmla="*/ 191252 w 1097280"/>
                  <a:gd name="connsiteY10" fmla="*/ 378297 h 1195251"/>
                  <a:gd name="connsiteX11" fmla="*/ 267103 w 1097280"/>
                  <a:gd name="connsiteY11" fmla="*/ 601868 h 1195251"/>
                  <a:gd name="connsiteX12" fmla="*/ 7362 w 1097280"/>
                  <a:gd name="connsiteY12" fmla="*/ 1065664 h 1195251"/>
                  <a:gd name="connsiteX13" fmla="*/ 562189 w 1097280"/>
                  <a:gd name="connsiteY13" fmla="*/ 259732 h 1195251"/>
                  <a:gd name="connsiteX14" fmla="*/ 680784 w 1097280"/>
                  <a:gd name="connsiteY14" fmla="*/ 378258 h 1195251"/>
                  <a:gd name="connsiteX15" fmla="*/ 562189 w 1097280"/>
                  <a:gd name="connsiteY15" fmla="*/ 496549 h 1195251"/>
                  <a:gd name="connsiteX16" fmla="*/ 443595 w 1097280"/>
                  <a:gd name="connsiteY16" fmla="*/ 378258 h 1195251"/>
                  <a:gd name="connsiteX17" fmla="*/ 562189 w 1097280"/>
                  <a:gd name="connsiteY17" fmla="*/ 259732 h 1195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7280" h="1195251">
                    <a:moveTo>
                      <a:pt x="7348" y="1065664"/>
                    </a:moveTo>
                    <a:cubicBezTo>
                      <a:pt x="7348" y="1135355"/>
                      <a:pt x="63911" y="1191920"/>
                      <a:pt x="133604" y="1191920"/>
                    </a:cubicBezTo>
                    <a:cubicBezTo>
                      <a:pt x="203294" y="1191920"/>
                      <a:pt x="259860" y="1135358"/>
                      <a:pt x="259860" y="1065664"/>
                    </a:cubicBezTo>
                    <a:cubicBezTo>
                      <a:pt x="259860" y="903973"/>
                      <a:pt x="391396" y="772476"/>
                      <a:pt x="553049" y="772476"/>
                    </a:cubicBezTo>
                    <a:cubicBezTo>
                      <a:pt x="714702" y="772476"/>
                      <a:pt x="846238" y="904012"/>
                      <a:pt x="846238" y="1065664"/>
                    </a:cubicBezTo>
                    <a:cubicBezTo>
                      <a:pt x="846238" y="1135355"/>
                      <a:pt x="902801" y="1191920"/>
                      <a:pt x="972494" y="1191920"/>
                    </a:cubicBezTo>
                    <a:cubicBezTo>
                      <a:pt x="1042184" y="1191920"/>
                      <a:pt x="1098750" y="1135358"/>
                      <a:pt x="1098750" y="1065664"/>
                    </a:cubicBezTo>
                    <a:cubicBezTo>
                      <a:pt x="1098750" y="875042"/>
                      <a:pt x="1000279" y="707187"/>
                      <a:pt x="851754" y="609559"/>
                    </a:cubicBezTo>
                    <a:cubicBezTo>
                      <a:pt x="902691" y="546068"/>
                      <a:pt x="933307" y="465697"/>
                      <a:pt x="933307" y="378297"/>
                    </a:cubicBezTo>
                    <a:cubicBezTo>
                      <a:pt x="933307" y="173664"/>
                      <a:pt x="766795" y="7348"/>
                      <a:pt x="562280" y="7348"/>
                    </a:cubicBezTo>
                    <a:cubicBezTo>
                      <a:pt x="357647" y="7348"/>
                      <a:pt x="191252" y="173743"/>
                      <a:pt x="191252" y="378297"/>
                    </a:cubicBezTo>
                    <a:cubicBezTo>
                      <a:pt x="191252" y="462338"/>
                      <a:pt x="219764" y="539685"/>
                      <a:pt x="267103" y="601868"/>
                    </a:cubicBezTo>
                    <a:cubicBezTo>
                      <a:pt x="111495" y="698194"/>
                      <a:pt x="7362" y="869722"/>
                      <a:pt x="7362" y="1065664"/>
                    </a:cubicBezTo>
                    <a:close/>
                    <a:moveTo>
                      <a:pt x="562189" y="259732"/>
                    </a:moveTo>
                    <a:cubicBezTo>
                      <a:pt x="627555" y="259732"/>
                      <a:pt x="680784" y="312889"/>
                      <a:pt x="680784" y="378258"/>
                    </a:cubicBezTo>
                    <a:cubicBezTo>
                      <a:pt x="680784" y="443431"/>
                      <a:pt x="627550" y="496549"/>
                      <a:pt x="562189" y="496549"/>
                    </a:cubicBezTo>
                    <a:cubicBezTo>
                      <a:pt x="496829" y="496549"/>
                      <a:pt x="443595" y="443430"/>
                      <a:pt x="443595" y="378258"/>
                    </a:cubicBezTo>
                    <a:cubicBezTo>
                      <a:pt x="443672" y="312931"/>
                      <a:pt x="496867" y="259732"/>
                      <a:pt x="562189" y="2597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6DC1722F-4EA5-4D91-8C7A-5D9F5DCCBBD5}"/>
                  </a:ext>
                </a:extLst>
              </p:cNvPr>
              <p:cNvSpPr/>
              <p:nvPr/>
            </p:nvSpPr>
            <p:spPr>
              <a:xfrm>
                <a:off x="-6431709" y="3065971"/>
                <a:ext cx="1097280" cy="1195251"/>
              </a:xfrm>
              <a:custGeom>
                <a:avLst/>
                <a:gdLst>
                  <a:gd name="connsiteX0" fmla="*/ 133430 w 1097280"/>
                  <a:gd name="connsiteY0" fmla="*/ 1191920 h 1195251"/>
                  <a:gd name="connsiteX1" fmla="*/ 259685 w 1097280"/>
                  <a:gd name="connsiteY1" fmla="*/ 1065665 h 1195251"/>
                  <a:gd name="connsiteX2" fmla="*/ 553061 w 1097280"/>
                  <a:gd name="connsiteY2" fmla="*/ 772514 h 1195251"/>
                  <a:gd name="connsiteX3" fmla="*/ 846328 w 1097280"/>
                  <a:gd name="connsiteY3" fmla="*/ 1065665 h 1195251"/>
                  <a:gd name="connsiteX4" fmla="*/ 972584 w 1097280"/>
                  <a:gd name="connsiteY4" fmla="*/ 1191920 h 1195251"/>
                  <a:gd name="connsiteX5" fmla="*/ 1098840 w 1097280"/>
                  <a:gd name="connsiteY5" fmla="*/ 1065665 h 1195251"/>
                  <a:gd name="connsiteX6" fmla="*/ 851844 w 1097280"/>
                  <a:gd name="connsiteY6" fmla="*/ 609637 h 1195251"/>
                  <a:gd name="connsiteX7" fmla="*/ 933359 w 1097280"/>
                  <a:gd name="connsiteY7" fmla="*/ 378258 h 1195251"/>
                  <a:gd name="connsiteX8" fmla="*/ 562410 w 1097280"/>
                  <a:gd name="connsiteY8" fmla="*/ 7348 h 1195251"/>
                  <a:gd name="connsiteX9" fmla="*/ 191461 w 1097280"/>
                  <a:gd name="connsiteY9" fmla="*/ 378258 h 1195251"/>
                  <a:gd name="connsiteX10" fmla="*/ 267198 w 1097280"/>
                  <a:gd name="connsiteY10" fmla="*/ 601868 h 1195251"/>
                  <a:gd name="connsiteX11" fmla="*/ 7348 w 1097280"/>
                  <a:gd name="connsiteY11" fmla="*/ 1065665 h 1195251"/>
                  <a:gd name="connsiteX12" fmla="*/ 133447 w 1097280"/>
                  <a:gd name="connsiteY12" fmla="*/ 1191920 h 1195251"/>
                  <a:gd name="connsiteX13" fmla="*/ 562251 w 1097280"/>
                  <a:gd name="connsiteY13" fmla="*/ 259771 h 1195251"/>
                  <a:gd name="connsiteX14" fmla="*/ 680776 w 1097280"/>
                  <a:gd name="connsiteY14" fmla="*/ 378179 h 1195251"/>
                  <a:gd name="connsiteX15" fmla="*/ 562251 w 1097280"/>
                  <a:gd name="connsiteY15" fmla="*/ 496774 h 1195251"/>
                  <a:gd name="connsiteX16" fmla="*/ 443725 w 1097280"/>
                  <a:gd name="connsiteY16" fmla="*/ 378179 h 1195251"/>
                  <a:gd name="connsiteX17" fmla="*/ 562251 w 1097280"/>
                  <a:gd name="connsiteY17" fmla="*/ 259771 h 1195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7280" h="1195251">
                    <a:moveTo>
                      <a:pt x="133430" y="1191920"/>
                    </a:moveTo>
                    <a:cubicBezTo>
                      <a:pt x="203120" y="1191920"/>
                      <a:pt x="259685" y="1135358"/>
                      <a:pt x="259685" y="1065665"/>
                    </a:cubicBezTo>
                    <a:cubicBezTo>
                      <a:pt x="259685" y="904012"/>
                      <a:pt x="391300" y="772514"/>
                      <a:pt x="553061" y="772514"/>
                    </a:cubicBezTo>
                    <a:cubicBezTo>
                      <a:pt x="714821" y="772514"/>
                      <a:pt x="846328" y="904051"/>
                      <a:pt x="846328" y="1065665"/>
                    </a:cubicBezTo>
                    <a:cubicBezTo>
                      <a:pt x="846328" y="1135355"/>
                      <a:pt x="902891" y="1191920"/>
                      <a:pt x="972584" y="1191920"/>
                    </a:cubicBezTo>
                    <a:cubicBezTo>
                      <a:pt x="1042274" y="1191920"/>
                      <a:pt x="1098840" y="1135358"/>
                      <a:pt x="1098840" y="1065665"/>
                    </a:cubicBezTo>
                    <a:cubicBezTo>
                      <a:pt x="1098840" y="875081"/>
                      <a:pt x="1000369" y="707226"/>
                      <a:pt x="851844" y="609637"/>
                    </a:cubicBezTo>
                    <a:cubicBezTo>
                      <a:pt x="902743" y="546146"/>
                      <a:pt x="933359" y="465737"/>
                      <a:pt x="933359" y="378258"/>
                    </a:cubicBezTo>
                    <a:cubicBezTo>
                      <a:pt x="933359" y="173742"/>
                      <a:pt x="766965" y="7348"/>
                      <a:pt x="562410" y="7348"/>
                    </a:cubicBezTo>
                    <a:cubicBezTo>
                      <a:pt x="357856" y="7348"/>
                      <a:pt x="191461" y="173742"/>
                      <a:pt x="191461" y="378258"/>
                    </a:cubicBezTo>
                    <a:cubicBezTo>
                      <a:pt x="191461" y="462299"/>
                      <a:pt x="219933" y="539646"/>
                      <a:pt x="267198" y="601868"/>
                    </a:cubicBezTo>
                    <a:cubicBezTo>
                      <a:pt x="111590" y="698155"/>
                      <a:pt x="7348" y="869722"/>
                      <a:pt x="7348" y="1065665"/>
                    </a:cubicBezTo>
                    <a:cubicBezTo>
                      <a:pt x="7195" y="1135355"/>
                      <a:pt x="63682" y="1191920"/>
                      <a:pt x="133447" y="1191920"/>
                    </a:cubicBezTo>
                    <a:close/>
                    <a:moveTo>
                      <a:pt x="562251" y="259771"/>
                    </a:moveTo>
                    <a:cubicBezTo>
                      <a:pt x="627616" y="259771"/>
                      <a:pt x="680776" y="312890"/>
                      <a:pt x="680776" y="378179"/>
                    </a:cubicBezTo>
                    <a:cubicBezTo>
                      <a:pt x="680776" y="443545"/>
                      <a:pt x="627619" y="496774"/>
                      <a:pt x="562251" y="496774"/>
                    </a:cubicBezTo>
                    <a:cubicBezTo>
                      <a:pt x="496961" y="496774"/>
                      <a:pt x="443725" y="443540"/>
                      <a:pt x="443725" y="378179"/>
                    </a:cubicBezTo>
                    <a:cubicBezTo>
                      <a:pt x="443725" y="312929"/>
                      <a:pt x="496958" y="259771"/>
                      <a:pt x="562251" y="25977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83EF7FEB-1572-48B1-BCF1-5634C836D3D2}"/>
                  </a:ext>
                </a:extLst>
              </p:cNvPr>
              <p:cNvSpPr/>
              <p:nvPr/>
            </p:nvSpPr>
            <p:spPr>
              <a:xfrm>
                <a:off x="-5880519" y="4375983"/>
                <a:ext cx="1498963" cy="1430383"/>
              </a:xfrm>
              <a:custGeom>
                <a:avLst/>
                <a:gdLst>
                  <a:gd name="connsiteX0" fmla="*/ 1414903 w 1498962"/>
                  <a:gd name="connsiteY0" fmla="*/ 1187476 h 1430382"/>
                  <a:gd name="connsiteX1" fmla="*/ 249826 w 1498962"/>
                  <a:gd name="connsiteY1" fmla="*/ 84317 h 1430382"/>
                  <a:gd name="connsiteX2" fmla="*/ 84382 w 1498962"/>
                  <a:gd name="connsiteY2" fmla="*/ 17383 h 1430382"/>
                  <a:gd name="connsiteX3" fmla="*/ 17410 w 1498962"/>
                  <a:gd name="connsiteY3" fmla="*/ 182828 h 1430382"/>
                  <a:gd name="connsiteX4" fmla="*/ 1329443 w 1498962"/>
                  <a:gd name="connsiteY4" fmla="*/ 1425008 h 1430382"/>
                  <a:gd name="connsiteX5" fmla="*/ 1372191 w 1498962"/>
                  <a:gd name="connsiteY5" fmla="*/ 1432547 h 1430382"/>
                  <a:gd name="connsiteX6" fmla="*/ 1491021 w 1498962"/>
                  <a:gd name="connsiteY6" fmla="*/ 1349042 h 1430382"/>
                  <a:gd name="connsiteX7" fmla="*/ 1414902 w 1498962"/>
                  <a:gd name="connsiteY7" fmla="*/ 1187467 h 1430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98962" h="1430382">
                    <a:moveTo>
                      <a:pt x="1414903" y="1187476"/>
                    </a:moveTo>
                    <a:cubicBezTo>
                      <a:pt x="891637" y="998998"/>
                      <a:pt x="467029" y="596933"/>
                      <a:pt x="249826" y="84317"/>
                    </a:cubicBezTo>
                    <a:cubicBezTo>
                      <a:pt x="222655" y="20100"/>
                      <a:pt x="148524" y="-9789"/>
                      <a:pt x="84382" y="17383"/>
                    </a:cubicBezTo>
                    <a:cubicBezTo>
                      <a:pt x="20165" y="44555"/>
                      <a:pt x="-9839" y="118686"/>
                      <a:pt x="17410" y="182828"/>
                    </a:cubicBezTo>
                    <a:cubicBezTo>
                      <a:pt x="261995" y="760056"/>
                      <a:pt x="740174" y="1212801"/>
                      <a:pt x="1329443" y="1425008"/>
                    </a:cubicBezTo>
                    <a:cubicBezTo>
                      <a:pt x="1343565" y="1430059"/>
                      <a:pt x="1358031" y="1432547"/>
                      <a:pt x="1372191" y="1432547"/>
                    </a:cubicBezTo>
                    <a:cubicBezTo>
                      <a:pt x="1423932" y="1432547"/>
                      <a:pt x="1472455" y="1400515"/>
                      <a:pt x="1491021" y="1349042"/>
                    </a:cubicBezTo>
                    <a:cubicBezTo>
                      <a:pt x="1514518" y="1283447"/>
                      <a:pt x="1480496" y="1211118"/>
                      <a:pt x="1414902" y="118746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C9034BD7-DDA9-4629-A53F-6B5FE62EC059}"/>
                  </a:ext>
                </a:extLst>
              </p:cNvPr>
              <p:cNvSpPr/>
              <p:nvPr/>
            </p:nvSpPr>
            <p:spPr>
              <a:xfrm>
                <a:off x="-3063170" y="4271631"/>
                <a:ext cx="1410789" cy="1489166"/>
              </a:xfrm>
              <a:custGeom>
                <a:avLst/>
                <a:gdLst>
                  <a:gd name="connsiteX0" fmla="*/ 1320669 w 1410788"/>
                  <a:gd name="connsiteY0" fmla="*/ 14967 h 1489165"/>
                  <a:gd name="connsiteX1" fmla="*/ 1158978 w 1410788"/>
                  <a:gd name="connsiteY1" fmla="*/ 90589 h 1489165"/>
                  <a:gd name="connsiteX2" fmla="*/ 82663 w 1410788"/>
                  <a:gd name="connsiteY2" fmla="*/ 1240774 h 1489165"/>
                  <a:gd name="connsiteX3" fmla="*/ 18102 w 1410788"/>
                  <a:gd name="connsiteY3" fmla="*/ 1407168 h 1489165"/>
                  <a:gd name="connsiteX4" fmla="*/ 133679 w 1410788"/>
                  <a:gd name="connsiteY4" fmla="*/ 1482522 h 1489165"/>
                  <a:gd name="connsiteX5" fmla="*/ 184578 w 1410788"/>
                  <a:gd name="connsiteY5" fmla="*/ 1471806 h 1489165"/>
                  <a:gd name="connsiteX6" fmla="*/ 1396289 w 1410788"/>
                  <a:gd name="connsiteY6" fmla="*/ 176624 h 1489165"/>
                  <a:gd name="connsiteX7" fmla="*/ 1320666 w 1410788"/>
                  <a:gd name="connsiteY7" fmla="*/ 14892 h 1489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10788" h="1489165">
                    <a:moveTo>
                      <a:pt x="1320669" y="14967"/>
                    </a:moveTo>
                    <a:cubicBezTo>
                      <a:pt x="1255075" y="-8837"/>
                      <a:pt x="1182745" y="24993"/>
                      <a:pt x="1158978" y="90589"/>
                    </a:cubicBezTo>
                    <a:cubicBezTo>
                      <a:pt x="973518" y="601804"/>
                      <a:pt x="581289" y="1021053"/>
                      <a:pt x="82663" y="1240774"/>
                    </a:cubicBezTo>
                    <a:cubicBezTo>
                      <a:pt x="18829" y="1268940"/>
                      <a:pt x="-9988" y="1343379"/>
                      <a:pt x="18102" y="1407168"/>
                    </a:cubicBezTo>
                    <a:cubicBezTo>
                      <a:pt x="38959" y="1454393"/>
                      <a:pt x="85152" y="1482522"/>
                      <a:pt x="133679" y="1482522"/>
                    </a:cubicBezTo>
                    <a:cubicBezTo>
                      <a:pt x="150671" y="1482522"/>
                      <a:pt x="167931" y="1479078"/>
                      <a:pt x="184578" y="1471806"/>
                    </a:cubicBezTo>
                    <a:cubicBezTo>
                      <a:pt x="745925" y="1224311"/>
                      <a:pt x="1187512" y="752255"/>
                      <a:pt x="1396289" y="176624"/>
                    </a:cubicBezTo>
                    <a:cubicBezTo>
                      <a:pt x="1420055" y="111029"/>
                      <a:pt x="1386224" y="38621"/>
                      <a:pt x="1320666" y="1489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9F3673D-971A-4D15-B7EE-456CEE0D84A3}"/>
                  </a:ext>
                </a:extLst>
              </p:cNvPr>
              <p:cNvSpPr/>
              <p:nvPr/>
            </p:nvSpPr>
            <p:spPr>
              <a:xfrm>
                <a:off x="-3133163" y="1568356"/>
                <a:ext cx="1352006" cy="1234440"/>
              </a:xfrm>
              <a:custGeom>
                <a:avLst/>
                <a:gdLst>
                  <a:gd name="connsiteX0" fmla="*/ 87055 w 1352005"/>
                  <a:gd name="connsiteY0" fmla="*/ 250939 h 1234440"/>
                  <a:gd name="connsiteX1" fmla="*/ 1111444 w 1352005"/>
                  <a:gd name="connsiteY1" fmla="*/ 1165826 h 1234440"/>
                  <a:gd name="connsiteX2" fmla="*/ 1222808 w 1352005"/>
                  <a:gd name="connsiteY2" fmla="*/ 1232378 h 1234440"/>
                  <a:gd name="connsiteX3" fmla="*/ 1282356 w 1352005"/>
                  <a:gd name="connsiteY3" fmla="*/ 1217299 h 1234440"/>
                  <a:gd name="connsiteX4" fmla="*/ 1333830 w 1352005"/>
                  <a:gd name="connsiteY4" fmla="*/ 1046388 h 1234440"/>
                  <a:gd name="connsiteX5" fmla="*/ 180216 w 1352005"/>
                  <a:gd name="connsiteY5" fmla="*/ 16316 h 1234440"/>
                  <a:gd name="connsiteX6" fmla="*/ 16310 w 1352005"/>
                  <a:gd name="connsiteY6" fmla="*/ 86924 h 1234440"/>
                  <a:gd name="connsiteX7" fmla="*/ 87033 w 1352005"/>
                  <a:gd name="connsiteY7" fmla="*/ 250909 h 1234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2005" h="1234440">
                    <a:moveTo>
                      <a:pt x="87055" y="250939"/>
                    </a:moveTo>
                    <a:cubicBezTo>
                      <a:pt x="524292" y="424956"/>
                      <a:pt x="888128" y="749829"/>
                      <a:pt x="1111444" y="1165826"/>
                    </a:cubicBezTo>
                    <a:cubicBezTo>
                      <a:pt x="1134215" y="1208267"/>
                      <a:pt x="1177804" y="1232378"/>
                      <a:pt x="1222808" y="1232378"/>
                    </a:cubicBezTo>
                    <a:cubicBezTo>
                      <a:pt x="1242938" y="1232378"/>
                      <a:pt x="1263451" y="1227479"/>
                      <a:pt x="1282356" y="1217299"/>
                    </a:cubicBezTo>
                    <a:cubicBezTo>
                      <a:pt x="1343856" y="1184310"/>
                      <a:pt x="1366818" y="1107806"/>
                      <a:pt x="1333830" y="1046388"/>
                    </a:cubicBezTo>
                    <a:cubicBezTo>
                      <a:pt x="1082356" y="578035"/>
                      <a:pt x="672679" y="212288"/>
                      <a:pt x="180216" y="16316"/>
                    </a:cubicBezTo>
                    <a:cubicBezTo>
                      <a:pt x="115577" y="-9440"/>
                      <a:pt x="42096" y="22171"/>
                      <a:pt x="16310" y="86924"/>
                    </a:cubicBezTo>
                    <a:cubicBezTo>
                      <a:pt x="-9446" y="151716"/>
                      <a:pt x="22203" y="225152"/>
                      <a:pt x="87033" y="25090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3648CBD1-503B-4948-BBA2-24E72A3D80FC}"/>
                  </a:ext>
                </a:extLst>
              </p:cNvPr>
              <p:cNvSpPr/>
              <p:nvPr/>
            </p:nvSpPr>
            <p:spPr>
              <a:xfrm>
                <a:off x="-5844008" y="1538227"/>
                <a:ext cx="1479369" cy="1361803"/>
              </a:xfrm>
              <a:custGeom>
                <a:avLst/>
                <a:gdLst>
                  <a:gd name="connsiteX0" fmla="*/ 79487 w 1479368"/>
                  <a:gd name="connsiteY0" fmla="*/ 1343950 h 1361802"/>
                  <a:gd name="connsiteX1" fmla="*/ 133524 w 1479368"/>
                  <a:gd name="connsiteY1" fmla="*/ 1356196 h 1361802"/>
                  <a:gd name="connsiteX2" fmla="*/ 247641 w 1479368"/>
                  <a:gd name="connsiteY2" fmla="*/ 1284095 h 1361802"/>
                  <a:gd name="connsiteX3" fmla="*/ 1392143 w 1479368"/>
                  <a:gd name="connsiteY3" fmla="*/ 252652 h 1361802"/>
                  <a:gd name="connsiteX4" fmla="*/ 1469257 w 1479368"/>
                  <a:gd name="connsiteY4" fmla="*/ 91685 h 1361802"/>
                  <a:gd name="connsiteX5" fmla="*/ 1308290 w 1479368"/>
                  <a:gd name="connsiteY5" fmla="*/ 14532 h 1361802"/>
                  <a:gd name="connsiteX6" fmla="*/ 19574 w 1479368"/>
                  <a:gd name="connsiteY6" fmla="*/ 1175788 h 1361802"/>
                  <a:gd name="connsiteX7" fmla="*/ 79467 w 1479368"/>
                  <a:gd name="connsiteY7" fmla="*/ 1343985 h 1361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9368" h="1361802">
                    <a:moveTo>
                      <a:pt x="79487" y="1343950"/>
                    </a:moveTo>
                    <a:cubicBezTo>
                      <a:pt x="96899" y="1352255"/>
                      <a:pt x="115423" y="1356196"/>
                      <a:pt x="133524" y="1356196"/>
                    </a:cubicBezTo>
                    <a:cubicBezTo>
                      <a:pt x="180749" y="1356196"/>
                      <a:pt x="226023" y="1329599"/>
                      <a:pt x="247641" y="1284095"/>
                    </a:cubicBezTo>
                    <a:cubicBezTo>
                      <a:pt x="475425" y="804496"/>
                      <a:pt x="892567" y="428570"/>
                      <a:pt x="1392143" y="252652"/>
                    </a:cubicBezTo>
                    <a:cubicBezTo>
                      <a:pt x="1457929" y="229498"/>
                      <a:pt x="1492446" y="157397"/>
                      <a:pt x="1469257" y="91685"/>
                    </a:cubicBezTo>
                    <a:cubicBezTo>
                      <a:pt x="1446104" y="25899"/>
                      <a:pt x="1374119" y="-8579"/>
                      <a:pt x="1308290" y="14532"/>
                    </a:cubicBezTo>
                    <a:cubicBezTo>
                      <a:pt x="745680" y="212660"/>
                      <a:pt x="275966" y="635887"/>
                      <a:pt x="19574" y="1175788"/>
                    </a:cubicBezTo>
                    <a:cubicBezTo>
                      <a:pt x="-10315" y="1238781"/>
                      <a:pt x="16474" y="1314055"/>
                      <a:pt x="79467" y="134398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</p:grp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5C164243-082B-6AD1-4281-EFACC239DA2F}"/>
              </a:ext>
            </a:extLst>
          </p:cNvPr>
          <p:cNvGrpSpPr/>
          <p:nvPr/>
        </p:nvGrpSpPr>
        <p:grpSpPr>
          <a:xfrm>
            <a:off x="4806057" y="6594793"/>
            <a:ext cx="1481430" cy="1289871"/>
            <a:chOff x="4237046" y="6865960"/>
            <a:chExt cx="1481430" cy="1289871"/>
          </a:xfrm>
        </p:grpSpPr>
        <p:sp>
          <p:nvSpPr>
            <p:cNvPr id="40" name="Graphic 25">
              <a:extLst>
                <a:ext uri="{FF2B5EF4-FFF2-40B4-BE49-F238E27FC236}">
                  <a16:creationId xmlns:a16="http://schemas.microsoft.com/office/drawing/2014/main" id="{E37D28C7-DE72-4DC5-AC28-D4B54310B9B0}"/>
                </a:ext>
              </a:extLst>
            </p:cNvPr>
            <p:cNvSpPr/>
            <p:nvPr/>
          </p:nvSpPr>
          <p:spPr>
            <a:xfrm>
              <a:off x="4237046" y="6879645"/>
              <a:ext cx="1286390" cy="1276186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rgbClr val="18417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C53125A-4388-49C4-BC5C-C3645A04FF7E}"/>
                </a:ext>
              </a:extLst>
            </p:cNvPr>
            <p:cNvSpPr txBox="1"/>
            <p:nvPr/>
          </p:nvSpPr>
          <p:spPr>
            <a:xfrm>
              <a:off x="4514310" y="7360687"/>
              <a:ext cx="774118" cy="3095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>
                  <a:solidFill>
                    <a:schemeClr val="tx1"/>
                  </a:solidFill>
                </a:rPr>
                <a:t>Gross and net profits</a:t>
              </a:r>
              <a:endParaRPr lang="en-IN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11AB2DAF-D752-8251-191E-BFD5F8DEDDED}"/>
                </a:ext>
              </a:extLst>
            </p:cNvPr>
            <p:cNvGrpSpPr/>
            <p:nvPr/>
          </p:nvGrpSpPr>
          <p:grpSpPr>
            <a:xfrm>
              <a:off x="5195192" y="6865960"/>
              <a:ext cx="523284" cy="518103"/>
              <a:chOff x="4863891" y="7910221"/>
              <a:chExt cx="523284" cy="518103"/>
            </a:xfrm>
          </p:grpSpPr>
          <p:sp>
            <p:nvSpPr>
              <p:cNvPr id="218" name="Oval 217">
                <a:extLst>
                  <a:ext uri="{FF2B5EF4-FFF2-40B4-BE49-F238E27FC236}">
                    <a16:creationId xmlns:a16="http://schemas.microsoft.com/office/drawing/2014/main" id="{41D22459-6DC7-457D-9A25-560947EF66A6}"/>
                  </a:ext>
                </a:extLst>
              </p:cNvPr>
              <p:cNvSpPr/>
              <p:nvPr/>
            </p:nvSpPr>
            <p:spPr>
              <a:xfrm>
                <a:off x="4863891" y="7910221"/>
                <a:ext cx="523284" cy="518103"/>
              </a:xfrm>
              <a:prstGeom prst="ellipse">
                <a:avLst/>
              </a:prstGeom>
              <a:solidFill>
                <a:srgbClr val="18417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6C8BC5C3-B87F-47B4-B774-1A1BCA1B15AA}"/>
                  </a:ext>
                </a:extLst>
              </p:cNvPr>
              <p:cNvGrpSpPr/>
              <p:nvPr/>
            </p:nvGrpSpPr>
            <p:grpSpPr>
              <a:xfrm>
                <a:off x="4986732" y="8019084"/>
                <a:ext cx="277603" cy="300377"/>
                <a:chOff x="-7898577" y="1403931"/>
                <a:chExt cx="5026718" cy="5493485"/>
              </a:xfrm>
              <a:solidFill>
                <a:schemeClr val="bg1"/>
              </a:solidFill>
            </p:grpSpPr>
            <p:sp>
              <p:nvSpPr>
                <p:cNvPr id="148" name="Freeform: Shape 147">
                  <a:extLst>
                    <a:ext uri="{FF2B5EF4-FFF2-40B4-BE49-F238E27FC236}">
                      <a16:creationId xmlns:a16="http://schemas.microsoft.com/office/drawing/2014/main" id="{B5D61009-71BF-415F-85FE-224B44062E4C}"/>
                    </a:ext>
                  </a:extLst>
                </p:cNvPr>
                <p:cNvSpPr/>
                <p:nvPr/>
              </p:nvSpPr>
              <p:spPr>
                <a:xfrm>
                  <a:off x="-4112973" y="1601442"/>
                  <a:ext cx="715191" cy="1293223"/>
                </a:xfrm>
                <a:custGeom>
                  <a:avLst/>
                  <a:gdLst>
                    <a:gd name="connsiteX0" fmla="*/ 358477 w 715191"/>
                    <a:gd name="connsiteY0" fmla="*/ 1291165 h 1293222"/>
                    <a:gd name="connsiteX1" fmla="*/ 7348 w 715191"/>
                    <a:gd name="connsiteY1" fmla="*/ 940036 h 1293222"/>
                    <a:gd name="connsiteX2" fmla="*/ 73173 w 715191"/>
                    <a:gd name="connsiteY2" fmla="*/ 874211 h 1293222"/>
                    <a:gd name="connsiteX3" fmla="*/ 138998 w 715191"/>
                    <a:gd name="connsiteY3" fmla="*/ 940036 h 1293222"/>
                    <a:gd name="connsiteX4" fmla="*/ 363950 w 715191"/>
                    <a:gd name="connsiteY4" fmla="*/ 1164988 h 1293222"/>
                    <a:gd name="connsiteX5" fmla="*/ 588902 w 715191"/>
                    <a:gd name="connsiteY5" fmla="*/ 940036 h 1293222"/>
                    <a:gd name="connsiteX6" fmla="*/ 342024 w 715191"/>
                    <a:gd name="connsiteY6" fmla="*/ 709607 h 1293222"/>
                    <a:gd name="connsiteX7" fmla="*/ 7354 w 715191"/>
                    <a:gd name="connsiteY7" fmla="*/ 358477 h 1293222"/>
                    <a:gd name="connsiteX8" fmla="*/ 358483 w 715191"/>
                    <a:gd name="connsiteY8" fmla="*/ 7348 h 1293222"/>
                    <a:gd name="connsiteX9" fmla="*/ 709613 w 715191"/>
                    <a:gd name="connsiteY9" fmla="*/ 358477 h 1293222"/>
                    <a:gd name="connsiteX10" fmla="*/ 643788 w 715191"/>
                    <a:gd name="connsiteY10" fmla="*/ 424303 h 1293222"/>
                    <a:gd name="connsiteX11" fmla="*/ 577963 w 715191"/>
                    <a:gd name="connsiteY11" fmla="*/ 358477 h 1293222"/>
                    <a:gd name="connsiteX12" fmla="*/ 358487 w 715191"/>
                    <a:gd name="connsiteY12" fmla="*/ 139041 h 1293222"/>
                    <a:gd name="connsiteX13" fmla="*/ 133535 w 715191"/>
                    <a:gd name="connsiteY13" fmla="*/ 363993 h 1293222"/>
                    <a:gd name="connsiteX14" fmla="*/ 380413 w 715191"/>
                    <a:gd name="connsiteY14" fmla="*/ 594422 h 1293222"/>
                    <a:gd name="connsiteX15" fmla="*/ 715084 w 715191"/>
                    <a:gd name="connsiteY15" fmla="*/ 945552 h 1293222"/>
                    <a:gd name="connsiteX16" fmla="*/ 358487 w 715191"/>
                    <a:gd name="connsiteY16" fmla="*/ 1291165 h 12932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15191" h="1293222">
                      <a:moveTo>
                        <a:pt x="358477" y="1291165"/>
                      </a:moveTo>
                      <a:cubicBezTo>
                        <a:pt x="166434" y="1291165"/>
                        <a:pt x="7348" y="1132080"/>
                        <a:pt x="7348" y="940036"/>
                      </a:cubicBezTo>
                      <a:cubicBezTo>
                        <a:pt x="7348" y="907123"/>
                        <a:pt x="34788" y="874211"/>
                        <a:pt x="73173" y="874211"/>
                      </a:cubicBezTo>
                      <a:cubicBezTo>
                        <a:pt x="106085" y="874211"/>
                        <a:pt x="138998" y="901651"/>
                        <a:pt x="138998" y="940036"/>
                      </a:cubicBezTo>
                      <a:cubicBezTo>
                        <a:pt x="138998" y="1066213"/>
                        <a:pt x="237734" y="1164988"/>
                        <a:pt x="363950" y="1164988"/>
                      </a:cubicBezTo>
                      <a:cubicBezTo>
                        <a:pt x="490128" y="1164988"/>
                        <a:pt x="588902" y="1066252"/>
                        <a:pt x="588902" y="940036"/>
                      </a:cubicBezTo>
                      <a:cubicBezTo>
                        <a:pt x="588902" y="830318"/>
                        <a:pt x="523077" y="769967"/>
                        <a:pt x="342024" y="709607"/>
                      </a:cubicBezTo>
                      <a:cubicBezTo>
                        <a:pt x="259744" y="682167"/>
                        <a:pt x="7354" y="599889"/>
                        <a:pt x="7354" y="358477"/>
                      </a:cubicBezTo>
                      <a:cubicBezTo>
                        <a:pt x="7354" y="166434"/>
                        <a:pt x="166440" y="7348"/>
                        <a:pt x="358483" y="7348"/>
                      </a:cubicBezTo>
                      <a:cubicBezTo>
                        <a:pt x="550527" y="7348"/>
                        <a:pt x="709613" y="166434"/>
                        <a:pt x="709613" y="358477"/>
                      </a:cubicBezTo>
                      <a:cubicBezTo>
                        <a:pt x="709613" y="391390"/>
                        <a:pt x="682173" y="424303"/>
                        <a:pt x="643788" y="424303"/>
                      </a:cubicBezTo>
                      <a:cubicBezTo>
                        <a:pt x="610875" y="424303"/>
                        <a:pt x="577963" y="396863"/>
                        <a:pt x="577963" y="358477"/>
                      </a:cubicBezTo>
                      <a:cubicBezTo>
                        <a:pt x="583436" y="237777"/>
                        <a:pt x="484660" y="139041"/>
                        <a:pt x="358487" y="139041"/>
                      </a:cubicBezTo>
                      <a:cubicBezTo>
                        <a:pt x="232310" y="139041"/>
                        <a:pt x="133535" y="237777"/>
                        <a:pt x="133535" y="363993"/>
                      </a:cubicBezTo>
                      <a:cubicBezTo>
                        <a:pt x="133535" y="468245"/>
                        <a:pt x="210343" y="539578"/>
                        <a:pt x="380413" y="594422"/>
                      </a:cubicBezTo>
                      <a:cubicBezTo>
                        <a:pt x="534033" y="643791"/>
                        <a:pt x="715084" y="731582"/>
                        <a:pt x="715084" y="945552"/>
                      </a:cubicBezTo>
                      <a:cubicBezTo>
                        <a:pt x="709611" y="1132080"/>
                        <a:pt x="550521" y="1291165"/>
                        <a:pt x="358487" y="1291165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49" name="Freeform: Shape 148">
                  <a:extLst>
                    <a:ext uri="{FF2B5EF4-FFF2-40B4-BE49-F238E27FC236}">
                      <a16:creationId xmlns:a16="http://schemas.microsoft.com/office/drawing/2014/main" id="{993FEBD0-257D-48A4-B399-B8DC28B5DAC0}"/>
                    </a:ext>
                  </a:extLst>
                </p:cNvPr>
                <p:cNvSpPr/>
                <p:nvPr/>
              </p:nvSpPr>
              <p:spPr>
                <a:xfrm>
                  <a:off x="-3827668" y="1436883"/>
                  <a:ext cx="137160" cy="303711"/>
                </a:xfrm>
                <a:custGeom>
                  <a:avLst/>
                  <a:gdLst>
                    <a:gd name="connsiteX0" fmla="*/ 73173 w 137160"/>
                    <a:gd name="connsiteY0" fmla="*/ 303600 h 303711"/>
                    <a:gd name="connsiteX1" fmla="*/ 7348 w 137160"/>
                    <a:gd name="connsiteY1" fmla="*/ 237775 h 303711"/>
                    <a:gd name="connsiteX2" fmla="*/ 7348 w 137160"/>
                    <a:gd name="connsiteY2" fmla="*/ 73173 h 303711"/>
                    <a:gd name="connsiteX3" fmla="*/ 73173 w 137160"/>
                    <a:gd name="connsiteY3" fmla="*/ 7348 h 303711"/>
                    <a:gd name="connsiteX4" fmla="*/ 138998 w 137160"/>
                    <a:gd name="connsiteY4" fmla="*/ 73173 h 303711"/>
                    <a:gd name="connsiteX5" fmla="*/ 138998 w 137160"/>
                    <a:gd name="connsiteY5" fmla="*/ 237775 h 303711"/>
                    <a:gd name="connsiteX6" fmla="*/ 73173 w 137160"/>
                    <a:gd name="connsiteY6" fmla="*/ 303600 h 303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7160" h="303711">
                      <a:moveTo>
                        <a:pt x="73173" y="303600"/>
                      </a:moveTo>
                      <a:cubicBezTo>
                        <a:pt x="40260" y="303600"/>
                        <a:pt x="7348" y="276160"/>
                        <a:pt x="7348" y="237775"/>
                      </a:cubicBezTo>
                      <a:lnTo>
                        <a:pt x="7348" y="73173"/>
                      </a:lnTo>
                      <a:cubicBezTo>
                        <a:pt x="7348" y="40260"/>
                        <a:pt x="34788" y="7348"/>
                        <a:pt x="73173" y="7348"/>
                      </a:cubicBezTo>
                      <a:cubicBezTo>
                        <a:pt x="106085" y="7348"/>
                        <a:pt x="138998" y="34788"/>
                        <a:pt x="138998" y="73173"/>
                      </a:cubicBezTo>
                      <a:lnTo>
                        <a:pt x="138998" y="237775"/>
                      </a:lnTo>
                      <a:cubicBezTo>
                        <a:pt x="138998" y="276160"/>
                        <a:pt x="106085" y="303600"/>
                        <a:pt x="73173" y="30360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50" name="Freeform: Shape 149">
                  <a:extLst>
                    <a:ext uri="{FF2B5EF4-FFF2-40B4-BE49-F238E27FC236}">
                      <a16:creationId xmlns:a16="http://schemas.microsoft.com/office/drawing/2014/main" id="{97C1B103-4E28-4E79-A65E-3693F20A4C69}"/>
                    </a:ext>
                  </a:extLst>
                </p:cNvPr>
                <p:cNvSpPr/>
                <p:nvPr/>
              </p:nvSpPr>
              <p:spPr>
                <a:xfrm>
                  <a:off x="-3827668" y="2748113"/>
                  <a:ext cx="137160" cy="303711"/>
                </a:xfrm>
                <a:custGeom>
                  <a:avLst/>
                  <a:gdLst>
                    <a:gd name="connsiteX0" fmla="*/ 73173 w 137160"/>
                    <a:gd name="connsiteY0" fmla="*/ 303600 h 303711"/>
                    <a:gd name="connsiteX1" fmla="*/ 7348 w 137160"/>
                    <a:gd name="connsiteY1" fmla="*/ 237775 h 303711"/>
                    <a:gd name="connsiteX2" fmla="*/ 7348 w 137160"/>
                    <a:gd name="connsiteY2" fmla="*/ 73173 h 303711"/>
                    <a:gd name="connsiteX3" fmla="*/ 73173 w 137160"/>
                    <a:gd name="connsiteY3" fmla="*/ 7348 h 303711"/>
                    <a:gd name="connsiteX4" fmla="*/ 138998 w 137160"/>
                    <a:gd name="connsiteY4" fmla="*/ 73173 h 303711"/>
                    <a:gd name="connsiteX5" fmla="*/ 138998 w 137160"/>
                    <a:gd name="connsiteY5" fmla="*/ 237775 h 303711"/>
                    <a:gd name="connsiteX6" fmla="*/ 73173 w 137160"/>
                    <a:gd name="connsiteY6" fmla="*/ 303600 h 303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7160" h="303711">
                      <a:moveTo>
                        <a:pt x="73173" y="303600"/>
                      </a:moveTo>
                      <a:cubicBezTo>
                        <a:pt x="40260" y="303600"/>
                        <a:pt x="7348" y="276160"/>
                        <a:pt x="7348" y="237775"/>
                      </a:cubicBezTo>
                      <a:lnTo>
                        <a:pt x="7348" y="73173"/>
                      </a:lnTo>
                      <a:cubicBezTo>
                        <a:pt x="7348" y="40260"/>
                        <a:pt x="34788" y="7348"/>
                        <a:pt x="73173" y="7348"/>
                      </a:cubicBezTo>
                      <a:cubicBezTo>
                        <a:pt x="106085" y="7348"/>
                        <a:pt x="138998" y="34788"/>
                        <a:pt x="138998" y="73173"/>
                      </a:cubicBezTo>
                      <a:lnTo>
                        <a:pt x="138998" y="237775"/>
                      </a:lnTo>
                      <a:cubicBezTo>
                        <a:pt x="138998" y="276160"/>
                        <a:pt x="106085" y="303600"/>
                        <a:pt x="73173" y="30360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51" name="Freeform: Shape 150">
                  <a:extLst>
                    <a:ext uri="{FF2B5EF4-FFF2-40B4-BE49-F238E27FC236}">
                      <a16:creationId xmlns:a16="http://schemas.microsoft.com/office/drawing/2014/main" id="{5EB352EA-CBC0-4B81-849B-0AB0F244D7E6}"/>
                    </a:ext>
                  </a:extLst>
                </p:cNvPr>
                <p:cNvSpPr/>
                <p:nvPr/>
              </p:nvSpPr>
              <p:spPr>
                <a:xfrm>
                  <a:off x="-7898577" y="5584599"/>
                  <a:ext cx="1773283" cy="1312817"/>
                </a:xfrm>
                <a:custGeom>
                  <a:avLst/>
                  <a:gdLst>
                    <a:gd name="connsiteX0" fmla="*/ 73173 w 1773282"/>
                    <a:gd name="connsiteY0" fmla="*/ 1313080 h 1312817"/>
                    <a:gd name="connsiteX1" fmla="*/ 7348 w 1773282"/>
                    <a:gd name="connsiteY1" fmla="*/ 1247255 h 1312817"/>
                    <a:gd name="connsiteX2" fmla="*/ 7348 w 1773282"/>
                    <a:gd name="connsiteY2" fmla="*/ 314577 h 1312817"/>
                    <a:gd name="connsiteX3" fmla="*/ 314576 w 1773282"/>
                    <a:gd name="connsiteY3" fmla="*/ 7348 h 1312817"/>
                    <a:gd name="connsiteX4" fmla="*/ 1702636 w 1773282"/>
                    <a:gd name="connsiteY4" fmla="*/ 7348 h 1312817"/>
                    <a:gd name="connsiteX5" fmla="*/ 1768461 w 1773282"/>
                    <a:gd name="connsiteY5" fmla="*/ 73173 h 1312817"/>
                    <a:gd name="connsiteX6" fmla="*/ 1702636 w 1773282"/>
                    <a:gd name="connsiteY6" fmla="*/ 138998 h 1312817"/>
                    <a:gd name="connsiteX7" fmla="*/ 314576 w 1773282"/>
                    <a:gd name="connsiteY7" fmla="*/ 138998 h 1312817"/>
                    <a:gd name="connsiteX8" fmla="*/ 133525 w 1773282"/>
                    <a:gd name="connsiteY8" fmla="*/ 320049 h 1312817"/>
                    <a:gd name="connsiteX9" fmla="*/ 133525 w 1773282"/>
                    <a:gd name="connsiteY9" fmla="*/ 1252727 h 1312817"/>
                    <a:gd name="connsiteX10" fmla="*/ 73173 w 1773282"/>
                    <a:gd name="connsiteY10" fmla="*/ 1313080 h 1312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73282" h="1312817">
                      <a:moveTo>
                        <a:pt x="73173" y="1313080"/>
                      </a:moveTo>
                      <a:cubicBezTo>
                        <a:pt x="40260" y="1313080"/>
                        <a:pt x="7348" y="1285640"/>
                        <a:pt x="7348" y="1247255"/>
                      </a:cubicBezTo>
                      <a:lnTo>
                        <a:pt x="7348" y="314577"/>
                      </a:lnTo>
                      <a:cubicBezTo>
                        <a:pt x="7348" y="144508"/>
                        <a:pt x="144508" y="7348"/>
                        <a:pt x="314576" y="7348"/>
                      </a:cubicBezTo>
                      <a:lnTo>
                        <a:pt x="1702636" y="7348"/>
                      </a:lnTo>
                      <a:cubicBezTo>
                        <a:pt x="1735548" y="7348"/>
                        <a:pt x="1768461" y="34788"/>
                        <a:pt x="1768461" y="73173"/>
                      </a:cubicBezTo>
                      <a:cubicBezTo>
                        <a:pt x="1768461" y="106085"/>
                        <a:pt x="1741021" y="138998"/>
                        <a:pt x="1702636" y="138998"/>
                      </a:cubicBezTo>
                      <a:lnTo>
                        <a:pt x="314576" y="138998"/>
                      </a:lnTo>
                      <a:cubicBezTo>
                        <a:pt x="215841" y="138998"/>
                        <a:pt x="133525" y="221278"/>
                        <a:pt x="133525" y="320049"/>
                      </a:cubicBezTo>
                      <a:lnTo>
                        <a:pt x="133525" y="1252727"/>
                      </a:lnTo>
                      <a:cubicBezTo>
                        <a:pt x="133525" y="1285640"/>
                        <a:pt x="106085" y="1313080"/>
                        <a:pt x="73173" y="131308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52" name="Freeform: Shape 151">
                  <a:extLst>
                    <a:ext uri="{FF2B5EF4-FFF2-40B4-BE49-F238E27FC236}">
                      <a16:creationId xmlns:a16="http://schemas.microsoft.com/office/drawing/2014/main" id="{F4D69908-322B-4A5F-8ECA-947D0BDA4BD2}"/>
                    </a:ext>
                  </a:extLst>
                </p:cNvPr>
                <p:cNvSpPr/>
                <p:nvPr/>
              </p:nvSpPr>
              <p:spPr>
                <a:xfrm>
                  <a:off x="-6269116" y="4405023"/>
                  <a:ext cx="1773283" cy="1312817"/>
                </a:xfrm>
                <a:custGeom>
                  <a:avLst/>
                  <a:gdLst>
                    <a:gd name="connsiteX0" fmla="*/ 73173 w 1773282"/>
                    <a:gd name="connsiteY0" fmla="*/ 1313080 h 1312817"/>
                    <a:gd name="connsiteX1" fmla="*/ 7348 w 1773282"/>
                    <a:gd name="connsiteY1" fmla="*/ 1247255 h 1312817"/>
                    <a:gd name="connsiteX2" fmla="*/ 7348 w 1773282"/>
                    <a:gd name="connsiteY2" fmla="*/ 314576 h 1312817"/>
                    <a:gd name="connsiteX3" fmla="*/ 314576 w 1773282"/>
                    <a:gd name="connsiteY3" fmla="*/ 7348 h 1312817"/>
                    <a:gd name="connsiteX4" fmla="*/ 1702635 w 1773282"/>
                    <a:gd name="connsiteY4" fmla="*/ 7348 h 1312817"/>
                    <a:gd name="connsiteX5" fmla="*/ 1768461 w 1773282"/>
                    <a:gd name="connsiteY5" fmla="*/ 73173 h 1312817"/>
                    <a:gd name="connsiteX6" fmla="*/ 1702635 w 1773282"/>
                    <a:gd name="connsiteY6" fmla="*/ 138998 h 1312817"/>
                    <a:gd name="connsiteX7" fmla="*/ 314576 w 1773282"/>
                    <a:gd name="connsiteY7" fmla="*/ 138998 h 1312817"/>
                    <a:gd name="connsiteX8" fmla="*/ 133525 w 1773282"/>
                    <a:gd name="connsiteY8" fmla="*/ 320049 h 1312817"/>
                    <a:gd name="connsiteX9" fmla="*/ 133525 w 1773282"/>
                    <a:gd name="connsiteY9" fmla="*/ 1252727 h 1312817"/>
                    <a:gd name="connsiteX10" fmla="*/ 73173 w 1773282"/>
                    <a:gd name="connsiteY10" fmla="*/ 1313080 h 1312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73282" h="1312817">
                      <a:moveTo>
                        <a:pt x="73173" y="1313080"/>
                      </a:moveTo>
                      <a:cubicBezTo>
                        <a:pt x="40260" y="1313080"/>
                        <a:pt x="7348" y="1285640"/>
                        <a:pt x="7348" y="1247255"/>
                      </a:cubicBezTo>
                      <a:lnTo>
                        <a:pt x="7348" y="314576"/>
                      </a:lnTo>
                      <a:cubicBezTo>
                        <a:pt x="7348" y="144508"/>
                        <a:pt x="144508" y="7348"/>
                        <a:pt x="314576" y="7348"/>
                      </a:cubicBezTo>
                      <a:lnTo>
                        <a:pt x="1702635" y="7348"/>
                      </a:lnTo>
                      <a:cubicBezTo>
                        <a:pt x="1735548" y="7348"/>
                        <a:pt x="1768461" y="34788"/>
                        <a:pt x="1768461" y="73173"/>
                      </a:cubicBezTo>
                      <a:cubicBezTo>
                        <a:pt x="1768461" y="111596"/>
                        <a:pt x="1741021" y="138998"/>
                        <a:pt x="1702635" y="138998"/>
                      </a:cubicBezTo>
                      <a:lnTo>
                        <a:pt x="314576" y="138998"/>
                      </a:lnTo>
                      <a:cubicBezTo>
                        <a:pt x="215841" y="138998"/>
                        <a:pt x="133525" y="221278"/>
                        <a:pt x="133525" y="320049"/>
                      </a:cubicBezTo>
                      <a:lnTo>
                        <a:pt x="133525" y="1252727"/>
                      </a:lnTo>
                      <a:cubicBezTo>
                        <a:pt x="133525" y="1285640"/>
                        <a:pt x="106085" y="1313080"/>
                        <a:pt x="73173" y="131308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53" name="Freeform: Shape 152">
                  <a:extLst>
                    <a:ext uri="{FF2B5EF4-FFF2-40B4-BE49-F238E27FC236}">
                      <a16:creationId xmlns:a16="http://schemas.microsoft.com/office/drawing/2014/main" id="{FD41E8B2-B3E2-4C96-8D97-6D5D07BF4717}"/>
                    </a:ext>
                  </a:extLst>
                </p:cNvPr>
                <p:cNvSpPr/>
                <p:nvPr/>
              </p:nvSpPr>
              <p:spPr>
                <a:xfrm>
                  <a:off x="-4645142" y="3230934"/>
                  <a:ext cx="1773283" cy="1312817"/>
                </a:xfrm>
                <a:custGeom>
                  <a:avLst/>
                  <a:gdLst>
                    <a:gd name="connsiteX0" fmla="*/ 73173 w 1773282"/>
                    <a:gd name="connsiteY0" fmla="*/ 1313080 h 1312817"/>
                    <a:gd name="connsiteX1" fmla="*/ 7348 w 1773282"/>
                    <a:gd name="connsiteY1" fmla="*/ 1247255 h 1312817"/>
                    <a:gd name="connsiteX2" fmla="*/ 7348 w 1773282"/>
                    <a:gd name="connsiteY2" fmla="*/ 314576 h 1312817"/>
                    <a:gd name="connsiteX3" fmla="*/ 314577 w 1773282"/>
                    <a:gd name="connsiteY3" fmla="*/ 7348 h 1312817"/>
                    <a:gd name="connsiteX4" fmla="*/ 1702636 w 1773282"/>
                    <a:gd name="connsiteY4" fmla="*/ 7348 h 1312817"/>
                    <a:gd name="connsiteX5" fmla="*/ 1768461 w 1773282"/>
                    <a:gd name="connsiteY5" fmla="*/ 73173 h 1312817"/>
                    <a:gd name="connsiteX6" fmla="*/ 1702636 w 1773282"/>
                    <a:gd name="connsiteY6" fmla="*/ 138998 h 1312817"/>
                    <a:gd name="connsiteX7" fmla="*/ 320063 w 1773282"/>
                    <a:gd name="connsiteY7" fmla="*/ 138998 h 1312817"/>
                    <a:gd name="connsiteX8" fmla="*/ 139012 w 1773282"/>
                    <a:gd name="connsiteY8" fmla="*/ 320049 h 1312817"/>
                    <a:gd name="connsiteX9" fmla="*/ 139012 w 1773282"/>
                    <a:gd name="connsiteY9" fmla="*/ 1252727 h 1312817"/>
                    <a:gd name="connsiteX10" fmla="*/ 73187 w 1773282"/>
                    <a:gd name="connsiteY10" fmla="*/ 1313080 h 1312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73282" h="1312817">
                      <a:moveTo>
                        <a:pt x="73173" y="1313080"/>
                      </a:moveTo>
                      <a:cubicBezTo>
                        <a:pt x="40260" y="1313080"/>
                        <a:pt x="7348" y="1285640"/>
                        <a:pt x="7348" y="1247255"/>
                      </a:cubicBezTo>
                      <a:lnTo>
                        <a:pt x="7348" y="314576"/>
                      </a:lnTo>
                      <a:cubicBezTo>
                        <a:pt x="7348" y="144508"/>
                        <a:pt x="144508" y="7348"/>
                        <a:pt x="314577" y="7348"/>
                      </a:cubicBezTo>
                      <a:lnTo>
                        <a:pt x="1702636" y="7348"/>
                      </a:lnTo>
                      <a:cubicBezTo>
                        <a:pt x="1735548" y="7348"/>
                        <a:pt x="1768461" y="34788"/>
                        <a:pt x="1768461" y="73173"/>
                      </a:cubicBezTo>
                      <a:cubicBezTo>
                        <a:pt x="1768461" y="111596"/>
                        <a:pt x="1741021" y="138998"/>
                        <a:pt x="1702636" y="138998"/>
                      </a:cubicBezTo>
                      <a:lnTo>
                        <a:pt x="320063" y="138998"/>
                      </a:lnTo>
                      <a:cubicBezTo>
                        <a:pt x="221327" y="138998"/>
                        <a:pt x="139012" y="221278"/>
                        <a:pt x="139012" y="320049"/>
                      </a:cubicBezTo>
                      <a:lnTo>
                        <a:pt x="139012" y="1252727"/>
                      </a:lnTo>
                      <a:cubicBezTo>
                        <a:pt x="139050" y="1285640"/>
                        <a:pt x="111610" y="1313080"/>
                        <a:pt x="73187" y="131308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54" name="Freeform: Shape 153">
                  <a:extLst>
                    <a:ext uri="{FF2B5EF4-FFF2-40B4-BE49-F238E27FC236}">
                      <a16:creationId xmlns:a16="http://schemas.microsoft.com/office/drawing/2014/main" id="{2B9DB834-D3B8-444C-89AD-C9A8BB2984B4}"/>
                    </a:ext>
                  </a:extLst>
                </p:cNvPr>
                <p:cNvSpPr/>
                <p:nvPr/>
              </p:nvSpPr>
              <p:spPr>
                <a:xfrm>
                  <a:off x="-7569424" y="1403931"/>
                  <a:ext cx="911134" cy="911134"/>
                </a:xfrm>
                <a:custGeom>
                  <a:avLst/>
                  <a:gdLst>
                    <a:gd name="connsiteX0" fmla="*/ 457252 w 911134"/>
                    <a:gd name="connsiteY0" fmla="*/ 907117 h 911134"/>
                    <a:gd name="connsiteX1" fmla="*/ 7348 w 911134"/>
                    <a:gd name="connsiteY1" fmla="*/ 457213 h 911134"/>
                    <a:gd name="connsiteX2" fmla="*/ 457252 w 911134"/>
                    <a:gd name="connsiteY2" fmla="*/ 7348 h 911134"/>
                    <a:gd name="connsiteX3" fmla="*/ 907157 w 911134"/>
                    <a:gd name="connsiteY3" fmla="*/ 457252 h 911134"/>
                    <a:gd name="connsiteX4" fmla="*/ 457252 w 911134"/>
                    <a:gd name="connsiteY4" fmla="*/ 907117 h 911134"/>
                    <a:gd name="connsiteX5" fmla="*/ 457252 w 911134"/>
                    <a:gd name="connsiteY5" fmla="*/ 133525 h 911134"/>
                    <a:gd name="connsiteX6" fmla="*/ 133564 w 911134"/>
                    <a:gd name="connsiteY6" fmla="*/ 457213 h 911134"/>
                    <a:gd name="connsiteX7" fmla="*/ 457252 w 911134"/>
                    <a:gd name="connsiteY7" fmla="*/ 780901 h 911134"/>
                    <a:gd name="connsiteX8" fmla="*/ 780940 w 911134"/>
                    <a:gd name="connsiteY8" fmla="*/ 457213 h 911134"/>
                    <a:gd name="connsiteX9" fmla="*/ 457252 w 911134"/>
                    <a:gd name="connsiteY9" fmla="*/ 133525 h 9111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11134" h="911134">
                      <a:moveTo>
                        <a:pt x="457252" y="907117"/>
                      </a:moveTo>
                      <a:cubicBezTo>
                        <a:pt x="210374" y="907117"/>
                        <a:pt x="7348" y="704131"/>
                        <a:pt x="7348" y="457213"/>
                      </a:cubicBezTo>
                      <a:cubicBezTo>
                        <a:pt x="7348" y="210335"/>
                        <a:pt x="210335" y="7348"/>
                        <a:pt x="457252" y="7348"/>
                      </a:cubicBezTo>
                      <a:cubicBezTo>
                        <a:pt x="704130" y="7348"/>
                        <a:pt x="907157" y="210335"/>
                        <a:pt x="907157" y="457252"/>
                      </a:cubicBezTo>
                      <a:cubicBezTo>
                        <a:pt x="907118" y="704131"/>
                        <a:pt x="704130" y="907117"/>
                        <a:pt x="457252" y="907117"/>
                      </a:cubicBezTo>
                      <a:close/>
                      <a:moveTo>
                        <a:pt x="457252" y="133525"/>
                      </a:moveTo>
                      <a:cubicBezTo>
                        <a:pt x="281668" y="133525"/>
                        <a:pt x="133564" y="276162"/>
                        <a:pt x="133564" y="457213"/>
                      </a:cubicBezTo>
                      <a:cubicBezTo>
                        <a:pt x="133564" y="632797"/>
                        <a:pt x="276201" y="780901"/>
                        <a:pt x="457252" y="780901"/>
                      </a:cubicBezTo>
                      <a:cubicBezTo>
                        <a:pt x="632837" y="780901"/>
                        <a:pt x="780940" y="638264"/>
                        <a:pt x="780940" y="457213"/>
                      </a:cubicBezTo>
                      <a:cubicBezTo>
                        <a:pt x="775429" y="276191"/>
                        <a:pt x="632798" y="133525"/>
                        <a:pt x="457252" y="133525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55" name="Freeform: Shape 154">
                  <a:extLst>
                    <a:ext uri="{FF2B5EF4-FFF2-40B4-BE49-F238E27FC236}">
                      <a16:creationId xmlns:a16="http://schemas.microsoft.com/office/drawing/2014/main" id="{F743523E-E470-42BD-AD70-43B03A5B7D59}"/>
                    </a:ext>
                  </a:extLst>
                </p:cNvPr>
                <p:cNvSpPr/>
                <p:nvPr/>
              </p:nvSpPr>
              <p:spPr>
                <a:xfrm>
                  <a:off x="-6911063" y="3900267"/>
                  <a:ext cx="137160" cy="1479369"/>
                </a:xfrm>
                <a:custGeom>
                  <a:avLst/>
                  <a:gdLst>
                    <a:gd name="connsiteX0" fmla="*/ 73211 w 137160"/>
                    <a:gd name="connsiteY0" fmla="*/ 1477680 h 1479368"/>
                    <a:gd name="connsiteX1" fmla="*/ 7386 w 137160"/>
                    <a:gd name="connsiteY1" fmla="*/ 1411855 h 1479368"/>
                    <a:gd name="connsiteX2" fmla="*/ 7348 w 137160"/>
                    <a:gd name="connsiteY2" fmla="*/ 73173 h 1479368"/>
                    <a:gd name="connsiteX3" fmla="*/ 73173 w 137160"/>
                    <a:gd name="connsiteY3" fmla="*/ 7348 h 1479368"/>
                    <a:gd name="connsiteX4" fmla="*/ 138998 w 137160"/>
                    <a:gd name="connsiteY4" fmla="*/ 73173 h 1479368"/>
                    <a:gd name="connsiteX5" fmla="*/ 138998 w 137160"/>
                    <a:gd name="connsiteY5" fmla="*/ 1411855 h 1479368"/>
                    <a:gd name="connsiteX6" fmla="*/ 73212 w 137160"/>
                    <a:gd name="connsiteY6" fmla="*/ 1477680 h 14793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7160" h="1479368">
                      <a:moveTo>
                        <a:pt x="73211" y="1477680"/>
                      </a:moveTo>
                      <a:cubicBezTo>
                        <a:pt x="40299" y="1477680"/>
                        <a:pt x="7386" y="1450240"/>
                        <a:pt x="7386" y="1411855"/>
                      </a:cubicBezTo>
                      <a:lnTo>
                        <a:pt x="7348" y="73173"/>
                      </a:lnTo>
                      <a:cubicBezTo>
                        <a:pt x="7348" y="40260"/>
                        <a:pt x="34788" y="7348"/>
                        <a:pt x="73173" y="7348"/>
                      </a:cubicBezTo>
                      <a:cubicBezTo>
                        <a:pt x="106085" y="7348"/>
                        <a:pt x="138998" y="34788"/>
                        <a:pt x="138998" y="73173"/>
                      </a:cubicBezTo>
                      <a:lnTo>
                        <a:pt x="138998" y="1411855"/>
                      </a:lnTo>
                      <a:cubicBezTo>
                        <a:pt x="139036" y="1450240"/>
                        <a:pt x="106124" y="1477680"/>
                        <a:pt x="73212" y="147768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56" name="Freeform: Shape 155">
                  <a:extLst>
                    <a:ext uri="{FF2B5EF4-FFF2-40B4-BE49-F238E27FC236}">
                      <a16:creationId xmlns:a16="http://schemas.microsoft.com/office/drawing/2014/main" id="{D05AC4DB-B5EB-4C6D-B9B6-337EE5CC9658}"/>
                    </a:ext>
                  </a:extLst>
                </p:cNvPr>
                <p:cNvSpPr/>
                <p:nvPr/>
              </p:nvSpPr>
              <p:spPr>
                <a:xfrm>
                  <a:off x="-7465151" y="3900267"/>
                  <a:ext cx="137160" cy="1459774"/>
                </a:xfrm>
                <a:custGeom>
                  <a:avLst/>
                  <a:gdLst>
                    <a:gd name="connsiteX0" fmla="*/ 73173 w 137160"/>
                    <a:gd name="connsiteY0" fmla="*/ 1455734 h 1459774"/>
                    <a:gd name="connsiteX1" fmla="*/ 7348 w 137160"/>
                    <a:gd name="connsiteY1" fmla="*/ 1389909 h 1459774"/>
                    <a:gd name="connsiteX2" fmla="*/ 7348 w 137160"/>
                    <a:gd name="connsiteY2" fmla="*/ 73173 h 1459774"/>
                    <a:gd name="connsiteX3" fmla="*/ 73173 w 137160"/>
                    <a:gd name="connsiteY3" fmla="*/ 7348 h 1459774"/>
                    <a:gd name="connsiteX4" fmla="*/ 138998 w 137160"/>
                    <a:gd name="connsiteY4" fmla="*/ 73173 h 1459774"/>
                    <a:gd name="connsiteX5" fmla="*/ 138998 w 137160"/>
                    <a:gd name="connsiteY5" fmla="*/ 1389909 h 1459774"/>
                    <a:gd name="connsiteX6" fmla="*/ 73173 w 137160"/>
                    <a:gd name="connsiteY6" fmla="*/ 1455734 h 14597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7160" h="1459774">
                      <a:moveTo>
                        <a:pt x="73173" y="1455734"/>
                      </a:moveTo>
                      <a:cubicBezTo>
                        <a:pt x="40260" y="1455734"/>
                        <a:pt x="7348" y="1428294"/>
                        <a:pt x="7348" y="1389909"/>
                      </a:cubicBezTo>
                      <a:lnTo>
                        <a:pt x="7348" y="73173"/>
                      </a:lnTo>
                      <a:cubicBezTo>
                        <a:pt x="7348" y="40260"/>
                        <a:pt x="34788" y="7348"/>
                        <a:pt x="73173" y="7348"/>
                      </a:cubicBezTo>
                      <a:cubicBezTo>
                        <a:pt x="106085" y="7348"/>
                        <a:pt x="138998" y="34788"/>
                        <a:pt x="138998" y="73173"/>
                      </a:cubicBezTo>
                      <a:lnTo>
                        <a:pt x="138998" y="1389909"/>
                      </a:lnTo>
                      <a:cubicBezTo>
                        <a:pt x="139036" y="1422822"/>
                        <a:pt x="111596" y="1455734"/>
                        <a:pt x="73173" y="1455734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57" name="Freeform: Shape 156">
                  <a:extLst>
                    <a:ext uri="{FF2B5EF4-FFF2-40B4-BE49-F238E27FC236}">
                      <a16:creationId xmlns:a16="http://schemas.microsoft.com/office/drawing/2014/main" id="{1F0746EF-2533-4A19-8202-20D817BAFFF9}"/>
                    </a:ext>
                  </a:extLst>
                </p:cNvPr>
                <p:cNvSpPr/>
                <p:nvPr/>
              </p:nvSpPr>
              <p:spPr>
                <a:xfrm>
                  <a:off x="-7179880" y="2764590"/>
                  <a:ext cx="1048294" cy="587829"/>
                </a:xfrm>
                <a:custGeom>
                  <a:avLst/>
                  <a:gdLst>
                    <a:gd name="connsiteX0" fmla="*/ 978451 w 1048294"/>
                    <a:gd name="connsiteY0" fmla="*/ 583389 h 587828"/>
                    <a:gd name="connsiteX1" fmla="*/ 353001 w 1048294"/>
                    <a:gd name="connsiteY1" fmla="*/ 583389 h 587828"/>
                    <a:gd name="connsiteX2" fmla="*/ 7348 w 1048294"/>
                    <a:gd name="connsiteY2" fmla="*/ 237736 h 587828"/>
                    <a:gd name="connsiteX3" fmla="*/ 7386 w 1048294"/>
                    <a:gd name="connsiteY3" fmla="*/ 73173 h 587828"/>
                    <a:gd name="connsiteX4" fmla="*/ 73211 w 1048294"/>
                    <a:gd name="connsiteY4" fmla="*/ 7348 h 587828"/>
                    <a:gd name="connsiteX5" fmla="*/ 139036 w 1048294"/>
                    <a:gd name="connsiteY5" fmla="*/ 73173 h 587828"/>
                    <a:gd name="connsiteX6" fmla="*/ 139036 w 1048294"/>
                    <a:gd name="connsiteY6" fmla="*/ 232259 h 587828"/>
                    <a:gd name="connsiteX7" fmla="*/ 358473 w 1048294"/>
                    <a:gd name="connsiteY7" fmla="*/ 451695 h 587828"/>
                    <a:gd name="connsiteX8" fmla="*/ 983922 w 1048294"/>
                    <a:gd name="connsiteY8" fmla="*/ 451695 h 587828"/>
                    <a:gd name="connsiteX9" fmla="*/ 1049747 w 1048294"/>
                    <a:gd name="connsiteY9" fmla="*/ 517520 h 587828"/>
                    <a:gd name="connsiteX10" fmla="*/ 978451 w 1048294"/>
                    <a:gd name="connsiteY10" fmla="*/ 583384 h 5878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48294" h="587828">
                      <a:moveTo>
                        <a:pt x="978451" y="583389"/>
                      </a:moveTo>
                      <a:lnTo>
                        <a:pt x="353001" y="583389"/>
                      </a:lnTo>
                      <a:cubicBezTo>
                        <a:pt x="160957" y="583389"/>
                        <a:pt x="7348" y="429769"/>
                        <a:pt x="7348" y="237736"/>
                      </a:cubicBezTo>
                      <a:lnTo>
                        <a:pt x="7386" y="73173"/>
                      </a:lnTo>
                      <a:cubicBezTo>
                        <a:pt x="7386" y="40260"/>
                        <a:pt x="34826" y="7348"/>
                        <a:pt x="73211" y="7348"/>
                      </a:cubicBezTo>
                      <a:cubicBezTo>
                        <a:pt x="106124" y="7348"/>
                        <a:pt x="139036" y="34788"/>
                        <a:pt x="139036" y="73173"/>
                      </a:cubicBezTo>
                      <a:lnTo>
                        <a:pt x="139036" y="232259"/>
                      </a:lnTo>
                      <a:cubicBezTo>
                        <a:pt x="139036" y="352960"/>
                        <a:pt x="237772" y="451695"/>
                        <a:pt x="358473" y="451695"/>
                      </a:cubicBezTo>
                      <a:lnTo>
                        <a:pt x="983922" y="451695"/>
                      </a:lnTo>
                      <a:cubicBezTo>
                        <a:pt x="1016835" y="451695"/>
                        <a:pt x="1049747" y="479135"/>
                        <a:pt x="1049747" y="517520"/>
                      </a:cubicBezTo>
                      <a:cubicBezTo>
                        <a:pt x="1049786" y="555944"/>
                        <a:pt x="1011400" y="583384"/>
                        <a:pt x="978451" y="583384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58" name="Freeform: Shape 157">
                  <a:extLst>
                    <a:ext uri="{FF2B5EF4-FFF2-40B4-BE49-F238E27FC236}">
                      <a16:creationId xmlns:a16="http://schemas.microsoft.com/office/drawing/2014/main" id="{734BB923-F071-496F-BBE8-6E2B945EAA49}"/>
                    </a:ext>
                  </a:extLst>
                </p:cNvPr>
                <p:cNvSpPr/>
                <p:nvPr/>
              </p:nvSpPr>
              <p:spPr>
                <a:xfrm>
                  <a:off x="-7465147" y="5211516"/>
                  <a:ext cx="930729" cy="509451"/>
                </a:xfrm>
                <a:custGeom>
                  <a:avLst/>
                  <a:gdLst>
                    <a:gd name="connsiteX0" fmla="*/ 868697 w 930728"/>
                    <a:gd name="connsiteY0" fmla="*/ 506587 h 509451"/>
                    <a:gd name="connsiteX1" fmla="*/ 802872 w 930728"/>
                    <a:gd name="connsiteY1" fmla="*/ 440762 h 509451"/>
                    <a:gd name="connsiteX2" fmla="*/ 501110 w 930728"/>
                    <a:gd name="connsiteY2" fmla="*/ 139000 h 509451"/>
                    <a:gd name="connsiteX3" fmla="*/ 138998 w 930728"/>
                    <a:gd name="connsiteY3" fmla="*/ 139000 h 509451"/>
                    <a:gd name="connsiteX4" fmla="*/ 138998 w 930728"/>
                    <a:gd name="connsiteY4" fmla="*/ 440762 h 509451"/>
                    <a:gd name="connsiteX5" fmla="*/ 73173 w 930728"/>
                    <a:gd name="connsiteY5" fmla="*/ 506587 h 509451"/>
                    <a:gd name="connsiteX6" fmla="*/ 7348 w 930728"/>
                    <a:gd name="connsiteY6" fmla="*/ 440762 h 509451"/>
                    <a:gd name="connsiteX7" fmla="*/ 7348 w 930728"/>
                    <a:gd name="connsiteY7" fmla="*/ 73173 h 509451"/>
                    <a:gd name="connsiteX8" fmla="*/ 73173 w 930728"/>
                    <a:gd name="connsiteY8" fmla="*/ 7348 h 509451"/>
                    <a:gd name="connsiteX9" fmla="*/ 495636 w 930728"/>
                    <a:gd name="connsiteY9" fmla="*/ 7348 h 509451"/>
                    <a:gd name="connsiteX10" fmla="*/ 923575 w 930728"/>
                    <a:gd name="connsiteY10" fmla="*/ 435287 h 509451"/>
                    <a:gd name="connsiteX11" fmla="*/ 868695 w 930728"/>
                    <a:gd name="connsiteY11" fmla="*/ 506584 h 509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30728" h="509451">
                      <a:moveTo>
                        <a:pt x="868697" y="506587"/>
                      </a:moveTo>
                      <a:cubicBezTo>
                        <a:pt x="835785" y="506587"/>
                        <a:pt x="802872" y="479147"/>
                        <a:pt x="802872" y="440762"/>
                      </a:cubicBezTo>
                      <a:cubicBezTo>
                        <a:pt x="802872" y="276160"/>
                        <a:pt x="665712" y="139000"/>
                        <a:pt x="501110" y="139000"/>
                      </a:cubicBezTo>
                      <a:lnTo>
                        <a:pt x="138998" y="139000"/>
                      </a:lnTo>
                      <a:lnTo>
                        <a:pt x="138998" y="440762"/>
                      </a:lnTo>
                      <a:cubicBezTo>
                        <a:pt x="138998" y="473674"/>
                        <a:pt x="111558" y="506587"/>
                        <a:pt x="73173" y="506587"/>
                      </a:cubicBezTo>
                      <a:cubicBezTo>
                        <a:pt x="40260" y="506587"/>
                        <a:pt x="7348" y="479147"/>
                        <a:pt x="7348" y="440762"/>
                      </a:cubicBezTo>
                      <a:lnTo>
                        <a:pt x="7348" y="73173"/>
                      </a:lnTo>
                      <a:cubicBezTo>
                        <a:pt x="7348" y="40260"/>
                        <a:pt x="34788" y="7348"/>
                        <a:pt x="73173" y="7348"/>
                      </a:cubicBezTo>
                      <a:lnTo>
                        <a:pt x="495636" y="7348"/>
                      </a:lnTo>
                      <a:cubicBezTo>
                        <a:pt x="731531" y="7348"/>
                        <a:pt x="923575" y="199391"/>
                        <a:pt x="923575" y="435287"/>
                      </a:cubicBezTo>
                      <a:cubicBezTo>
                        <a:pt x="929047" y="479145"/>
                        <a:pt x="901646" y="506584"/>
                        <a:pt x="868695" y="506584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59" name="Freeform: Shape 158">
                  <a:extLst>
                    <a:ext uri="{FF2B5EF4-FFF2-40B4-BE49-F238E27FC236}">
                      <a16:creationId xmlns:a16="http://schemas.microsoft.com/office/drawing/2014/main" id="{49A7E313-219D-4442-B5BD-FEA7A9AA0CCC}"/>
                    </a:ext>
                  </a:extLst>
                </p:cNvPr>
                <p:cNvSpPr/>
                <p:nvPr/>
              </p:nvSpPr>
              <p:spPr>
                <a:xfrm>
                  <a:off x="-7635277" y="2375049"/>
                  <a:ext cx="1028700" cy="1665514"/>
                </a:xfrm>
                <a:custGeom>
                  <a:avLst/>
                  <a:gdLst>
                    <a:gd name="connsiteX0" fmla="*/ 797425 w 1028700"/>
                    <a:gd name="connsiteY0" fmla="*/ 1664215 h 1665514"/>
                    <a:gd name="connsiteX1" fmla="*/ 243279 w 1028700"/>
                    <a:gd name="connsiteY1" fmla="*/ 1664215 h 1665514"/>
                    <a:gd name="connsiteX2" fmla="*/ 188399 w 1028700"/>
                    <a:gd name="connsiteY2" fmla="*/ 1631303 h 1665514"/>
                    <a:gd name="connsiteX3" fmla="*/ 7348 w 1028700"/>
                    <a:gd name="connsiteY3" fmla="*/ 918061 h 1665514"/>
                    <a:gd name="connsiteX4" fmla="*/ 7348 w 1028700"/>
                    <a:gd name="connsiteY4" fmla="*/ 517564 h 1665514"/>
                    <a:gd name="connsiteX5" fmla="*/ 517563 w 1028700"/>
                    <a:gd name="connsiteY5" fmla="*/ 7348 h 1665514"/>
                    <a:gd name="connsiteX6" fmla="*/ 1027779 w 1028700"/>
                    <a:gd name="connsiteY6" fmla="*/ 517564 h 1665514"/>
                    <a:gd name="connsiteX7" fmla="*/ 1027779 w 1028700"/>
                    <a:gd name="connsiteY7" fmla="*/ 660200 h 1665514"/>
                    <a:gd name="connsiteX8" fmla="*/ 961954 w 1028700"/>
                    <a:gd name="connsiteY8" fmla="*/ 726025 h 1665514"/>
                    <a:gd name="connsiteX9" fmla="*/ 896129 w 1028700"/>
                    <a:gd name="connsiteY9" fmla="*/ 660200 h 1665514"/>
                    <a:gd name="connsiteX10" fmla="*/ 896129 w 1028700"/>
                    <a:gd name="connsiteY10" fmla="*/ 517564 h 1665514"/>
                    <a:gd name="connsiteX11" fmla="*/ 512091 w 1028700"/>
                    <a:gd name="connsiteY11" fmla="*/ 133525 h 1665514"/>
                    <a:gd name="connsiteX12" fmla="*/ 128053 w 1028700"/>
                    <a:gd name="connsiteY12" fmla="*/ 517564 h 1665514"/>
                    <a:gd name="connsiteX13" fmla="*/ 128053 w 1028700"/>
                    <a:gd name="connsiteY13" fmla="*/ 918061 h 1665514"/>
                    <a:gd name="connsiteX14" fmla="*/ 276195 w 1028700"/>
                    <a:gd name="connsiteY14" fmla="*/ 1538034 h 1665514"/>
                    <a:gd name="connsiteX15" fmla="*/ 753502 w 1028700"/>
                    <a:gd name="connsiteY15" fmla="*/ 1538034 h 1665514"/>
                    <a:gd name="connsiteX16" fmla="*/ 879680 w 1028700"/>
                    <a:gd name="connsiteY16" fmla="*/ 1153996 h 1665514"/>
                    <a:gd name="connsiteX17" fmla="*/ 951015 w 1028700"/>
                    <a:gd name="connsiteY17" fmla="*/ 1104627 h 1665514"/>
                    <a:gd name="connsiteX18" fmla="*/ 1000383 w 1028700"/>
                    <a:gd name="connsiteY18" fmla="*/ 1175962 h 1665514"/>
                    <a:gd name="connsiteX19" fmla="*/ 846764 w 1028700"/>
                    <a:gd name="connsiteY19" fmla="*/ 1631333 h 1665514"/>
                    <a:gd name="connsiteX20" fmla="*/ 797434 w 1028700"/>
                    <a:gd name="connsiteY20" fmla="*/ 1664207 h 1665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28700" h="1665514">
                      <a:moveTo>
                        <a:pt x="797425" y="1664215"/>
                      </a:moveTo>
                      <a:lnTo>
                        <a:pt x="243279" y="1664215"/>
                      </a:lnTo>
                      <a:cubicBezTo>
                        <a:pt x="221350" y="1664215"/>
                        <a:pt x="199383" y="1653232"/>
                        <a:pt x="188399" y="1631303"/>
                      </a:cubicBezTo>
                      <a:cubicBezTo>
                        <a:pt x="73165" y="1411866"/>
                        <a:pt x="7348" y="1164939"/>
                        <a:pt x="7348" y="918061"/>
                      </a:cubicBezTo>
                      <a:lnTo>
                        <a:pt x="7348" y="517564"/>
                      </a:lnTo>
                      <a:cubicBezTo>
                        <a:pt x="7348" y="237767"/>
                        <a:pt x="237777" y="7348"/>
                        <a:pt x="517563" y="7348"/>
                      </a:cubicBezTo>
                      <a:cubicBezTo>
                        <a:pt x="797350" y="7348"/>
                        <a:pt x="1027779" y="237777"/>
                        <a:pt x="1027779" y="517564"/>
                      </a:cubicBezTo>
                      <a:lnTo>
                        <a:pt x="1027779" y="660200"/>
                      </a:lnTo>
                      <a:cubicBezTo>
                        <a:pt x="1027779" y="693113"/>
                        <a:pt x="1000339" y="726025"/>
                        <a:pt x="961954" y="726025"/>
                      </a:cubicBezTo>
                      <a:cubicBezTo>
                        <a:pt x="929042" y="726025"/>
                        <a:pt x="896129" y="698585"/>
                        <a:pt x="896129" y="660200"/>
                      </a:cubicBezTo>
                      <a:lnTo>
                        <a:pt x="896129" y="517564"/>
                      </a:lnTo>
                      <a:cubicBezTo>
                        <a:pt x="896129" y="303594"/>
                        <a:pt x="726060" y="133525"/>
                        <a:pt x="512091" y="133525"/>
                      </a:cubicBezTo>
                      <a:cubicBezTo>
                        <a:pt x="298121" y="133525"/>
                        <a:pt x="128053" y="303594"/>
                        <a:pt x="128053" y="517564"/>
                      </a:cubicBezTo>
                      <a:lnTo>
                        <a:pt x="128053" y="918061"/>
                      </a:lnTo>
                      <a:cubicBezTo>
                        <a:pt x="128053" y="1132031"/>
                        <a:pt x="177421" y="1346000"/>
                        <a:pt x="276195" y="1538034"/>
                      </a:cubicBezTo>
                      <a:lnTo>
                        <a:pt x="753502" y="1538034"/>
                      </a:lnTo>
                      <a:cubicBezTo>
                        <a:pt x="813855" y="1417333"/>
                        <a:pt x="857754" y="1285640"/>
                        <a:pt x="879680" y="1153996"/>
                      </a:cubicBezTo>
                      <a:cubicBezTo>
                        <a:pt x="885152" y="1121083"/>
                        <a:pt x="918103" y="1099116"/>
                        <a:pt x="951015" y="1104627"/>
                      </a:cubicBezTo>
                      <a:cubicBezTo>
                        <a:pt x="983927" y="1110100"/>
                        <a:pt x="1011367" y="1143050"/>
                        <a:pt x="1000383" y="1175962"/>
                      </a:cubicBezTo>
                      <a:cubicBezTo>
                        <a:pt x="972944" y="1335048"/>
                        <a:pt x="918103" y="1488706"/>
                        <a:pt x="846764" y="1631333"/>
                      </a:cubicBezTo>
                      <a:cubicBezTo>
                        <a:pt x="841292" y="1647751"/>
                        <a:pt x="819363" y="1664207"/>
                        <a:pt x="797434" y="1664207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60" name="Freeform: Shape 159">
                  <a:extLst>
                    <a:ext uri="{FF2B5EF4-FFF2-40B4-BE49-F238E27FC236}">
                      <a16:creationId xmlns:a16="http://schemas.microsoft.com/office/drawing/2014/main" id="{DCC62DB7-623D-4122-B283-454AC9AD01BB}"/>
                    </a:ext>
                  </a:extLst>
                </p:cNvPr>
                <p:cNvSpPr/>
                <p:nvPr/>
              </p:nvSpPr>
              <p:spPr>
                <a:xfrm>
                  <a:off x="-6911025" y="4147108"/>
                  <a:ext cx="3487783" cy="2547257"/>
                </a:xfrm>
                <a:custGeom>
                  <a:avLst/>
                  <a:gdLst>
                    <a:gd name="connsiteX0" fmla="*/ 1565474 w 3487782"/>
                    <a:gd name="connsiteY0" fmla="*/ 2547575 h 2547257"/>
                    <a:gd name="connsiteX1" fmla="*/ 73173 w 3487782"/>
                    <a:gd name="connsiteY1" fmla="*/ 2547575 h 2547257"/>
                    <a:gd name="connsiteX2" fmla="*/ 7348 w 3487782"/>
                    <a:gd name="connsiteY2" fmla="*/ 2481750 h 2547257"/>
                    <a:gd name="connsiteX3" fmla="*/ 73173 w 3487782"/>
                    <a:gd name="connsiteY3" fmla="*/ 2415925 h 2547257"/>
                    <a:gd name="connsiteX4" fmla="*/ 1565474 w 3487782"/>
                    <a:gd name="connsiteY4" fmla="*/ 2415925 h 2547257"/>
                    <a:gd name="connsiteX5" fmla="*/ 3354040 w 3487782"/>
                    <a:gd name="connsiteY5" fmla="*/ 627358 h 2547257"/>
                    <a:gd name="connsiteX6" fmla="*/ 3354040 w 3487782"/>
                    <a:gd name="connsiteY6" fmla="*/ 73173 h 2547257"/>
                    <a:gd name="connsiteX7" fmla="*/ 3419865 w 3487782"/>
                    <a:gd name="connsiteY7" fmla="*/ 7348 h 2547257"/>
                    <a:gd name="connsiteX8" fmla="*/ 3485690 w 3487782"/>
                    <a:gd name="connsiteY8" fmla="*/ 73173 h 2547257"/>
                    <a:gd name="connsiteX9" fmla="*/ 3485690 w 3487782"/>
                    <a:gd name="connsiteY9" fmla="*/ 638272 h 2547257"/>
                    <a:gd name="connsiteX10" fmla="*/ 1565450 w 3487782"/>
                    <a:gd name="connsiteY10" fmla="*/ 2547540 h 25472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87782" h="2547257">
                      <a:moveTo>
                        <a:pt x="1565474" y="2547575"/>
                      </a:moveTo>
                      <a:lnTo>
                        <a:pt x="73173" y="2547575"/>
                      </a:lnTo>
                      <a:cubicBezTo>
                        <a:pt x="40260" y="2547575"/>
                        <a:pt x="7348" y="2520135"/>
                        <a:pt x="7348" y="2481750"/>
                      </a:cubicBezTo>
                      <a:cubicBezTo>
                        <a:pt x="7348" y="2448837"/>
                        <a:pt x="34788" y="2415925"/>
                        <a:pt x="73173" y="2415925"/>
                      </a:cubicBezTo>
                      <a:lnTo>
                        <a:pt x="1565474" y="2415925"/>
                      </a:lnTo>
                      <a:cubicBezTo>
                        <a:pt x="2553026" y="2415925"/>
                        <a:pt x="3354040" y="1614891"/>
                        <a:pt x="3354040" y="627358"/>
                      </a:cubicBezTo>
                      <a:lnTo>
                        <a:pt x="3354040" y="73173"/>
                      </a:lnTo>
                      <a:cubicBezTo>
                        <a:pt x="3354040" y="40260"/>
                        <a:pt x="3381480" y="7348"/>
                        <a:pt x="3419865" y="7348"/>
                      </a:cubicBezTo>
                      <a:cubicBezTo>
                        <a:pt x="3452778" y="7348"/>
                        <a:pt x="3485690" y="34788"/>
                        <a:pt x="3485690" y="73173"/>
                      </a:cubicBezTo>
                      <a:lnTo>
                        <a:pt x="3485690" y="638272"/>
                      </a:lnTo>
                      <a:cubicBezTo>
                        <a:pt x="3474745" y="1686175"/>
                        <a:pt x="2618869" y="2547540"/>
                        <a:pt x="1565450" y="254754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61" name="Freeform: Shape 160">
                  <a:extLst>
                    <a:ext uri="{FF2B5EF4-FFF2-40B4-BE49-F238E27FC236}">
                      <a16:creationId xmlns:a16="http://schemas.microsoft.com/office/drawing/2014/main" id="{C2E32C17-BAA5-47F9-9EBA-EA1005F7E3E3}"/>
                    </a:ext>
                  </a:extLst>
                </p:cNvPr>
                <p:cNvSpPr/>
                <p:nvPr/>
              </p:nvSpPr>
              <p:spPr>
                <a:xfrm>
                  <a:off x="-3974452" y="3824784"/>
                  <a:ext cx="920931" cy="538843"/>
                </a:xfrm>
                <a:custGeom>
                  <a:avLst/>
                  <a:gdLst>
                    <a:gd name="connsiteX0" fmla="*/ 71824 w 920931"/>
                    <a:gd name="connsiteY0" fmla="*/ 538179 h 538842"/>
                    <a:gd name="connsiteX1" fmla="*/ 27928 w 920931"/>
                    <a:gd name="connsiteY1" fmla="*/ 521723 h 538842"/>
                    <a:gd name="connsiteX2" fmla="*/ 27928 w 920931"/>
                    <a:gd name="connsiteY2" fmla="*/ 433931 h 538842"/>
                    <a:gd name="connsiteX3" fmla="*/ 433931 w 920931"/>
                    <a:gd name="connsiteY3" fmla="*/ 27928 h 538842"/>
                    <a:gd name="connsiteX4" fmla="*/ 521722 w 920931"/>
                    <a:gd name="connsiteY4" fmla="*/ 27928 h 538842"/>
                    <a:gd name="connsiteX5" fmla="*/ 900294 w 920931"/>
                    <a:gd name="connsiteY5" fmla="*/ 406499 h 538842"/>
                    <a:gd name="connsiteX6" fmla="*/ 900294 w 920931"/>
                    <a:gd name="connsiteY6" fmla="*/ 494290 h 538842"/>
                    <a:gd name="connsiteX7" fmla="*/ 812503 w 920931"/>
                    <a:gd name="connsiteY7" fmla="*/ 494290 h 538842"/>
                    <a:gd name="connsiteX8" fmla="*/ 477832 w 920931"/>
                    <a:gd name="connsiteY8" fmla="*/ 159620 h 538842"/>
                    <a:gd name="connsiteX9" fmla="*/ 115720 w 920931"/>
                    <a:gd name="connsiteY9" fmla="*/ 521732 h 538842"/>
                    <a:gd name="connsiteX10" fmla="*/ 71824 w 920931"/>
                    <a:gd name="connsiteY10" fmla="*/ 538189 h 538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20931" h="538842">
                      <a:moveTo>
                        <a:pt x="71824" y="538179"/>
                      </a:moveTo>
                      <a:cubicBezTo>
                        <a:pt x="55367" y="538179"/>
                        <a:pt x="38911" y="532706"/>
                        <a:pt x="27928" y="521723"/>
                      </a:cubicBezTo>
                      <a:cubicBezTo>
                        <a:pt x="488" y="494283"/>
                        <a:pt x="488" y="455897"/>
                        <a:pt x="27928" y="433931"/>
                      </a:cubicBezTo>
                      <a:lnTo>
                        <a:pt x="433931" y="27928"/>
                      </a:lnTo>
                      <a:cubicBezTo>
                        <a:pt x="461371" y="488"/>
                        <a:pt x="499756" y="488"/>
                        <a:pt x="521722" y="27928"/>
                      </a:cubicBezTo>
                      <a:lnTo>
                        <a:pt x="900294" y="406499"/>
                      </a:lnTo>
                      <a:cubicBezTo>
                        <a:pt x="927733" y="433939"/>
                        <a:pt x="927733" y="472324"/>
                        <a:pt x="900294" y="494290"/>
                      </a:cubicBezTo>
                      <a:cubicBezTo>
                        <a:pt x="872854" y="521730"/>
                        <a:pt x="834468" y="521730"/>
                        <a:pt x="812503" y="494290"/>
                      </a:cubicBezTo>
                      <a:lnTo>
                        <a:pt x="477832" y="159620"/>
                      </a:lnTo>
                      <a:lnTo>
                        <a:pt x="115720" y="521732"/>
                      </a:lnTo>
                      <a:cubicBezTo>
                        <a:pt x="104736" y="532678"/>
                        <a:pt x="88280" y="538189"/>
                        <a:pt x="71824" y="538189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</p:grpSp>
        </p:grp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845CEA8D-FEAE-C2A2-7C38-4D967CC0E7AA}"/>
              </a:ext>
            </a:extLst>
          </p:cNvPr>
          <p:cNvGrpSpPr/>
          <p:nvPr/>
        </p:nvGrpSpPr>
        <p:grpSpPr>
          <a:xfrm>
            <a:off x="428566" y="8181990"/>
            <a:ext cx="1797767" cy="1533352"/>
            <a:chOff x="323355" y="8015648"/>
            <a:chExt cx="1797767" cy="153335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C224271-6A2B-4E3D-81BE-00917BA2B7DF}"/>
                </a:ext>
              </a:extLst>
            </p:cNvPr>
            <p:cNvSpPr txBox="1"/>
            <p:nvPr/>
          </p:nvSpPr>
          <p:spPr>
            <a:xfrm>
              <a:off x="770431" y="8627547"/>
              <a:ext cx="1155768" cy="3095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Costs for catalogue creation</a:t>
              </a:r>
            </a:p>
          </p:txBody>
        </p:sp>
        <p:sp>
          <p:nvSpPr>
            <p:cNvPr id="43" name="Graphic 25">
              <a:extLst>
                <a:ext uri="{FF2B5EF4-FFF2-40B4-BE49-F238E27FC236}">
                  <a16:creationId xmlns:a16="http://schemas.microsoft.com/office/drawing/2014/main" id="{7D533585-46D7-4244-8A85-5365B1E63C1E}"/>
                </a:ext>
              </a:extLst>
            </p:cNvPr>
            <p:cNvSpPr/>
            <p:nvPr/>
          </p:nvSpPr>
          <p:spPr>
            <a:xfrm>
              <a:off x="575509" y="8015648"/>
              <a:ext cx="1545613" cy="1533352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rgbClr val="1F4CB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08E49A93-F8FA-7A2A-AAF7-B0BB3AF18921}"/>
                </a:ext>
              </a:extLst>
            </p:cNvPr>
            <p:cNvGrpSpPr/>
            <p:nvPr/>
          </p:nvGrpSpPr>
          <p:grpSpPr>
            <a:xfrm>
              <a:off x="323355" y="8140206"/>
              <a:ext cx="618262" cy="612141"/>
              <a:chOff x="1425308" y="9213876"/>
              <a:chExt cx="618262" cy="612141"/>
            </a:xfrm>
          </p:grpSpPr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1EA5F4E5-A0D0-4929-9242-722A298B474B}"/>
                  </a:ext>
                </a:extLst>
              </p:cNvPr>
              <p:cNvSpPr/>
              <p:nvPr/>
            </p:nvSpPr>
            <p:spPr>
              <a:xfrm>
                <a:off x="1425308" y="9213876"/>
                <a:ext cx="618262" cy="612141"/>
              </a:xfrm>
              <a:prstGeom prst="ellipse">
                <a:avLst/>
              </a:prstGeom>
              <a:solidFill>
                <a:srgbClr val="1F4C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218406BE-8820-4812-B210-122E598D0779}"/>
                  </a:ext>
                </a:extLst>
              </p:cNvPr>
              <p:cNvGrpSpPr/>
              <p:nvPr/>
            </p:nvGrpSpPr>
            <p:grpSpPr>
              <a:xfrm>
                <a:off x="1583878" y="9341855"/>
                <a:ext cx="301123" cy="356182"/>
                <a:chOff x="-9643468" y="1915097"/>
                <a:chExt cx="4042926" cy="4829991"/>
              </a:xfrm>
              <a:solidFill>
                <a:schemeClr val="bg1"/>
              </a:solidFill>
            </p:grpSpPr>
            <p:sp>
              <p:nvSpPr>
                <p:cNvPr id="187" name="Freeform: Shape 186">
                  <a:extLst>
                    <a:ext uri="{FF2B5EF4-FFF2-40B4-BE49-F238E27FC236}">
                      <a16:creationId xmlns:a16="http://schemas.microsoft.com/office/drawing/2014/main" id="{FBEC8BC8-73B3-4985-8425-DCBB9EBAC606}"/>
                    </a:ext>
                  </a:extLst>
                </p:cNvPr>
                <p:cNvSpPr/>
                <p:nvPr/>
              </p:nvSpPr>
              <p:spPr>
                <a:xfrm>
                  <a:off x="-9147108" y="1915097"/>
                  <a:ext cx="3546566" cy="4829991"/>
                </a:xfrm>
                <a:custGeom>
                  <a:avLst/>
                  <a:gdLst>
                    <a:gd name="connsiteX0" fmla="*/ 3352439 w 3546565"/>
                    <a:gd name="connsiteY0" fmla="*/ 4824674 h 4829991"/>
                    <a:gd name="connsiteX1" fmla="*/ 90088 w 3546565"/>
                    <a:gd name="connsiteY1" fmla="*/ 4824674 h 4829991"/>
                    <a:gd name="connsiteX2" fmla="*/ 7348 w 3546565"/>
                    <a:gd name="connsiteY2" fmla="*/ 4741934 h 4829991"/>
                    <a:gd name="connsiteX3" fmla="*/ 90088 w 3546565"/>
                    <a:gd name="connsiteY3" fmla="*/ 4659194 h 4829991"/>
                    <a:gd name="connsiteX4" fmla="*/ 3352439 w 3546565"/>
                    <a:gd name="connsiteY4" fmla="*/ 4659194 h 4829991"/>
                    <a:gd name="connsiteX5" fmla="*/ 3380758 w 3546565"/>
                    <a:gd name="connsiteY5" fmla="*/ 4630874 h 4829991"/>
                    <a:gd name="connsiteX6" fmla="*/ 3380758 w 3546565"/>
                    <a:gd name="connsiteY6" fmla="*/ 200998 h 4829991"/>
                    <a:gd name="connsiteX7" fmla="*/ 3352439 w 3546565"/>
                    <a:gd name="connsiteY7" fmla="*/ 172679 h 4829991"/>
                    <a:gd name="connsiteX8" fmla="*/ 697511 w 3546565"/>
                    <a:gd name="connsiteY8" fmla="*/ 172679 h 4829991"/>
                    <a:gd name="connsiteX9" fmla="*/ 669191 w 3546565"/>
                    <a:gd name="connsiteY9" fmla="*/ 200998 h 4829991"/>
                    <a:gd name="connsiteX10" fmla="*/ 669191 w 3546565"/>
                    <a:gd name="connsiteY10" fmla="*/ 2885807 h 4829991"/>
                    <a:gd name="connsiteX11" fmla="*/ 586451 w 3546565"/>
                    <a:gd name="connsiteY11" fmla="*/ 2968547 h 4829991"/>
                    <a:gd name="connsiteX12" fmla="*/ 503711 w 3546565"/>
                    <a:gd name="connsiteY12" fmla="*/ 2885807 h 4829991"/>
                    <a:gd name="connsiteX13" fmla="*/ 503711 w 3546565"/>
                    <a:gd name="connsiteY13" fmla="*/ 200998 h 4829991"/>
                    <a:gd name="connsiteX14" fmla="*/ 697362 w 3546565"/>
                    <a:gd name="connsiteY14" fmla="*/ 7348 h 4829991"/>
                    <a:gd name="connsiteX15" fmla="*/ 3352290 w 3546565"/>
                    <a:gd name="connsiteY15" fmla="*/ 7348 h 4829991"/>
                    <a:gd name="connsiteX16" fmla="*/ 3545940 w 3546565"/>
                    <a:gd name="connsiteY16" fmla="*/ 200998 h 4829991"/>
                    <a:gd name="connsiteX17" fmla="*/ 3545940 w 3546565"/>
                    <a:gd name="connsiteY17" fmla="*/ 4630874 h 4829991"/>
                    <a:gd name="connsiteX18" fmla="*/ 3352446 w 3546565"/>
                    <a:gd name="connsiteY18" fmla="*/ 4824633 h 48299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546565" h="4829991">
                      <a:moveTo>
                        <a:pt x="3352439" y="4824674"/>
                      </a:moveTo>
                      <a:lnTo>
                        <a:pt x="90088" y="4824674"/>
                      </a:lnTo>
                      <a:cubicBezTo>
                        <a:pt x="44470" y="4824674"/>
                        <a:pt x="7348" y="4787705"/>
                        <a:pt x="7348" y="4741934"/>
                      </a:cubicBezTo>
                      <a:cubicBezTo>
                        <a:pt x="7348" y="4696163"/>
                        <a:pt x="44316" y="4659194"/>
                        <a:pt x="90088" y="4659194"/>
                      </a:cubicBezTo>
                      <a:lnTo>
                        <a:pt x="3352439" y="4659194"/>
                      </a:lnTo>
                      <a:cubicBezTo>
                        <a:pt x="3367747" y="4659194"/>
                        <a:pt x="3380758" y="4646297"/>
                        <a:pt x="3380758" y="4630874"/>
                      </a:cubicBezTo>
                      <a:lnTo>
                        <a:pt x="3380758" y="200998"/>
                      </a:lnTo>
                      <a:cubicBezTo>
                        <a:pt x="3380758" y="185690"/>
                        <a:pt x="3367861" y="172679"/>
                        <a:pt x="3352439" y="172679"/>
                      </a:cubicBezTo>
                      <a:lnTo>
                        <a:pt x="697511" y="172679"/>
                      </a:lnTo>
                      <a:cubicBezTo>
                        <a:pt x="682202" y="172679"/>
                        <a:pt x="669191" y="185576"/>
                        <a:pt x="669191" y="200998"/>
                      </a:cubicBezTo>
                      <a:lnTo>
                        <a:pt x="669191" y="2885807"/>
                      </a:lnTo>
                      <a:cubicBezTo>
                        <a:pt x="669191" y="2931425"/>
                        <a:pt x="632222" y="2968547"/>
                        <a:pt x="586451" y="2968547"/>
                      </a:cubicBezTo>
                      <a:cubicBezTo>
                        <a:pt x="540834" y="2968547"/>
                        <a:pt x="503711" y="2931579"/>
                        <a:pt x="503711" y="2885807"/>
                      </a:cubicBezTo>
                      <a:lnTo>
                        <a:pt x="503711" y="200998"/>
                      </a:lnTo>
                      <a:cubicBezTo>
                        <a:pt x="503711" y="94190"/>
                        <a:pt x="590546" y="7348"/>
                        <a:pt x="697362" y="7348"/>
                      </a:cubicBezTo>
                      <a:lnTo>
                        <a:pt x="3352290" y="7348"/>
                      </a:lnTo>
                      <a:cubicBezTo>
                        <a:pt x="3459098" y="7348"/>
                        <a:pt x="3545940" y="94183"/>
                        <a:pt x="3545940" y="200998"/>
                      </a:cubicBezTo>
                      <a:lnTo>
                        <a:pt x="3545940" y="4630874"/>
                      </a:lnTo>
                      <a:cubicBezTo>
                        <a:pt x="3546093" y="4737683"/>
                        <a:pt x="3459258" y="4824633"/>
                        <a:pt x="3352446" y="482463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88" name="Freeform: Shape 187">
                  <a:extLst>
                    <a:ext uri="{FF2B5EF4-FFF2-40B4-BE49-F238E27FC236}">
                      <a16:creationId xmlns:a16="http://schemas.microsoft.com/office/drawing/2014/main" id="{13B9F4F3-5442-4912-8F65-AF01993B7147}"/>
                    </a:ext>
                  </a:extLst>
                </p:cNvPr>
                <p:cNvSpPr/>
                <p:nvPr/>
              </p:nvSpPr>
              <p:spPr>
                <a:xfrm>
                  <a:off x="-8310275" y="3405855"/>
                  <a:ext cx="764177" cy="764177"/>
                </a:xfrm>
                <a:custGeom>
                  <a:avLst/>
                  <a:gdLst>
                    <a:gd name="connsiteX0" fmla="*/ 679523 w 764177"/>
                    <a:gd name="connsiteY0" fmla="*/ 762263 h 764177"/>
                    <a:gd name="connsiteX1" fmla="*/ 90087 w 764177"/>
                    <a:gd name="connsiteY1" fmla="*/ 762263 h 764177"/>
                    <a:gd name="connsiteX2" fmla="*/ 7348 w 764177"/>
                    <a:gd name="connsiteY2" fmla="*/ 679523 h 764177"/>
                    <a:gd name="connsiteX3" fmla="*/ 7348 w 764177"/>
                    <a:gd name="connsiteY3" fmla="*/ 90088 h 764177"/>
                    <a:gd name="connsiteX4" fmla="*/ 90087 w 764177"/>
                    <a:gd name="connsiteY4" fmla="*/ 7348 h 764177"/>
                    <a:gd name="connsiteX5" fmla="*/ 679523 w 764177"/>
                    <a:gd name="connsiteY5" fmla="*/ 7348 h 764177"/>
                    <a:gd name="connsiteX6" fmla="*/ 762263 w 764177"/>
                    <a:gd name="connsiteY6" fmla="*/ 90088 h 764177"/>
                    <a:gd name="connsiteX7" fmla="*/ 762263 w 764177"/>
                    <a:gd name="connsiteY7" fmla="*/ 679523 h 764177"/>
                    <a:gd name="connsiteX8" fmla="*/ 679523 w 764177"/>
                    <a:gd name="connsiteY8" fmla="*/ 762263 h 764177"/>
                    <a:gd name="connsiteX9" fmla="*/ 172785 w 764177"/>
                    <a:gd name="connsiteY9" fmla="*/ 596818 h 764177"/>
                    <a:gd name="connsiteX10" fmla="*/ 596894 w 764177"/>
                    <a:gd name="connsiteY10" fmla="*/ 596818 h 764177"/>
                    <a:gd name="connsiteX11" fmla="*/ 596894 w 764177"/>
                    <a:gd name="connsiteY11" fmla="*/ 172710 h 764177"/>
                    <a:gd name="connsiteX12" fmla="*/ 172785 w 764177"/>
                    <a:gd name="connsiteY12" fmla="*/ 172710 h 7641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64177" h="764177">
                      <a:moveTo>
                        <a:pt x="679523" y="762263"/>
                      </a:moveTo>
                      <a:lnTo>
                        <a:pt x="90087" y="762263"/>
                      </a:lnTo>
                      <a:cubicBezTo>
                        <a:pt x="44470" y="762263"/>
                        <a:pt x="7348" y="725294"/>
                        <a:pt x="7348" y="679523"/>
                      </a:cubicBezTo>
                      <a:lnTo>
                        <a:pt x="7348" y="90088"/>
                      </a:ln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679523" y="7348"/>
                      </a:lnTo>
                      <a:cubicBezTo>
                        <a:pt x="725140" y="7348"/>
                        <a:pt x="762263" y="44316"/>
                        <a:pt x="762263" y="90088"/>
                      </a:cubicBezTo>
                      <a:lnTo>
                        <a:pt x="762263" y="679523"/>
                      </a:lnTo>
                      <a:cubicBezTo>
                        <a:pt x="762225" y="725294"/>
                        <a:pt x="725140" y="762263"/>
                        <a:pt x="679523" y="762263"/>
                      </a:cubicBezTo>
                      <a:close/>
                      <a:moveTo>
                        <a:pt x="172785" y="596818"/>
                      </a:moveTo>
                      <a:lnTo>
                        <a:pt x="596894" y="596818"/>
                      </a:lnTo>
                      <a:lnTo>
                        <a:pt x="596894" y="172710"/>
                      </a:lnTo>
                      <a:lnTo>
                        <a:pt x="172785" y="172710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89" name="Freeform: Shape 188">
                  <a:extLst>
                    <a:ext uri="{FF2B5EF4-FFF2-40B4-BE49-F238E27FC236}">
                      <a16:creationId xmlns:a16="http://schemas.microsoft.com/office/drawing/2014/main" id="{A19579DC-67F0-43AB-B867-1D75FC22FA9B}"/>
                    </a:ext>
                  </a:extLst>
                </p:cNvPr>
                <p:cNvSpPr/>
                <p:nvPr/>
              </p:nvSpPr>
              <p:spPr>
                <a:xfrm>
                  <a:off x="-7455729" y="3700495"/>
                  <a:ext cx="1352006" cy="176349"/>
                </a:xfrm>
                <a:custGeom>
                  <a:avLst/>
                  <a:gdLst>
                    <a:gd name="connsiteX0" fmla="*/ 1265745 w 1352005"/>
                    <a:gd name="connsiteY0" fmla="*/ 172827 h 176348"/>
                    <a:gd name="connsiteX1" fmla="*/ 90087 w 1352005"/>
                    <a:gd name="connsiteY1" fmla="*/ 172827 h 176348"/>
                    <a:gd name="connsiteX2" fmla="*/ 7348 w 1352005"/>
                    <a:gd name="connsiteY2" fmla="*/ 90088 h 176348"/>
                    <a:gd name="connsiteX3" fmla="*/ 90087 w 1352005"/>
                    <a:gd name="connsiteY3" fmla="*/ 7348 h 176348"/>
                    <a:gd name="connsiteX4" fmla="*/ 1265745 w 1352005"/>
                    <a:gd name="connsiteY4" fmla="*/ 7386 h 176348"/>
                    <a:gd name="connsiteX5" fmla="*/ 1348485 w 1352005"/>
                    <a:gd name="connsiteY5" fmla="*/ 90126 h 176348"/>
                    <a:gd name="connsiteX6" fmla="*/ 1265745 w 1352005"/>
                    <a:gd name="connsiteY6" fmla="*/ 172828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52005" h="176348">
                      <a:moveTo>
                        <a:pt x="1265745" y="172827"/>
                      </a:moveTo>
                      <a:lnTo>
                        <a:pt x="90087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1265745" y="7386"/>
                      </a:lnTo>
                      <a:cubicBezTo>
                        <a:pt x="1311362" y="7386"/>
                        <a:pt x="1348485" y="44355"/>
                        <a:pt x="1348485" y="90126"/>
                      </a:cubicBezTo>
                      <a:cubicBezTo>
                        <a:pt x="1348332" y="135859"/>
                        <a:pt x="1311362" y="172828"/>
                        <a:pt x="1265745" y="17282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90" name="Freeform: Shape 189">
                  <a:extLst>
                    <a:ext uri="{FF2B5EF4-FFF2-40B4-BE49-F238E27FC236}">
                      <a16:creationId xmlns:a16="http://schemas.microsoft.com/office/drawing/2014/main" id="{1AE247AA-7BE1-45DF-9A9F-AECE0FA3AEB2}"/>
                    </a:ext>
                  </a:extLst>
                </p:cNvPr>
                <p:cNvSpPr/>
                <p:nvPr/>
              </p:nvSpPr>
              <p:spPr>
                <a:xfrm>
                  <a:off x="-7455729" y="3405894"/>
                  <a:ext cx="1518557" cy="176349"/>
                </a:xfrm>
                <a:custGeom>
                  <a:avLst/>
                  <a:gdLst>
                    <a:gd name="connsiteX0" fmla="*/ 1435823 w 1518557"/>
                    <a:gd name="connsiteY0" fmla="*/ 172828 h 176348"/>
                    <a:gd name="connsiteX1" fmla="*/ 90087 w 1518557"/>
                    <a:gd name="connsiteY1" fmla="*/ 172828 h 176348"/>
                    <a:gd name="connsiteX2" fmla="*/ 7348 w 1518557"/>
                    <a:gd name="connsiteY2" fmla="*/ 90088 h 176348"/>
                    <a:gd name="connsiteX3" fmla="*/ 90087 w 1518557"/>
                    <a:gd name="connsiteY3" fmla="*/ 7348 h 176348"/>
                    <a:gd name="connsiteX4" fmla="*/ 1435823 w 1518557"/>
                    <a:gd name="connsiteY4" fmla="*/ 7348 h 176348"/>
                    <a:gd name="connsiteX5" fmla="*/ 1518563 w 1518557"/>
                    <a:gd name="connsiteY5" fmla="*/ 90088 h 176348"/>
                    <a:gd name="connsiteX6" fmla="*/ 1435823 w 1518557"/>
                    <a:gd name="connsiteY6" fmla="*/ 172828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18557" h="176348">
                      <a:moveTo>
                        <a:pt x="1435823" y="172828"/>
                      </a:moveTo>
                      <a:lnTo>
                        <a:pt x="90087" y="172828"/>
                      </a:lnTo>
                      <a:cubicBezTo>
                        <a:pt x="44470" y="172828"/>
                        <a:pt x="7348" y="135859"/>
                        <a:pt x="7348" y="90088"/>
                      </a:cubicBezTo>
                      <a:cubicBezTo>
                        <a:pt x="7348" y="44316"/>
                        <a:pt x="44316" y="7348"/>
                        <a:pt x="90087" y="7348"/>
                      </a:cubicBezTo>
                      <a:lnTo>
                        <a:pt x="1435823" y="7348"/>
                      </a:lnTo>
                      <a:cubicBezTo>
                        <a:pt x="1481441" y="7348"/>
                        <a:pt x="1518563" y="44316"/>
                        <a:pt x="1518563" y="90088"/>
                      </a:cubicBezTo>
                      <a:cubicBezTo>
                        <a:pt x="1518563" y="135859"/>
                        <a:pt x="1481441" y="172828"/>
                        <a:pt x="1435823" y="17282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91" name="Freeform: Shape 190">
                  <a:extLst>
                    <a:ext uri="{FF2B5EF4-FFF2-40B4-BE49-F238E27FC236}">
                      <a16:creationId xmlns:a16="http://schemas.microsoft.com/office/drawing/2014/main" id="{19AA5B72-A21A-48EC-A5C7-35A156AF5061}"/>
                    </a:ext>
                  </a:extLst>
                </p:cNvPr>
                <p:cNvSpPr/>
                <p:nvPr/>
              </p:nvSpPr>
              <p:spPr>
                <a:xfrm>
                  <a:off x="-7455739" y="3995291"/>
                  <a:ext cx="1097280" cy="176349"/>
                </a:xfrm>
                <a:custGeom>
                  <a:avLst/>
                  <a:gdLst>
                    <a:gd name="connsiteX0" fmla="*/ 1010441 w 1097280"/>
                    <a:gd name="connsiteY0" fmla="*/ 172827 h 176348"/>
                    <a:gd name="connsiteX1" fmla="*/ 90088 w 1097280"/>
                    <a:gd name="connsiteY1" fmla="*/ 172827 h 176348"/>
                    <a:gd name="connsiteX2" fmla="*/ 7348 w 1097280"/>
                    <a:gd name="connsiteY2" fmla="*/ 90088 h 176348"/>
                    <a:gd name="connsiteX3" fmla="*/ 90088 w 1097280"/>
                    <a:gd name="connsiteY3" fmla="*/ 7348 h 176348"/>
                    <a:gd name="connsiteX4" fmla="*/ 1010441 w 1097280"/>
                    <a:gd name="connsiteY4" fmla="*/ 7348 h 176348"/>
                    <a:gd name="connsiteX5" fmla="*/ 1093181 w 1097280"/>
                    <a:gd name="connsiteY5" fmla="*/ 90088 h 176348"/>
                    <a:gd name="connsiteX6" fmla="*/ 1010441 w 1097280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7280" h="176348">
                      <a:moveTo>
                        <a:pt x="1010441" y="172827"/>
                      </a:moveTo>
                      <a:lnTo>
                        <a:pt x="90088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470"/>
                        <a:pt x="44316" y="7348"/>
                        <a:pt x="90088" y="7348"/>
                      </a:cubicBezTo>
                      <a:lnTo>
                        <a:pt x="1010441" y="7348"/>
                      </a:lnTo>
                      <a:cubicBezTo>
                        <a:pt x="1056059" y="7348"/>
                        <a:pt x="1093181" y="44316"/>
                        <a:pt x="1093181" y="90088"/>
                      </a:cubicBezTo>
                      <a:cubicBezTo>
                        <a:pt x="1093143" y="135859"/>
                        <a:pt x="1056174" y="172827"/>
                        <a:pt x="1010441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92" name="Freeform: Shape 191">
                  <a:extLst>
                    <a:ext uri="{FF2B5EF4-FFF2-40B4-BE49-F238E27FC236}">
                      <a16:creationId xmlns:a16="http://schemas.microsoft.com/office/drawing/2014/main" id="{7839CFE7-C842-49E3-ABA0-81E43560F046}"/>
                    </a:ext>
                  </a:extLst>
                </p:cNvPr>
                <p:cNvSpPr/>
                <p:nvPr/>
              </p:nvSpPr>
              <p:spPr>
                <a:xfrm>
                  <a:off x="-8310275" y="4486578"/>
                  <a:ext cx="764177" cy="764177"/>
                </a:xfrm>
                <a:custGeom>
                  <a:avLst/>
                  <a:gdLst>
                    <a:gd name="connsiteX0" fmla="*/ 679523 w 764177"/>
                    <a:gd name="connsiteY0" fmla="*/ 762263 h 764177"/>
                    <a:gd name="connsiteX1" fmla="*/ 90087 w 764177"/>
                    <a:gd name="connsiteY1" fmla="*/ 762263 h 764177"/>
                    <a:gd name="connsiteX2" fmla="*/ 7348 w 764177"/>
                    <a:gd name="connsiteY2" fmla="*/ 679523 h 764177"/>
                    <a:gd name="connsiteX3" fmla="*/ 7348 w 764177"/>
                    <a:gd name="connsiteY3" fmla="*/ 90088 h 764177"/>
                    <a:gd name="connsiteX4" fmla="*/ 90087 w 764177"/>
                    <a:gd name="connsiteY4" fmla="*/ 7348 h 764177"/>
                    <a:gd name="connsiteX5" fmla="*/ 679523 w 764177"/>
                    <a:gd name="connsiteY5" fmla="*/ 7348 h 764177"/>
                    <a:gd name="connsiteX6" fmla="*/ 762263 w 764177"/>
                    <a:gd name="connsiteY6" fmla="*/ 90088 h 764177"/>
                    <a:gd name="connsiteX7" fmla="*/ 762263 w 764177"/>
                    <a:gd name="connsiteY7" fmla="*/ 679523 h 764177"/>
                    <a:gd name="connsiteX8" fmla="*/ 679523 w 764177"/>
                    <a:gd name="connsiteY8" fmla="*/ 762263 h 764177"/>
                    <a:gd name="connsiteX9" fmla="*/ 172785 w 764177"/>
                    <a:gd name="connsiteY9" fmla="*/ 596936 h 764177"/>
                    <a:gd name="connsiteX10" fmla="*/ 596894 w 764177"/>
                    <a:gd name="connsiteY10" fmla="*/ 596936 h 764177"/>
                    <a:gd name="connsiteX11" fmla="*/ 596894 w 764177"/>
                    <a:gd name="connsiteY11" fmla="*/ 172827 h 764177"/>
                    <a:gd name="connsiteX12" fmla="*/ 172785 w 764177"/>
                    <a:gd name="connsiteY12" fmla="*/ 172827 h 7641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64177" h="764177">
                      <a:moveTo>
                        <a:pt x="679523" y="762263"/>
                      </a:moveTo>
                      <a:lnTo>
                        <a:pt x="90087" y="762263"/>
                      </a:lnTo>
                      <a:cubicBezTo>
                        <a:pt x="44470" y="762263"/>
                        <a:pt x="7348" y="725294"/>
                        <a:pt x="7348" y="679523"/>
                      </a:cubicBezTo>
                      <a:lnTo>
                        <a:pt x="7348" y="90088"/>
                      </a:ln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679523" y="7348"/>
                      </a:lnTo>
                      <a:cubicBezTo>
                        <a:pt x="725140" y="7348"/>
                        <a:pt x="762263" y="44316"/>
                        <a:pt x="762263" y="90088"/>
                      </a:cubicBezTo>
                      <a:lnTo>
                        <a:pt x="762263" y="679523"/>
                      </a:lnTo>
                      <a:cubicBezTo>
                        <a:pt x="762225" y="725294"/>
                        <a:pt x="725140" y="762263"/>
                        <a:pt x="679523" y="762263"/>
                      </a:cubicBezTo>
                      <a:close/>
                      <a:moveTo>
                        <a:pt x="172785" y="596936"/>
                      </a:moveTo>
                      <a:lnTo>
                        <a:pt x="596894" y="596936"/>
                      </a:lnTo>
                      <a:lnTo>
                        <a:pt x="596894" y="172827"/>
                      </a:lnTo>
                      <a:lnTo>
                        <a:pt x="172785" y="172827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93" name="Freeform: Shape 192">
                  <a:extLst>
                    <a:ext uri="{FF2B5EF4-FFF2-40B4-BE49-F238E27FC236}">
                      <a16:creationId xmlns:a16="http://schemas.microsoft.com/office/drawing/2014/main" id="{C4FCECD5-03B0-400A-8ED2-CA4A7443C16A}"/>
                    </a:ext>
                  </a:extLst>
                </p:cNvPr>
                <p:cNvSpPr/>
                <p:nvPr/>
              </p:nvSpPr>
              <p:spPr>
                <a:xfrm>
                  <a:off x="-7455729" y="4781413"/>
                  <a:ext cx="1352006" cy="176349"/>
                </a:xfrm>
                <a:custGeom>
                  <a:avLst/>
                  <a:gdLst>
                    <a:gd name="connsiteX0" fmla="*/ 1265745 w 1352005"/>
                    <a:gd name="connsiteY0" fmla="*/ 172828 h 176348"/>
                    <a:gd name="connsiteX1" fmla="*/ 90087 w 1352005"/>
                    <a:gd name="connsiteY1" fmla="*/ 172828 h 176348"/>
                    <a:gd name="connsiteX2" fmla="*/ 7348 w 1352005"/>
                    <a:gd name="connsiteY2" fmla="*/ 90088 h 176348"/>
                    <a:gd name="connsiteX3" fmla="*/ 90087 w 1352005"/>
                    <a:gd name="connsiteY3" fmla="*/ 7348 h 176348"/>
                    <a:gd name="connsiteX4" fmla="*/ 1265745 w 1352005"/>
                    <a:gd name="connsiteY4" fmla="*/ 7348 h 176348"/>
                    <a:gd name="connsiteX5" fmla="*/ 1348485 w 1352005"/>
                    <a:gd name="connsiteY5" fmla="*/ 90088 h 176348"/>
                    <a:gd name="connsiteX6" fmla="*/ 1265745 w 1352005"/>
                    <a:gd name="connsiteY6" fmla="*/ 172828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52005" h="176348">
                      <a:moveTo>
                        <a:pt x="1265745" y="172828"/>
                      </a:moveTo>
                      <a:lnTo>
                        <a:pt x="90087" y="172828"/>
                      </a:lnTo>
                      <a:cubicBezTo>
                        <a:pt x="44470" y="172828"/>
                        <a:pt x="7348" y="135859"/>
                        <a:pt x="7348" y="90088"/>
                      </a:cubicBezTo>
                      <a:cubicBezTo>
                        <a:pt x="7348" y="44316"/>
                        <a:pt x="44316" y="7348"/>
                        <a:pt x="90087" y="7348"/>
                      </a:cubicBezTo>
                      <a:lnTo>
                        <a:pt x="1265745" y="7348"/>
                      </a:lnTo>
                      <a:cubicBezTo>
                        <a:pt x="1311362" y="7348"/>
                        <a:pt x="1348485" y="44316"/>
                        <a:pt x="1348485" y="90088"/>
                      </a:cubicBezTo>
                      <a:cubicBezTo>
                        <a:pt x="1348485" y="135859"/>
                        <a:pt x="1311362" y="172828"/>
                        <a:pt x="1265745" y="17282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94" name="Freeform: Shape 193">
                  <a:extLst>
                    <a:ext uri="{FF2B5EF4-FFF2-40B4-BE49-F238E27FC236}">
                      <a16:creationId xmlns:a16="http://schemas.microsoft.com/office/drawing/2014/main" id="{1632DC26-6EBB-498E-9B9D-FDEB0BD4FA35}"/>
                    </a:ext>
                  </a:extLst>
                </p:cNvPr>
                <p:cNvSpPr/>
                <p:nvPr/>
              </p:nvSpPr>
              <p:spPr>
                <a:xfrm>
                  <a:off x="-7455729" y="4486617"/>
                  <a:ext cx="1518557" cy="176349"/>
                </a:xfrm>
                <a:custGeom>
                  <a:avLst/>
                  <a:gdLst>
                    <a:gd name="connsiteX0" fmla="*/ 1435823 w 1518557"/>
                    <a:gd name="connsiteY0" fmla="*/ 172827 h 176348"/>
                    <a:gd name="connsiteX1" fmla="*/ 90087 w 1518557"/>
                    <a:gd name="connsiteY1" fmla="*/ 172827 h 176348"/>
                    <a:gd name="connsiteX2" fmla="*/ 7348 w 1518557"/>
                    <a:gd name="connsiteY2" fmla="*/ 90088 h 176348"/>
                    <a:gd name="connsiteX3" fmla="*/ 90087 w 1518557"/>
                    <a:gd name="connsiteY3" fmla="*/ 7348 h 176348"/>
                    <a:gd name="connsiteX4" fmla="*/ 1435823 w 1518557"/>
                    <a:gd name="connsiteY4" fmla="*/ 7348 h 176348"/>
                    <a:gd name="connsiteX5" fmla="*/ 1518563 w 1518557"/>
                    <a:gd name="connsiteY5" fmla="*/ 90088 h 176348"/>
                    <a:gd name="connsiteX6" fmla="*/ 1435823 w 1518557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18557" h="176348">
                      <a:moveTo>
                        <a:pt x="1435823" y="172827"/>
                      </a:moveTo>
                      <a:lnTo>
                        <a:pt x="90087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1435823" y="7348"/>
                      </a:lnTo>
                      <a:cubicBezTo>
                        <a:pt x="1481441" y="7348"/>
                        <a:pt x="1518563" y="44316"/>
                        <a:pt x="1518563" y="90088"/>
                      </a:cubicBezTo>
                      <a:cubicBezTo>
                        <a:pt x="1518410" y="135859"/>
                        <a:pt x="1481441" y="172827"/>
                        <a:pt x="1435823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95" name="Freeform: Shape 194">
                  <a:extLst>
                    <a:ext uri="{FF2B5EF4-FFF2-40B4-BE49-F238E27FC236}">
                      <a16:creationId xmlns:a16="http://schemas.microsoft.com/office/drawing/2014/main" id="{1AB4F831-353E-4F61-9AD9-2C291B70ED76}"/>
                    </a:ext>
                  </a:extLst>
                </p:cNvPr>
                <p:cNvSpPr/>
                <p:nvPr/>
              </p:nvSpPr>
              <p:spPr>
                <a:xfrm>
                  <a:off x="-7455739" y="5076013"/>
                  <a:ext cx="1097280" cy="176349"/>
                </a:xfrm>
                <a:custGeom>
                  <a:avLst/>
                  <a:gdLst>
                    <a:gd name="connsiteX0" fmla="*/ 1010441 w 1097280"/>
                    <a:gd name="connsiteY0" fmla="*/ 172827 h 176348"/>
                    <a:gd name="connsiteX1" fmla="*/ 90088 w 1097280"/>
                    <a:gd name="connsiteY1" fmla="*/ 172827 h 176348"/>
                    <a:gd name="connsiteX2" fmla="*/ 7348 w 1097280"/>
                    <a:gd name="connsiteY2" fmla="*/ 90088 h 176348"/>
                    <a:gd name="connsiteX3" fmla="*/ 90088 w 1097280"/>
                    <a:gd name="connsiteY3" fmla="*/ 7348 h 176348"/>
                    <a:gd name="connsiteX4" fmla="*/ 1010441 w 1097280"/>
                    <a:gd name="connsiteY4" fmla="*/ 7348 h 176348"/>
                    <a:gd name="connsiteX5" fmla="*/ 1093181 w 1097280"/>
                    <a:gd name="connsiteY5" fmla="*/ 90088 h 176348"/>
                    <a:gd name="connsiteX6" fmla="*/ 1010441 w 1097280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7280" h="176348">
                      <a:moveTo>
                        <a:pt x="1010441" y="172827"/>
                      </a:moveTo>
                      <a:lnTo>
                        <a:pt x="90088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470"/>
                        <a:pt x="44316" y="7348"/>
                        <a:pt x="90088" y="7348"/>
                      </a:cubicBezTo>
                      <a:lnTo>
                        <a:pt x="1010441" y="7348"/>
                      </a:lnTo>
                      <a:cubicBezTo>
                        <a:pt x="1056059" y="7348"/>
                        <a:pt x="1093181" y="44316"/>
                        <a:pt x="1093181" y="90088"/>
                      </a:cubicBezTo>
                      <a:cubicBezTo>
                        <a:pt x="1093143" y="135859"/>
                        <a:pt x="1056174" y="172827"/>
                        <a:pt x="1010441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96" name="Freeform: Shape 195">
                  <a:extLst>
                    <a:ext uri="{FF2B5EF4-FFF2-40B4-BE49-F238E27FC236}">
                      <a16:creationId xmlns:a16="http://schemas.microsoft.com/office/drawing/2014/main" id="{DA0CAA4A-1220-4A98-B693-3B0A32DC883E}"/>
                    </a:ext>
                  </a:extLst>
                </p:cNvPr>
                <p:cNvSpPr/>
                <p:nvPr/>
              </p:nvSpPr>
              <p:spPr>
                <a:xfrm>
                  <a:off x="-8310275" y="2325074"/>
                  <a:ext cx="764177" cy="764177"/>
                </a:xfrm>
                <a:custGeom>
                  <a:avLst/>
                  <a:gdLst>
                    <a:gd name="connsiteX0" fmla="*/ 679523 w 764177"/>
                    <a:gd name="connsiteY0" fmla="*/ 762224 h 764177"/>
                    <a:gd name="connsiteX1" fmla="*/ 90087 w 764177"/>
                    <a:gd name="connsiteY1" fmla="*/ 762224 h 764177"/>
                    <a:gd name="connsiteX2" fmla="*/ 7348 w 764177"/>
                    <a:gd name="connsiteY2" fmla="*/ 679484 h 764177"/>
                    <a:gd name="connsiteX3" fmla="*/ 7348 w 764177"/>
                    <a:gd name="connsiteY3" fmla="*/ 90088 h 764177"/>
                    <a:gd name="connsiteX4" fmla="*/ 90087 w 764177"/>
                    <a:gd name="connsiteY4" fmla="*/ 7348 h 764177"/>
                    <a:gd name="connsiteX5" fmla="*/ 679523 w 764177"/>
                    <a:gd name="connsiteY5" fmla="*/ 7348 h 764177"/>
                    <a:gd name="connsiteX6" fmla="*/ 762263 w 764177"/>
                    <a:gd name="connsiteY6" fmla="*/ 90088 h 764177"/>
                    <a:gd name="connsiteX7" fmla="*/ 762225 w 764177"/>
                    <a:gd name="connsiteY7" fmla="*/ 679640 h 764177"/>
                    <a:gd name="connsiteX8" fmla="*/ 679523 w 764177"/>
                    <a:gd name="connsiteY8" fmla="*/ 762227 h 764177"/>
                    <a:gd name="connsiteX9" fmla="*/ 172785 w 764177"/>
                    <a:gd name="connsiteY9" fmla="*/ 596936 h 764177"/>
                    <a:gd name="connsiteX10" fmla="*/ 596894 w 764177"/>
                    <a:gd name="connsiteY10" fmla="*/ 596936 h 764177"/>
                    <a:gd name="connsiteX11" fmla="*/ 596932 w 764177"/>
                    <a:gd name="connsiteY11" fmla="*/ 172788 h 764177"/>
                    <a:gd name="connsiteX12" fmla="*/ 172824 w 764177"/>
                    <a:gd name="connsiteY12" fmla="*/ 172788 h 7641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64177" h="764177">
                      <a:moveTo>
                        <a:pt x="679523" y="762224"/>
                      </a:moveTo>
                      <a:lnTo>
                        <a:pt x="90087" y="762224"/>
                      </a:lnTo>
                      <a:cubicBezTo>
                        <a:pt x="44470" y="762224"/>
                        <a:pt x="7348" y="725255"/>
                        <a:pt x="7348" y="679484"/>
                      </a:cubicBezTo>
                      <a:lnTo>
                        <a:pt x="7348" y="90088"/>
                      </a:ln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679523" y="7348"/>
                      </a:lnTo>
                      <a:cubicBezTo>
                        <a:pt x="725140" y="7348"/>
                        <a:pt x="762263" y="44316"/>
                        <a:pt x="762263" y="90088"/>
                      </a:cubicBezTo>
                      <a:lnTo>
                        <a:pt x="762225" y="679640"/>
                      </a:lnTo>
                      <a:cubicBezTo>
                        <a:pt x="762225" y="725258"/>
                        <a:pt x="725140" y="762227"/>
                        <a:pt x="679523" y="762227"/>
                      </a:cubicBezTo>
                      <a:close/>
                      <a:moveTo>
                        <a:pt x="172785" y="596936"/>
                      </a:moveTo>
                      <a:lnTo>
                        <a:pt x="596894" y="596936"/>
                      </a:lnTo>
                      <a:lnTo>
                        <a:pt x="596932" y="172788"/>
                      </a:lnTo>
                      <a:lnTo>
                        <a:pt x="172824" y="17278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97" name="Freeform: Shape 196">
                  <a:extLst>
                    <a:ext uri="{FF2B5EF4-FFF2-40B4-BE49-F238E27FC236}">
                      <a16:creationId xmlns:a16="http://schemas.microsoft.com/office/drawing/2014/main" id="{2E283C40-B4AC-4956-8287-EF561F94030C}"/>
                    </a:ext>
                  </a:extLst>
                </p:cNvPr>
                <p:cNvSpPr/>
                <p:nvPr/>
              </p:nvSpPr>
              <p:spPr>
                <a:xfrm>
                  <a:off x="-7455729" y="2619772"/>
                  <a:ext cx="1352006" cy="176349"/>
                </a:xfrm>
                <a:custGeom>
                  <a:avLst/>
                  <a:gdLst>
                    <a:gd name="connsiteX0" fmla="*/ 1265745 w 1352005"/>
                    <a:gd name="connsiteY0" fmla="*/ 172827 h 176348"/>
                    <a:gd name="connsiteX1" fmla="*/ 90087 w 1352005"/>
                    <a:gd name="connsiteY1" fmla="*/ 172827 h 176348"/>
                    <a:gd name="connsiteX2" fmla="*/ 7348 w 1352005"/>
                    <a:gd name="connsiteY2" fmla="*/ 90088 h 176348"/>
                    <a:gd name="connsiteX3" fmla="*/ 90087 w 1352005"/>
                    <a:gd name="connsiteY3" fmla="*/ 7348 h 176348"/>
                    <a:gd name="connsiteX4" fmla="*/ 1265745 w 1352005"/>
                    <a:gd name="connsiteY4" fmla="*/ 7386 h 176348"/>
                    <a:gd name="connsiteX5" fmla="*/ 1348485 w 1352005"/>
                    <a:gd name="connsiteY5" fmla="*/ 90126 h 176348"/>
                    <a:gd name="connsiteX6" fmla="*/ 1265745 w 1352005"/>
                    <a:gd name="connsiteY6" fmla="*/ 172828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52005" h="176348">
                      <a:moveTo>
                        <a:pt x="1265745" y="172827"/>
                      </a:moveTo>
                      <a:lnTo>
                        <a:pt x="90087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1265745" y="7386"/>
                      </a:lnTo>
                      <a:cubicBezTo>
                        <a:pt x="1311362" y="7386"/>
                        <a:pt x="1348485" y="44355"/>
                        <a:pt x="1348485" y="90126"/>
                      </a:cubicBezTo>
                      <a:cubicBezTo>
                        <a:pt x="1348332" y="135705"/>
                        <a:pt x="1311362" y="172828"/>
                        <a:pt x="1265745" y="17282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98" name="Freeform: Shape 197">
                  <a:extLst>
                    <a:ext uri="{FF2B5EF4-FFF2-40B4-BE49-F238E27FC236}">
                      <a16:creationId xmlns:a16="http://schemas.microsoft.com/office/drawing/2014/main" id="{E54DAD33-6677-4AD3-8D3E-E81591FC97E1}"/>
                    </a:ext>
                  </a:extLst>
                </p:cNvPr>
                <p:cNvSpPr/>
                <p:nvPr/>
              </p:nvSpPr>
              <p:spPr>
                <a:xfrm>
                  <a:off x="-7455739" y="2914470"/>
                  <a:ext cx="1097280" cy="176349"/>
                </a:xfrm>
                <a:custGeom>
                  <a:avLst/>
                  <a:gdLst>
                    <a:gd name="connsiteX0" fmla="*/ 1010441 w 1097280"/>
                    <a:gd name="connsiteY0" fmla="*/ 172827 h 176348"/>
                    <a:gd name="connsiteX1" fmla="*/ 90088 w 1097280"/>
                    <a:gd name="connsiteY1" fmla="*/ 172827 h 176348"/>
                    <a:gd name="connsiteX2" fmla="*/ 7348 w 1097280"/>
                    <a:gd name="connsiteY2" fmla="*/ 90088 h 176348"/>
                    <a:gd name="connsiteX3" fmla="*/ 90088 w 1097280"/>
                    <a:gd name="connsiteY3" fmla="*/ 7348 h 176348"/>
                    <a:gd name="connsiteX4" fmla="*/ 1010441 w 1097280"/>
                    <a:gd name="connsiteY4" fmla="*/ 7348 h 176348"/>
                    <a:gd name="connsiteX5" fmla="*/ 1093181 w 1097280"/>
                    <a:gd name="connsiteY5" fmla="*/ 90088 h 176348"/>
                    <a:gd name="connsiteX6" fmla="*/ 1010441 w 1097280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7280" h="176348">
                      <a:moveTo>
                        <a:pt x="1010441" y="172827"/>
                      </a:moveTo>
                      <a:lnTo>
                        <a:pt x="90088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316"/>
                        <a:pt x="44316" y="7348"/>
                        <a:pt x="90088" y="7348"/>
                      </a:cubicBezTo>
                      <a:lnTo>
                        <a:pt x="1010441" y="7348"/>
                      </a:lnTo>
                      <a:cubicBezTo>
                        <a:pt x="1056059" y="7348"/>
                        <a:pt x="1093181" y="44316"/>
                        <a:pt x="1093181" y="90088"/>
                      </a:cubicBezTo>
                      <a:cubicBezTo>
                        <a:pt x="1093143" y="135859"/>
                        <a:pt x="1056174" y="172827"/>
                        <a:pt x="1010441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199" name="Freeform: Shape 198">
                  <a:extLst>
                    <a:ext uri="{FF2B5EF4-FFF2-40B4-BE49-F238E27FC236}">
                      <a16:creationId xmlns:a16="http://schemas.microsoft.com/office/drawing/2014/main" id="{97801060-AB82-4DBD-A140-C23E658A313E}"/>
                    </a:ext>
                  </a:extLst>
                </p:cNvPr>
                <p:cNvSpPr/>
                <p:nvPr/>
              </p:nvSpPr>
              <p:spPr>
                <a:xfrm>
                  <a:off x="-7455729" y="2325005"/>
                  <a:ext cx="1518557" cy="176349"/>
                </a:xfrm>
                <a:custGeom>
                  <a:avLst/>
                  <a:gdLst>
                    <a:gd name="connsiteX0" fmla="*/ 1435823 w 1518557"/>
                    <a:gd name="connsiteY0" fmla="*/ 172828 h 176348"/>
                    <a:gd name="connsiteX1" fmla="*/ 90087 w 1518557"/>
                    <a:gd name="connsiteY1" fmla="*/ 172828 h 176348"/>
                    <a:gd name="connsiteX2" fmla="*/ 7348 w 1518557"/>
                    <a:gd name="connsiteY2" fmla="*/ 90088 h 176348"/>
                    <a:gd name="connsiteX3" fmla="*/ 90087 w 1518557"/>
                    <a:gd name="connsiteY3" fmla="*/ 7348 h 176348"/>
                    <a:gd name="connsiteX4" fmla="*/ 1435823 w 1518557"/>
                    <a:gd name="connsiteY4" fmla="*/ 7348 h 176348"/>
                    <a:gd name="connsiteX5" fmla="*/ 1518563 w 1518557"/>
                    <a:gd name="connsiteY5" fmla="*/ 90088 h 176348"/>
                    <a:gd name="connsiteX6" fmla="*/ 1435823 w 1518557"/>
                    <a:gd name="connsiteY6" fmla="*/ 172828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18557" h="176348">
                      <a:moveTo>
                        <a:pt x="1435823" y="172828"/>
                      </a:moveTo>
                      <a:lnTo>
                        <a:pt x="90087" y="172828"/>
                      </a:lnTo>
                      <a:cubicBezTo>
                        <a:pt x="44470" y="172828"/>
                        <a:pt x="7348" y="135859"/>
                        <a:pt x="7348" y="90088"/>
                      </a:cubicBezTo>
                      <a:cubicBezTo>
                        <a:pt x="7348" y="44316"/>
                        <a:pt x="44316" y="7348"/>
                        <a:pt x="90087" y="7348"/>
                      </a:cubicBezTo>
                      <a:lnTo>
                        <a:pt x="1435823" y="7348"/>
                      </a:lnTo>
                      <a:cubicBezTo>
                        <a:pt x="1481441" y="7348"/>
                        <a:pt x="1518563" y="44316"/>
                        <a:pt x="1518563" y="90088"/>
                      </a:cubicBezTo>
                      <a:cubicBezTo>
                        <a:pt x="1518410" y="135859"/>
                        <a:pt x="1481441" y="172828"/>
                        <a:pt x="1435823" y="17282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200" name="Freeform: Shape 199">
                  <a:extLst>
                    <a:ext uri="{FF2B5EF4-FFF2-40B4-BE49-F238E27FC236}">
                      <a16:creationId xmlns:a16="http://schemas.microsoft.com/office/drawing/2014/main" id="{900092F9-E7FB-4B24-B5C1-C8B6298366FD}"/>
                    </a:ext>
                  </a:extLst>
                </p:cNvPr>
                <p:cNvSpPr/>
                <p:nvPr/>
              </p:nvSpPr>
              <p:spPr>
                <a:xfrm>
                  <a:off x="-8310275" y="5567399"/>
                  <a:ext cx="764177" cy="764177"/>
                </a:xfrm>
                <a:custGeom>
                  <a:avLst/>
                  <a:gdLst>
                    <a:gd name="connsiteX0" fmla="*/ 679523 w 764177"/>
                    <a:gd name="connsiteY0" fmla="*/ 762263 h 764177"/>
                    <a:gd name="connsiteX1" fmla="*/ 90087 w 764177"/>
                    <a:gd name="connsiteY1" fmla="*/ 762263 h 764177"/>
                    <a:gd name="connsiteX2" fmla="*/ 7348 w 764177"/>
                    <a:gd name="connsiteY2" fmla="*/ 679523 h 764177"/>
                    <a:gd name="connsiteX3" fmla="*/ 7348 w 764177"/>
                    <a:gd name="connsiteY3" fmla="*/ 90088 h 764177"/>
                    <a:gd name="connsiteX4" fmla="*/ 90087 w 764177"/>
                    <a:gd name="connsiteY4" fmla="*/ 7348 h 764177"/>
                    <a:gd name="connsiteX5" fmla="*/ 679523 w 764177"/>
                    <a:gd name="connsiteY5" fmla="*/ 7348 h 764177"/>
                    <a:gd name="connsiteX6" fmla="*/ 762263 w 764177"/>
                    <a:gd name="connsiteY6" fmla="*/ 90088 h 764177"/>
                    <a:gd name="connsiteX7" fmla="*/ 762263 w 764177"/>
                    <a:gd name="connsiteY7" fmla="*/ 679523 h 764177"/>
                    <a:gd name="connsiteX8" fmla="*/ 679523 w 764177"/>
                    <a:gd name="connsiteY8" fmla="*/ 762263 h 764177"/>
                    <a:gd name="connsiteX9" fmla="*/ 172785 w 764177"/>
                    <a:gd name="connsiteY9" fmla="*/ 596975 h 764177"/>
                    <a:gd name="connsiteX10" fmla="*/ 596894 w 764177"/>
                    <a:gd name="connsiteY10" fmla="*/ 596975 h 764177"/>
                    <a:gd name="connsiteX11" fmla="*/ 596894 w 764177"/>
                    <a:gd name="connsiteY11" fmla="*/ 172867 h 764177"/>
                    <a:gd name="connsiteX12" fmla="*/ 172785 w 764177"/>
                    <a:gd name="connsiteY12" fmla="*/ 172867 h 7641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64177" h="764177">
                      <a:moveTo>
                        <a:pt x="679523" y="762263"/>
                      </a:moveTo>
                      <a:lnTo>
                        <a:pt x="90087" y="762263"/>
                      </a:lnTo>
                      <a:cubicBezTo>
                        <a:pt x="44470" y="762263"/>
                        <a:pt x="7348" y="725294"/>
                        <a:pt x="7348" y="679523"/>
                      </a:cubicBezTo>
                      <a:lnTo>
                        <a:pt x="7348" y="90088"/>
                      </a:ln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679523" y="7348"/>
                      </a:lnTo>
                      <a:cubicBezTo>
                        <a:pt x="725140" y="7348"/>
                        <a:pt x="762263" y="44316"/>
                        <a:pt x="762263" y="90088"/>
                      </a:cubicBezTo>
                      <a:lnTo>
                        <a:pt x="762263" y="679523"/>
                      </a:lnTo>
                      <a:cubicBezTo>
                        <a:pt x="762225" y="725294"/>
                        <a:pt x="725140" y="762263"/>
                        <a:pt x="679523" y="762263"/>
                      </a:cubicBezTo>
                      <a:close/>
                      <a:moveTo>
                        <a:pt x="172785" y="596975"/>
                      </a:moveTo>
                      <a:lnTo>
                        <a:pt x="596894" y="596975"/>
                      </a:lnTo>
                      <a:lnTo>
                        <a:pt x="596894" y="172867"/>
                      </a:lnTo>
                      <a:lnTo>
                        <a:pt x="172785" y="172867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201" name="Freeform: Shape 200">
                  <a:extLst>
                    <a:ext uri="{FF2B5EF4-FFF2-40B4-BE49-F238E27FC236}">
                      <a16:creationId xmlns:a16="http://schemas.microsoft.com/office/drawing/2014/main" id="{CF29DCEC-48AC-435F-A04D-25BC86BFD88B}"/>
                    </a:ext>
                  </a:extLst>
                </p:cNvPr>
                <p:cNvSpPr/>
                <p:nvPr/>
              </p:nvSpPr>
              <p:spPr>
                <a:xfrm>
                  <a:off x="-7455729" y="5862038"/>
                  <a:ext cx="1352006" cy="176349"/>
                </a:xfrm>
                <a:custGeom>
                  <a:avLst/>
                  <a:gdLst>
                    <a:gd name="connsiteX0" fmla="*/ 1265745 w 1352005"/>
                    <a:gd name="connsiteY0" fmla="*/ 172827 h 176348"/>
                    <a:gd name="connsiteX1" fmla="*/ 90087 w 1352005"/>
                    <a:gd name="connsiteY1" fmla="*/ 172827 h 176348"/>
                    <a:gd name="connsiteX2" fmla="*/ 7348 w 1352005"/>
                    <a:gd name="connsiteY2" fmla="*/ 90087 h 176348"/>
                    <a:gd name="connsiteX3" fmla="*/ 90087 w 1352005"/>
                    <a:gd name="connsiteY3" fmla="*/ 7348 h 176348"/>
                    <a:gd name="connsiteX4" fmla="*/ 1265745 w 1352005"/>
                    <a:gd name="connsiteY4" fmla="*/ 7348 h 176348"/>
                    <a:gd name="connsiteX5" fmla="*/ 1348485 w 1352005"/>
                    <a:gd name="connsiteY5" fmla="*/ 90087 h 176348"/>
                    <a:gd name="connsiteX6" fmla="*/ 1265745 w 1352005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52005" h="176348">
                      <a:moveTo>
                        <a:pt x="1265745" y="172827"/>
                      </a:moveTo>
                      <a:lnTo>
                        <a:pt x="90087" y="172827"/>
                      </a:lnTo>
                      <a:cubicBezTo>
                        <a:pt x="44470" y="172827"/>
                        <a:pt x="7348" y="135859"/>
                        <a:pt x="7348" y="90087"/>
                      </a:cubicBezTo>
                      <a:cubicBezTo>
                        <a:pt x="7348" y="44316"/>
                        <a:pt x="44316" y="7348"/>
                        <a:pt x="90087" y="7348"/>
                      </a:cubicBezTo>
                      <a:lnTo>
                        <a:pt x="1265745" y="7348"/>
                      </a:lnTo>
                      <a:cubicBezTo>
                        <a:pt x="1311362" y="7348"/>
                        <a:pt x="1348485" y="44316"/>
                        <a:pt x="1348485" y="90087"/>
                      </a:cubicBezTo>
                      <a:cubicBezTo>
                        <a:pt x="1348485" y="135859"/>
                        <a:pt x="1311362" y="172827"/>
                        <a:pt x="1265745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202" name="Freeform: Shape 201">
                  <a:extLst>
                    <a:ext uri="{FF2B5EF4-FFF2-40B4-BE49-F238E27FC236}">
                      <a16:creationId xmlns:a16="http://schemas.microsoft.com/office/drawing/2014/main" id="{D9F942B9-DB8F-48D8-B998-CE272402B75E}"/>
                    </a:ext>
                  </a:extLst>
                </p:cNvPr>
                <p:cNvSpPr/>
                <p:nvPr/>
              </p:nvSpPr>
              <p:spPr>
                <a:xfrm>
                  <a:off x="-7455729" y="5567438"/>
                  <a:ext cx="1518557" cy="176349"/>
                </a:xfrm>
                <a:custGeom>
                  <a:avLst/>
                  <a:gdLst>
                    <a:gd name="connsiteX0" fmla="*/ 1435823 w 1518557"/>
                    <a:gd name="connsiteY0" fmla="*/ 172827 h 176348"/>
                    <a:gd name="connsiteX1" fmla="*/ 90087 w 1518557"/>
                    <a:gd name="connsiteY1" fmla="*/ 172827 h 176348"/>
                    <a:gd name="connsiteX2" fmla="*/ 7348 w 1518557"/>
                    <a:gd name="connsiteY2" fmla="*/ 90088 h 176348"/>
                    <a:gd name="connsiteX3" fmla="*/ 90087 w 1518557"/>
                    <a:gd name="connsiteY3" fmla="*/ 7348 h 176348"/>
                    <a:gd name="connsiteX4" fmla="*/ 1435823 w 1518557"/>
                    <a:gd name="connsiteY4" fmla="*/ 7348 h 176348"/>
                    <a:gd name="connsiteX5" fmla="*/ 1518563 w 1518557"/>
                    <a:gd name="connsiteY5" fmla="*/ 90088 h 176348"/>
                    <a:gd name="connsiteX6" fmla="*/ 1435823 w 1518557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18557" h="176348">
                      <a:moveTo>
                        <a:pt x="1435823" y="172827"/>
                      </a:moveTo>
                      <a:lnTo>
                        <a:pt x="90087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1435823" y="7348"/>
                      </a:lnTo>
                      <a:cubicBezTo>
                        <a:pt x="1481441" y="7348"/>
                        <a:pt x="1518563" y="44316"/>
                        <a:pt x="1518563" y="90088"/>
                      </a:cubicBezTo>
                      <a:cubicBezTo>
                        <a:pt x="1518410" y="135744"/>
                        <a:pt x="1481441" y="172827"/>
                        <a:pt x="1435823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203" name="Freeform: Shape 202">
                  <a:extLst>
                    <a:ext uri="{FF2B5EF4-FFF2-40B4-BE49-F238E27FC236}">
                      <a16:creationId xmlns:a16="http://schemas.microsoft.com/office/drawing/2014/main" id="{A8C0EA1A-45A1-4806-A4AC-80A6A56EAE2D}"/>
                    </a:ext>
                  </a:extLst>
                </p:cNvPr>
                <p:cNvSpPr/>
                <p:nvPr/>
              </p:nvSpPr>
              <p:spPr>
                <a:xfrm>
                  <a:off x="-7455739" y="6156834"/>
                  <a:ext cx="1097280" cy="176349"/>
                </a:xfrm>
                <a:custGeom>
                  <a:avLst/>
                  <a:gdLst>
                    <a:gd name="connsiteX0" fmla="*/ 1010441 w 1097280"/>
                    <a:gd name="connsiteY0" fmla="*/ 172827 h 176348"/>
                    <a:gd name="connsiteX1" fmla="*/ 90088 w 1097280"/>
                    <a:gd name="connsiteY1" fmla="*/ 172827 h 176348"/>
                    <a:gd name="connsiteX2" fmla="*/ 7348 w 1097280"/>
                    <a:gd name="connsiteY2" fmla="*/ 90088 h 176348"/>
                    <a:gd name="connsiteX3" fmla="*/ 90088 w 1097280"/>
                    <a:gd name="connsiteY3" fmla="*/ 7348 h 176348"/>
                    <a:gd name="connsiteX4" fmla="*/ 1010441 w 1097280"/>
                    <a:gd name="connsiteY4" fmla="*/ 7348 h 176348"/>
                    <a:gd name="connsiteX5" fmla="*/ 1093181 w 1097280"/>
                    <a:gd name="connsiteY5" fmla="*/ 90088 h 176348"/>
                    <a:gd name="connsiteX6" fmla="*/ 1010441 w 1097280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7280" h="176348">
                      <a:moveTo>
                        <a:pt x="1010441" y="172827"/>
                      </a:moveTo>
                      <a:lnTo>
                        <a:pt x="90088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316"/>
                        <a:pt x="44316" y="7348"/>
                        <a:pt x="90088" y="7348"/>
                      </a:cubicBezTo>
                      <a:lnTo>
                        <a:pt x="1010441" y="7348"/>
                      </a:lnTo>
                      <a:cubicBezTo>
                        <a:pt x="1056059" y="7348"/>
                        <a:pt x="1093181" y="44316"/>
                        <a:pt x="1093181" y="90088"/>
                      </a:cubicBezTo>
                      <a:cubicBezTo>
                        <a:pt x="1093143" y="135859"/>
                        <a:pt x="1056174" y="172827"/>
                        <a:pt x="1010441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204" name="Freeform: Shape 203">
                  <a:extLst>
                    <a:ext uri="{FF2B5EF4-FFF2-40B4-BE49-F238E27FC236}">
                      <a16:creationId xmlns:a16="http://schemas.microsoft.com/office/drawing/2014/main" id="{FD9FE97A-7560-4397-8CBF-8B056A0BFB91}"/>
                    </a:ext>
                  </a:extLst>
                </p:cNvPr>
                <p:cNvSpPr/>
                <p:nvPr/>
              </p:nvSpPr>
              <p:spPr>
                <a:xfrm>
                  <a:off x="-9643468" y="4710948"/>
                  <a:ext cx="1165860" cy="2028009"/>
                </a:xfrm>
                <a:custGeom>
                  <a:avLst/>
                  <a:gdLst>
                    <a:gd name="connsiteX0" fmla="*/ 586447 w 1165860"/>
                    <a:gd name="connsiteY0" fmla="*/ 2028822 h 2028008"/>
                    <a:gd name="connsiteX1" fmla="*/ 7348 w 1165860"/>
                    <a:gd name="connsiteY1" fmla="*/ 1449722 h 2028008"/>
                    <a:gd name="connsiteX2" fmla="*/ 7348 w 1165860"/>
                    <a:gd name="connsiteY2" fmla="*/ 451589 h 2028008"/>
                    <a:gd name="connsiteX3" fmla="*/ 451590 w 1165860"/>
                    <a:gd name="connsiteY3" fmla="*/ 7348 h 2028008"/>
                    <a:gd name="connsiteX4" fmla="*/ 1082966 w 1165860"/>
                    <a:gd name="connsiteY4" fmla="*/ 7348 h 2028008"/>
                    <a:gd name="connsiteX5" fmla="*/ 1165706 w 1165860"/>
                    <a:gd name="connsiteY5" fmla="*/ 90087 h 2028008"/>
                    <a:gd name="connsiteX6" fmla="*/ 1165706 w 1165860"/>
                    <a:gd name="connsiteY6" fmla="*/ 1449833 h 2028008"/>
                    <a:gd name="connsiteX7" fmla="*/ 586450 w 1165860"/>
                    <a:gd name="connsiteY7" fmla="*/ 2028785 h 2028008"/>
                    <a:gd name="connsiteX8" fmla="*/ 451580 w 1165860"/>
                    <a:gd name="connsiteY8" fmla="*/ 172655 h 2028008"/>
                    <a:gd name="connsiteX9" fmla="*/ 172782 w 1165860"/>
                    <a:gd name="connsiteY9" fmla="*/ 451452 h 2028008"/>
                    <a:gd name="connsiteX10" fmla="*/ 172782 w 1165860"/>
                    <a:gd name="connsiteY10" fmla="*/ 1449585 h 2028008"/>
                    <a:gd name="connsiteX11" fmla="*/ 586555 w 1165860"/>
                    <a:gd name="connsiteY11" fmla="*/ 1863358 h 2028008"/>
                    <a:gd name="connsiteX12" fmla="*/ 1000328 w 1165860"/>
                    <a:gd name="connsiteY12" fmla="*/ 1449585 h 2028008"/>
                    <a:gd name="connsiteX13" fmla="*/ 1000328 w 1165860"/>
                    <a:gd name="connsiteY13" fmla="*/ 172528 h 2028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65860" h="2028008">
                      <a:moveTo>
                        <a:pt x="586447" y="2028822"/>
                      </a:moveTo>
                      <a:cubicBezTo>
                        <a:pt x="267158" y="2028822"/>
                        <a:pt x="7348" y="1769001"/>
                        <a:pt x="7348" y="1449722"/>
                      </a:cubicBezTo>
                      <a:lnTo>
                        <a:pt x="7348" y="451589"/>
                      </a:lnTo>
                      <a:cubicBezTo>
                        <a:pt x="7348" y="206661"/>
                        <a:pt x="206661" y="7348"/>
                        <a:pt x="451590" y="7348"/>
                      </a:cubicBezTo>
                      <a:lnTo>
                        <a:pt x="1082966" y="7348"/>
                      </a:lnTo>
                      <a:cubicBezTo>
                        <a:pt x="1128584" y="7348"/>
                        <a:pt x="1165706" y="44316"/>
                        <a:pt x="1165706" y="90087"/>
                      </a:cubicBezTo>
                      <a:lnTo>
                        <a:pt x="1165706" y="1449833"/>
                      </a:lnTo>
                      <a:cubicBezTo>
                        <a:pt x="1165668" y="1769004"/>
                        <a:pt x="905886" y="2028785"/>
                        <a:pt x="586450" y="2028785"/>
                      </a:cubicBezTo>
                      <a:close/>
                      <a:moveTo>
                        <a:pt x="451580" y="172655"/>
                      </a:moveTo>
                      <a:cubicBezTo>
                        <a:pt x="297882" y="172655"/>
                        <a:pt x="172782" y="297725"/>
                        <a:pt x="172782" y="451452"/>
                      </a:cubicBezTo>
                      <a:lnTo>
                        <a:pt x="172782" y="1449585"/>
                      </a:lnTo>
                      <a:cubicBezTo>
                        <a:pt x="172782" y="1677790"/>
                        <a:pt x="358350" y="1863358"/>
                        <a:pt x="586555" y="1863358"/>
                      </a:cubicBezTo>
                      <a:cubicBezTo>
                        <a:pt x="814603" y="1863358"/>
                        <a:pt x="1000328" y="1677790"/>
                        <a:pt x="1000328" y="1449585"/>
                      </a:cubicBezTo>
                      <a:lnTo>
                        <a:pt x="1000328" y="17252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</p:grpSp>
        </p:grp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926B9873-2FB9-B711-CAB4-72BE35F95F7A}"/>
              </a:ext>
            </a:extLst>
          </p:cNvPr>
          <p:cNvGrpSpPr/>
          <p:nvPr/>
        </p:nvGrpSpPr>
        <p:grpSpPr>
          <a:xfrm>
            <a:off x="2406796" y="8155831"/>
            <a:ext cx="1449147" cy="1570171"/>
            <a:chOff x="2711105" y="7875110"/>
            <a:chExt cx="1449147" cy="157017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CD3C003-1B29-48F1-8B9B-4FE703BE9633}"/>
                </a:ext>
              </a:extLst>
            </p:cNvPr>
            <p:cNvSpPr txBox="1"/>
            <p:nvPr/>
          </p:nvSpPr>
          <p:spPr>
            <a:xfrm>
              <a:off x="2980922" y="8393308"/>
              <a:ext cx="817079" cy="3095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Licensing &amp; hosting costs</a:t>
              </a:r>
            </a:p>
          </p:txBody>
        </p:sp>
        <p:sp>
          <p:nvSpPr>
            <p:cNvPr id="45" name="Graphic 25">
              <a:extLst>
                <a:ext uri="{FF2B5EF4-FFF2-40B4-BE49-F238E27FC236}">
                  <a16:creationId xmlns:a16="http://schemas.microsoft.com/office/drawing/2014/main" id="{B012576B-32A9-48D4-8BB8-A77BA0B7E538}"/>
                </a:ext>
              </a:extLst>
            </p:cNvPr>
            <p:cNvSpPr/>
            <p:nvPr/>
          </p:nvSpPr>
          <p:spPr>
            <a:xfrm>
              <a:off x="2711105" y="7875110"/>
              <a:ext cx="1356713" cy="1345951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19D52791-FE13-4691-B9A2-3A292D8D75C9}"/>
                </a:ext>
              </a:extLst>
            </p:cNvPr>
            <p:cNvSpPr/>
            <p:nvPr/>
          </p:nvSpPr>
          <p:spPr>
            <a:xfrm>
              <a:off x="3589693" y="8880371"/>
              <a:ext cx="570559" cy="56491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98A42151-F193-4192-A0EF-4C979ED27DE9}"/>
                </a:ext>
              </a:extLst>
            </p:cNvPr>
            <p:cNvGrpSpPr/>
            <p:nvPr/>
          </p:nvGrpSpPr>
          <p:grpSpPr>
            <a:xfrm>
              <a:off x="3694265" y="9002031"/>
              <a:ext cx="361414" cy="321590"/>
              <a:chOff x="-12617343" y="2492774"/>
              <a:chExt cx="5319849" cy="4781006"/>
            </a:xfrm>
            <a:solidFill>
              <a:schemeClr val="bg1"/>
            </a:solidFill>
          </p:grpSpPr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7C5652CF-D694-46C6-83CA-4E783D5740A6}"/>
                  </a:ext>
                </a:extLst>
              </p:cNvPr>
              <p:cNvSpPr/>
              <p:nvPr/>
            </p:nvSpPr>
            <p:spPr>
              <a:xfrm>
                <a:off x="-12297463" y="2771250"/>
                <a:ext cx="529046" cy="529046"/>
              </a:xfrm>
              <a:custGeom>
                <a:avLst/>
                <a:gdLst>
                  <a:gd name="connsiteX0" fmla="*/ 267736 w 529045"/>
                  <a:gd name="connsiteY0" fmla="*/ 7348 h 529045"/>
                  <a:gd name="connsiteX1" fmla="*/ 7348 w 529045"/>
                  <a:gd name="connsiteY1" fmla="*/ 267776 h 529045"/>
                  <a:gd name="connsiteX2" fmla="*/ 267736 w 529045"/>
                  <a:gd name="connsiteY2" fmla="*/ 528164 h 529045"/>
                  <a:gd name="connsiteX3" fmla="*/ 528125 w 529045"/>
                  <a:gd name="connsiteY3" fmla="*/ 267776 h 529045"/>
                  <a:gd name="connsiteX4" fmla="*/ 267736 w 529045"/>
                  <a:gd name="connsiteY4" fmla="*/ 7348 h 529045"/>
                  <a:gd name="connsiteX5" fmla="*/ 267736 w 529045"/>
                  <a:gd name="connsiteY5" fmla="*/ 445888 h 529045"/>
                  <a:gd name="connsiteX6" fmla="*/ 89663 w 529045"/>
                  <a:gd name="connsiteY6" fmla="*/ 267815 h 529045"/>
                  <a:gd name="connsiteX7" fmla="*/ 267736 w 529045"/>
                  <a:gd name="connsiteY7" fmla="*/ 89663 h 529045"/>
                  <a:gd name="connsiteX8" fmla="*/ 445848 w 529045"/>
                  <a:gd name="connsiteY8" fmla="*/ 267776 h 529045"/>
                  <a:gd name="connsiteX9" fmla="*/ 267736 w 529045"/>
                  <a:gd name="connsiteY9" fmla="*/ 44588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7736" y="7348"/>
                    </a:moveTo>
                    <a:cubicBezTo>
                      <a:pt x="124149" y="7348"/>
                      <a:pt x="7348" y="124149"/>
                      <a:pt x="7348" y="267776"/>
                    </a:cubicBezTo>
                    <a:cubicBezTo>
                      <a:pt x="7348" y="411402"/>
                      <a:pt x="124149" y="528164"/>
                      <a:pt x="267736" y="528164"/>
                    </a:cubicBezTo>
                    <a:cubicBezTo>
                      <a:pt x="411323" y="528164"/>
                      <a:pt x="528125" y="411363"/>
                      <a:pt x="528125" y="267776"/>
                    </a:cubicBezTo>
                    <a:cubicBezTo>
                      <a:pt x="528125" y="124228"/>
                      <a:pt x="411323" y="7348"/>
                      <a:pt x="267736" y="7348"/>
                    </a:cubicBezTo>
                    <a:close/>
                    <a:moveTo>
                      <a:pt x="267736" y="445888"/>
                    </a:moveTo>
                    <a:cubicBezTo>
                      <a:pt x="169540" y="445888"/>
                      <a:pt x="89663" y="366018"/>
                      <a:pt x="89663" y="267815"/>
                    </a:cubicBezTo>
                    <a:cubicBezTo>
                      <a:pt x="89663" y="169618"/>
                      <a:pt x="169533" y="89663"/>
                      <a:pt x="267736" y="89663"/>
                    </a:cubicBezTo>
                    <a:cubicBezTo>
                      <a:pt x="365972" y="89625"/>
                      <a:pt x="445848" y="169571"/>
                      <a:pt x="445848" y="267776"/>
                    </a:cubicBezTo>
                    <a:cubicBezTo>
                      <a:pt x="445848" y="366011"/>
                      <a:pt x="365979" y="445888"/>
                      <a:pt x="267736" y="44588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232C025-98C2-4E24-AE5E-401BD9C38013}"/>
                  </a:ext>
                </a:extLst>
              </p:cNvPr>
              <p:cNvSpPr/>
              <p:nvPr/>
            </p:nvSpPr>
            <p:spPr>
              <a:xfrm>
                <a:off x="-11656632" y="2771250"/>
                <a:ext cx="529046" cy="529046"/>
              </a:xfrm>
              <a:custGeom>
                <a:avLst/>
                <a:gdLst>
                  <a:gd name="connsiteX0" fmla="*/ 267736 w 529045"/>
                  <a:gd name="connsiteY0" fmla="*/ 7348 h 529045"/>
                  <a:gd name="connsiteX1" fmla="*/ 7348 w 529045"/>
                  <a:gd name="connsiteY1" fmla="*/ 267776 h 529045"/>
                  <a:gd name="connsiteX2" fmla="*/ 267736 w 529045"/>
                  <a:gd name="connsiteY2" fmla="*/ 528164 h 529045"/>
                  <a:gd name="connsiteX3" fmla="*/ 528046 w 529045"/>
                  <a:gd name="connsiteY3" fmla="*/ 267776 h 529045"/>
                  <a:gd name="connsiteX4" fmla="*/ 267736 w 529045"/>
                  <a:gd name="connsiteY4" fmla="*/ 7348 h 529045"/>
                  <a:gd name="connsiteX5" fmla="*/ 267736 w 529045"/>
                  <a:gd name="connsiteY5" fmla="*/ 445888 h 529045"/>
                  <a:gd name="connsiteX6" fmla="*/ 89663 w 529045"/>
                  <a:gd name="connsiteY6" fmla="*/ 267815 h 529045"/>
                  <a:gd name="connsiteX7" fmla="*/ 267736 w 529045"/>
                  <a:gd name="connsiteY7" fmla="*/ 89663 h 529045"/>
                  <a:gd name="connsiteX8" fmla="*/ 445770 w 529045"/>
                  <a:gd name="connsiteY8" fmla="*/ 267815 h 529045"/>
                  <a:gd name="connsiteX9" fmla="*/ 267736 w 529045"/>
                  <a:gd name="connsiteY9" fmla="*/ 44588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7736" y="7348"/>
                    </a:moveTo>
                    <a:cubicBezTo>
                      <a:pt x="124149" y="7348"/>
                      <a:pt x="7348" y="124149"/>
                      <a:pt x="7348" y="267776"/>
                    </a:cubicBezTo>
                    <a:cubicBezTo>
                      <a:pt x="7386" y="411441"/>
                      <a:pt x="124189" y="528164"/>
                      <a:pt x="267736" y="528164"/>
                    </a:cubicBezTo>
                    <a:cubicBezTo>
                      <a:pt x="411323" y="528164"/>
                      <a:pt x="528046" y="411363"/>
                      <a:pt x="528046" y="267776"/>
                    </a:cubicBezTo>
                    <a:cubicBezTo>
                      <a:pt x="528085" y="124228"/>
                      <a:pt x="411284" y="7348"/>
                      <a:pt x="267736" y="7348"/>
                    </a:cubicBezTo>
                    <a:close/>
                    <a:moveTo>
                      <a:pt x="267736" y="445888"/>
                    </a:moveTo>
                    <a:cubicBezTo>
                      <a:pt x="169539" y="445888"/>
                      <a:pt x="89663" y="366018"/>
                      <a:pt x="89663" y="267815"/>
                    </a:cubicBezTo>
                    <a:cubicBezTo>
                      <a:pt x="89663" y="169618"/>
                      <a:pt x="169533" y="89663"/>
                      <a:pt x="267736" y="89663"/>
                    </a:cubicBezTo>
                    <a:cubicBezTo>
                      <a:pt x="365940" y="89663"/>
                      <a:pt x="445770" y="169610"/>
                      <a:pt x="445770" y="267815"/>
                    </a:cubicBezTo>
                    <a:cubicBezTo>
                      <a:pt x="445770" y="366011"/>
                      <a:pt x="365901" y="445888"/>
                      <a:pt x="267736" y="44588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BE79D30A-A2C3-4772-A7AC-3832D8AA5A16}"/>
                  </a:ext>
                </a:extLst>
              </p:cNvPr>
              <p:cNvSpPr/>
              <p:nvPr/>
            </p:nvSpPr>
            <p:spPr>
              <a:xfrm>
                <a:off x="-9441480" y="2990530"/>
                <a:ext cx="1009106" cy="88174"/>
              </a:xfrm>
              <a:custGeom>
                <a:avLst/>
                <a:gdLst>
                  <a:gd name="connsiteX0" fmla="*/ 960965 w 1009105"/>
                  <a:gd name="connsiteY0" fmla="*/ 7348 h 88174"/>
                  <a:gd name="connsiteX1" fmla="*/ 48488 w 1009105"/>
                  <a:gd name="connsiteY1" fmla="*/ 7348 h 88174"/>
                  <a:gd name="connsiteX2" fmla="*/ 7348 w 1009105"/>
                  <a:gd name="connsiteY2" fmla="*/ 48488 h 88174"/>
                  <a:gd name="connsiteX3" fmla="*/ 48488 w 1009105"/>
                  <a:gd name="connsiteY3" fmla="*/ 89628 h 88174"/>
                  <a:gd name="connsiteX4" fmla="*/ 961043 w 1009105"/>
                  <a:gd name="connsiteY4" fmla="*/ 89628 h 88174"/>
                  <a:gd name="connsiteX5" fmla="*/ 1002183 w 1009105"/>
                  <a:gd name="connsiteY5" fmla="*/ 48488 h 88174"/>
                  <a:gd name="connsiteX6" fmla="*/ 960966 w 1009105"/>
                  <a:gd name="connsiteY6" fmla="*/ 7348 h 88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9105" h="88174">
                    <a:moveTo>
                      <a:pt x="960965" y="7348"/>
                    </a:moveTo>
                    <a:lnTo>
                      <a:pt x="48488" y="7348"/>
                    </a:lnTo>
                    <a:cubicBezTo>
                      <a:pt x="25756" y="7348"/>
                      <a:pt x="7348" y="25794"/>
                      <a:pt x="7348" y="48488"/>
                    </a:cubicBezTo>
                    <a:cubicBezTo>
                      <a:pt x="7348" y="71220"/>
                      <a:pt x="25794" y="89628"/>
                      <a:pt x="48488" y="89628"/>
                    </a:cubicBezTo>
                    <a:lnTo>
                      <a:pt x="961043" y="89628"/>
                    </a:lnTo>
                    <a:cubicBezTo>
                      <a:pt x="983775" y="89628"/>
                      <a:pt x="1002183" y="71182"/>
                      <a:pt x="1002183" y="48488"/>
                    </a:cubicBezTo>
                    <a:cubicBezTo>
                      <a:pt x="1002183" y="25794"/>
                      <a:pt x="983699" y="7348"/>
                      <a:pt x="960966" y="734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8D2E4E3-8872-4A05-B6A0-C5EED7457690}"/>
                  </a:ext>
                </a:extLst>
              </p:cNvPr>
              <p:cNvSpPr/>
              <p:nvPr/>
            </p:nvSpPr>
            <p:spPr>
              <a:xfrm>
                <a:off x="-8967316" y="3766689"/>
                <a:ext cx="529046" cy="529046"/>
              </a:xfrm>
              <a:custGeom>
                <a:avLst/>
                <a:gdLst>
                  <a:gd name="connsiteX0" fmla="*/ 267736 w 529045"/>
                  <a:gd name="connsiteY0" fmla="*/ 528164 h 529045"/>
                  <a:gd name="connsiteX1" fmla="*/ 528007 w 529045"/>
                  <a:gd name="connsiteY1" fmla="*/ 267776 h 529045"/>
                  <a:gd name="connsiteX2" fmla="*/ 267736 w 529045"/>
                  <a:gd name="connsiteY2" fmla="*/ 7348 h 529045"/>
                  <a:gd name="connsiteX3" fmla="*/ 7348 w 529045"/>
                  <a:gd name="connsiteY3" fmla="*/ 267776 h 529045"/>
                  <a:gd name="connsiteX4" fmla="*/ 267736 w 529045"/>
                  <a:gd name="connsiteY4" fmla="*/ 528164 h 529045"/>
                  <a:gd name="connsiteX5" fmla="*/ 267736 w 529045"/>
                  <a:gd name="connsiteY5" fmla="*/ 89703 h 529045"/>
                  <a:gd name="connsiteX6" fmla="*/ 445731 w 529045"/>
                  <a:gd name="connsiteY6" fmla="*/ 267854 h 529045"/>
                  <a:gd name="connsiteX7" fmla="*/ 267736 w 529045"/>
                  <a:gd name="connsiteY7" fmla="*/ 445927 h 529045"/>
                  <a:gd name="connsiteX8" fmla="*/ 89664 w 529045"/>
                  <a:gd name="connsiteY8" fmla="*/ 267854 h 529045"/>
                  <a:gd name="connsiteX9" fmla="*/ 267736 w 529045"/>
                  <a:gd name="connsiteY9" fmla="*/ 89703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7736" y="528164"/>
                    </a:moveTo>
                    <a:cubicBezTo>
                      <a:pt x="411245" y="528164"/>
                      <a:pt x="528007" y="411363"/>
                      <a:pt x="528007" y="267776"/>
                    </a:cubicBezTo>
                    <a:cubicBezTo>
                      <a:pt x="528007" y="124189"/>
                      <a:pt x="411245" y="7348"/>
                      <a:pt x="267736" y="7348"/>
                    </a:cubicBezTo>
                    <a:cubicBezTo>
                      <a:pt x="124150" y="7348"/>
                      <a:pt x="7348" y="124149"/>
                      <a:pt x="7348" y="267776"/>
                    </a:cubicBezTo>
                    <a:cubicBezTo>
                      <a:pt x="7348" y="411363"/>
                      <a:pt x="124150" y="528164"/>
                      <a:pt x="267736" y="528164"/>
                    </a:cubicBezTo>
                    <a:close/>
                    <a:moveTo>
                      <a:pt x="267736" y="89703"/>
                    </a:moveTo>
                    <a:cubicBezTo>
                      <a:pt x="365904" y="89703"/>
                      <a:pt x="445731" y="169649"/>
                      <a:pt x="445731" y="267854"/>
                    </a:cubicBezTo>
                    <a:cubicBezTo>
                      <a:pt x="445731" y="366051"/>
                      <a:pt x="365900" y="445927"/>
                      <a:pt x="267736" y="445927"/>
                    </a:cubicBezTo>
                    <a:cubicBezTo>
                      <a:pt x="169540" y="445927"/>
                      <a:pt x="89664" y="366057"/>
                      <a:pt x="89664" y="267854"/>
                    </a:cubicBezTo>
                    <a:cubicBezTo>
                      <a:pt x="89625" y="169579"/>
                      <a:pt x="169495" y="89703"/>
                      <a:pt x="267736" y="89703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753ABE6A-9580-49ED-B343-7027728544CF}"/>
                  </a:ext>
                </a:extLst>
              </p:cNvPr>
              <p:cNvSpPr/>
              <p:nvPr/>
            </p:nvSpPr>
            <p:spPr>
              <a:xfrm>
                <a:off x="-9608049" y="3766689"/>
                <a:ext cx="529046" cy="529046"/>
              </a:xfrm>
              <a:custGeom>
                <a:avLst/>
                <a:gdLst>
                  <a:gd name="connsiteX0" fmla="*/ 267736 w 529045"/>
                  <a:gd name="connsiteY0" fmla="*/ 528164 h 529045"/>
                  <a:gd name="connsiteX1" fmla="*/ 528125 w 529045"/>
                  <a:gd name="connsiteY1" fmla="*/ 267776 h 529045"/>
                  <a:gd name="connsiteX2" fmla="*/ 267736 w 529045"/>
                  <a:gd name="connsiteY2" fmla="*/ 7348 h 529045"/>
                  <a:gd name="connsiteX3" fmla="*/ 7348 w 529045"/>
                  <a:gd name="connsiteY3" fmla="*/ 267776 h 529045"/>
                  <a:gd name="connsiteX4" fmla="*/ 267736 w 529045"/>
                  <a:gd name="connsiteY4" fmla="*/ 528164 h 529045"/>
                  <a:gd name="connsiteX5" fmla="*/ 267736 w 529045"/>
                  <a:gd name="connsiteY5" fmla="*/ 89703 h 529045"/>
                  <a:gd name="connsiteX6" fmla="*/ 445809 w 529045"/>
                  <a:gd name="connsiteY6" fmla="*/ 267854 h 529045"/>
                  <a:gd name="connsiteX7" fmla="*/ 267736 w 529045"/>
                  <a:gd name="connsiteY7" fmla="*/ 445927 h 529045"/>
                  <a:gd name="connsiteX8" fmla="*/ 89664 w 529045"/>
                  <a:gd name="connsiteY8" fmla="*/ 267854 h 529045"/>
                  <a:gd name="connsiteX9" fmla="*/ 267736 w 529045"/>
                  <a:gd name="connsiteY9" fmla="*/ 89703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7736" y="528164"/>
                    </a:moveTo>
                    <a:cubicBezTo>
                      <a:pt x="411323" y="528164"/>
                      <a:pt x="528125" y="411363"/>
                      <a:pt x="528125" y="267776"/>
                    </a:cubicBezTo>
                    <a:cubicBezTo>
                      <a:pt x="528125" y="124189"/>
                      <a:pt x="411323" y="7348"/>
                      <a:pt x="267736" y="7348"/>
                    </a:cubicBezTo>
                    <a:cubicBezTo>
                      <a:pt x="124149" y="7348"/>
                      <a:pt x="7348" y="124149"/>
                      <a:pt x="7348" y="267776"/>
                    </a:cubicBezTo>
                    <a:cubicBezTo>
                      <a:pt x="7271" y="411363"/>
                      <a:pt x="124071" y="528164"/>
                      <a:pt x="267736" y="528164"/>
                    </a:cubicBezTo>
                    <a:close/>
                    <a:moveTo>
                      <a:pt x="267736" y="89703"/>
                    </a:moveTo>
                    <a:cubicBezTo>
                      <a:pt x="365933" y="89703"/>
                      <a:pt x="445809" y="169649"/>
                      <a:pt x="445809" y="267854"/>
                    </a:cubicBezTo>
                    <a:cubicBezTo>
                      <a:pt x="445809" y="366051"/>
                      <a:pt x="365940" y="445927"/>
                      <a:pt x="267736" y="445927"/>
                    </a:cubicBezTo>
                    <a:cubicBezTo>
                      <a:pt x="169540" y="445927"/>
                      <a:pt x="89664" y="366057"/>
                      <a:pt x="89664" y="267854"/>
                    </a:cubicBezTo>
                    <a:cubicBezTo>
                      <a:pt x="89587" y="169579"/>
                      <a:pt x="169495" y="89703"/>
                      <a:pt x="267736" y="89703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D04F420-7A4E-40CE-9C0F-E84A993AD3D5}"/>
                  </a:ext>
                </a:extLst>
              </p:cNvPr>
              <p:cNvSpPr/>
              <p:nvPr/>
            </p:nvSpPr>
            <p:spPr>
              <a:xfrm>
                <a:off x="-12297376" y="3986024"/>
                <a:ext cx="1009106" cy="88174"/>
              </a:xfrm>
              <a:custGeom>
                <a:avLst/>
                <a:gdLst>
                  <a:gd name="connsiteX0" fmla="*/ 48488 w 1009105"/>
                  <a:gd name="connsiteY0" fmla="*/ 89666 h 88174"/>
                  <a:gd name="connsiteX1" fmla="*/ 960965 w 1009105"/>
                  <a:gd name="connsiteY1" fmla="*/ 89666 h 88174"/>
                  <a:gd name="connsiteX2" fmla="*/ 1002105 w 1009105"/>
                  <a:gd name="connsiteY2" fmla="*/ 48526 h 88174"/>
                  <a:gd name="connsiteX3" fmla="*/ 960965 w 1009105"/>
                  <a:gd name="connsiteY3" fmla="*/ 7386 h 88174"/>
                  <a:gd name="connsiteX4" fmla="*/ 48488 w 1009105"/>
                  <a:gd name="connsiteY4" fmla="*/ 7348 h 88174"/>
                  <a:gd name="connsiteX5" fmla="*/ 7348 w 1009105"/>
                  <a:gd name="connsiteY5" fmla="*/ 48488 h 88174"/>
                  <a:gd name="connsiteX6" fmla="*/ 48488 w 1009105"/>
                  <a:gd name="connsiteY6" fmla="*/ 89666 h 88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9105" h="88174">
                    <a:moveTo>
                      <a:pt x="48488" y="89666"/>
                    </a:moveTo>
                    <a:lnTo>
                      <a:pt x="960965" y="89666"/>
                    </a:lnTo>
                    <a:cubicBezTo>
                      <a:pt x="983697" y="89666"/>
                      <a:pt x="1002105" y="71220"/>
                      <a:pt x="1002105" y="48526"/>
                    </a:cubicBezTo>
                    <a:cubicBezTo>
                      <a:pt x="1002105" y="25794"/>
                      <a:pt x="983659" y="7386"/>
                      <a:pt x="960965" y="7386"/>
                    </a:cubicBezTo>
                    <a:lnTo>
                      <a:pt x="48488" y="7348"/>
                    </a:lnTo>
                    <a:cubicBezTo>
                      <a:pt x="25756" y="7348"/>
                      <a:pt x="7348" y="25794"/>
                      <a:pt x="7348" y="48488"/>
                    </a:cubicBezTo>
                    <a:cubicBezTo>
                      <a:pt x="7348" y="71220"/>
                      <a:pt x="25756" y="89666"/>
                      <a:pt x="48488" y="8966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62FBE8BE-1940-4064-BF1B-792E67B7E5C3}"/>
                  </a:ext>
                </a:extLst>
              </p:cNvPr>
              <p:cNvSpPr/>
              <p:nvPr/>
            </p:nvSpPr>
            <p:spPr>
              <a:xfrm>
                <a:off x="-12297463" y="4762176"/>
                <a:ext cx="529046" cy="529046"/>
              </a:xfrm>
              <a:custGeom>
                <a:avLst/>
                <a:gdLst>
                  <a:gd name="connsiteX0" fmla="*/ 267736 w 529045"/>
                  <a:gd name="connsiteY0" fmla="*/ 7348 h 529045"/>
                  <a:gd name="connsiteX1" fmla="*/ 7348 w 529045"/>
                  <a:gd name="connsiteY1" fmla="*/ 267893 h 529045"/>
                  <a:gd name="connsiteX2" fmla="*/ 267736 w 529045"/>
                  <a:gd name="connsiteY2" fmla="*/ 528282 h 529045"/>
                  <a:gd name="connsiteX3" fmla="*/ 528125 w 529045"/>
                  <a:gd name="connsiteY3" fmla="*/ 267893 h 529045"/>
                  <a:gd name="connsiteX4" fmla="*/ 267736 w 529045"/>
                  <a:gd name="connsiteY4" fmla="*/ 7348 h 529045"/>
                  <a:gd name="connsiteX5" fmla="*/ 267736 w 529045"/>
                  <a:gd name="connsiteY5" fmla="*/ 445966 h 529045"/>
                  <a:gd name="connsiteX6" fmla="*/ 89663 w 529045"/>
                  <a:gd name="connsiteY6" fmla="*/ 267893 h 529045"/>
                  <a:gd name="connsiteX7" fmla="*/ 267736 w 529045"/>
                  <a:gd name="connsiteY7" fmla="*/ 89634 h 529045"/>
                  <a:gd name="connsiteX8" fmla="*/ 445809 w 529045"/>
                  <a:gd name="connsiteY8" fmla="*/ 267893 h 529045"/>
                  <a:gd name="connsiteX9" fmla="*/ 267736 w 529045"/>
                  <a:gd name="connsiteY9" fmla="*/ 445966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7736" y="7348"/>
                    </a:moveTo>
                    <a:cubicBezTo>
                      <a:pt x="124149" y="7348"/>
                      <a:pt x="7348" y="124228"/>
                      <a:pt x="7348" y="267893"/>
                    </a:cubicBezTo>
                    <a:cubicBezTo>
                      <a:pt x="7348" y="411480"/>
                      <a:pt x="124149" y="528282"/>
                      <a:pt x="267736" y="528282"/>
                    </a:cubicBezTo>
                    <a:cubicBezTo>
                      <a:pt x="411323" y="528282"/>
                      <a:pt x="528125" y="411480"/>
                      <a:pt x="528125" y="267893"/>
                    </a:cubicBezTo>
                    <a:cubicBezTo>
                      <a:pt x="528125" y="124267"/>
                      <a:pt x="411323" y="7348"/>
                      <a:pt x="267736" y="7348"/>
                    </a:cubicBezTo>
                    <a:close/>
                    <a:moveTo>
                      <a:pt x="267736" y="445966"/>
                    </a:moveTo>
                    <a:cubicBezTo>
                      <a:pt x="169540" y="445966"/>
                      <a:pt x="89663" y="366097"/>
                      <a:pt x="89663" y="267893"/>
                    </a:cubicBezTo>
                    <a:cubicBezTo>
                      <a:pt x="89663" y="169618"/>
                      <a:pt x="169533" y="89634"/>
                      <a:pt x="267736" y="89634"/>
                    </a:cubicBezTo>
                    <a:cubicBezTo>
                      <a:pt x="365933" y="89634"/>
                      <a:pt x="445809" y="169619"/>
                      <a:pt x="445809" y="267893"/>
                    </a:cubicBezTo>
                    <a:cubicBezTo>
                      <a:pt x="445847" y="366090"/>
                      <a:pt x="365978" y="445966"/>
                      <a:pt x="267736" y="44596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E8B5E277-54C5-4782-A360-CC2911152D1D}"/>
                  </a:ext>
                </a:extLst>
              </p:cNvPr>
              <p:cNvSpPr/>
              <p:nvPr/>
            </p:nvSpPr>
            <p:spPr>
              <a:xfrm>
                <a:off x="-11656632" y="4762176"/>
                <a:ext cx="529046" cy="529046"/>
              </a:xfrm>
              <a:custGeom>
                <a:avLst/>
                <a:gdLst>
                  <a:gd name="connsiteX0" fmla="*/ 267736 w 529045"/>
                  <a:gd name="connsiteY0" fmla="*/ 7348 h 529045"/>
                  <a:gd name="connsiteX1" fmla="*/ 7348 w 529045"/>
                  <a:gd name="connsiteY1" fmla="*/ 267893 h 529045"/>
                  <a:gd name="connsiteX2" fmla="*/ 267736 w 529045"/>
                  <a:gd name="connsiteY2" fmla="*/ 528282 h 529045"/>
                  <a:gd name="connsiteX3" fmla="*/ 528046 w 529045"/>
                  <a:gd name="connsiteY3" fmla="*/ 267893 h 529045"/>
                  <a:gd name="connsiteX4" fmla="*/ 267736 w 529045"/>
                  <a:gd name="connsiteY4" fmla="*/ 7348 h 529045"/>
                  <a:gd name="connsiteX5" fmla="*/ 267736 w 529045"/>
                  <a:gd name="connsiteY5" fmla="*/ 445966 h 529045"/>
                  <a:gd name="connsiteX6" fmla="*/ 89663 w 529045"/>
                  <a:gd name="connsiteY6" fmla="*/ 267893 h 529045"/>
                  <a:gd name="connsiteX7" fmla="*/ 267736 w 529045"/>
                  <a:gd name="connsiteY7" fmla="*/ 89634 h 529045"/>
                  <a:gd name="connsiteX8" fmla="*/ 445770 w 529045"/>
                  <a:gd name="connsiteY8" fmla="*/ 267893 h 529045"/>
                  <a:gd name="connsiteX9" fmla="*/ 267736 w 529045"/>
                  <a:gd name="connsiteY9" fmla="*/ 445966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7736" y="7348"/>
                    </a:moveTo>
                    <a:cubicBezTo>
                      <a:pt x="124149" y="7348"/>
                      <a:pt x="7348" y="124228"/>
                      <a:pt x="7348" y="267893"/>
                    </a:cubicBezTo>
                    <a:cubicBezTo>
                      <a:pt x="7348" y="411480"/>
                      <a:pt x="124149" y="528282"/>
                      <a:pt x="267736" y="528282"/>
                    </a:cubicBezTo>
                    <a:cubicBezTo>
                      <a:pt x="411323" y="528282"/>
                      <a:pt x="528046" y="411480"/>
                      <a:pt x="528046" y="267893"/>
                    </a:cubicBezTo>
                    <a:cubicBezTo>
                      <a:pt x="528085" y="124267"/>
                      <a:pt x="411284" y="7348"/>
                      <a:pt x="267736" y="7348"/>
                    </a:cubicBezTo>
                    <a:close/>
                    <a:moveTo>
                      <a:pt x="267736" y="445966"/>
                    </a:moveTo>
                    <a:cubicBezTo>
                      <a:pt x="169539" y="445966"/>
                      <a:pt x="89663" y="366097"/>
                      <a:pt x="89663" y="267893"/>
                    </a:cubicBezTo>
                    <a:cubicBezTo>
                      <a:pt x="89663" y="169618"/>
                      <a:pt x="169533" y="89634"/>
                      <a:pt x="267736" y="89634"/>
                    </a:cubicBezTo>
                    <a:cubicBezTo>
                      <a:pt x="365940" y="89634"/>
                      <a:pt x="445770" y="169619"/>
                      <a:pt x="445770" y="267893"/>
                    </a:cubicBezTo>
                    <a:cubicBezTo>
                      <a:pt x="445770" y="366090"/>
                      <a:pt x="365901" y="445966"/>
                      <a:pt x="267736" y="44596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9F95ACE-67A4-496A-963D-EBD8C3F59603}"/>
                  </a:ext>
                </a:extLst>
              </p:cNvPr>
              <p:cNvSpPr/>
              <p:nvPr/>
            </p:nvSpPr>
            <p:spPr>
              <a:xfrm>
                <a:off x="-12297445" y="5976924"/>
                <a:ext cx="1009106" cy="88174"/>
              </a:xfrm>
              <a:custGeom>
                <a:avLst/>
                <a:gdLst>
                  <a:gd name="connsiteX0" fmla="*/ 960965 w 1009105"/>
                  <a:gd name="connsiteY0" fmla="*/ 7348 h 88174"/>
                  <a:gd name="connsiteX1" fmla="*/ 48488 w 1009105"/>
                  <a:gd name="connsiteY1" fmla="*/ 7348 h 88174"/>
                  <a:gd name="connsiteX2" fmla="*/ 7348 w 1009105"/>
                  <a:gd name="connsiteY2" fmla="*/ 48488 h 88174"/>
                  <a:gd name="connsiteX3" fmla="*/ 48488 w 1009105"/>
                  <a:gd name="connsiteY3" fmla="*/ 89628 h 88174"/>
                  <a:gd name="connsiteX4" fmla="*/ 960965 w 1009105"/>
                  <a:gd name="connsiteY4" fmla="*/ 89667 h 88174"/>
                  <a:gd name="connsiteX5" fmla="*/ 1002105 w 1009105"/>
                  <a:gd name="connsiteY5" fmla="*/ 48526 h 88174"/>
                  <a:gd name="connsiteX6" fmla="*/ 960965 w 1009105"/>
                  <a:gd name="connsiteY6" fmla="*/ 7348 h 88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9105" h="88174">
                    <a:moveTo>
                      <a:pt x="960965" y="7348"/>
                    </a:moveTo>
                    <a:lnTo>
                      <a:pt x="48488" y="7348"/>
                    </a:lnTo>
                    <a:cubicBezTo>
                      <a:pt x="25756" y="7348"/>
                      <a:pt x="7348" y="25794"/>
                      <a:pt x="7348" y="48488"/>
                    </a:cubicBezTo>
                    <a:cubicBezTo>
                      <a:pt x="7348" y="71220"/>
                      <a:pt x="25794" y="89628"/>
                      <a:pt x="48488" y="89628"/>
                    </a:cubicBezTo>
                    <a:lnTo>
                      <a:pt x="960965" y="89667"/>
                    </a:lnTo>
                    <a:cubicBezTo>
                      <a:pt x="983697" y="89667"/>
                      <a:pt x="1002105" y="71220"/>
                      <a:pt x="1002105" y="48526"/>
                    </a:cubicBezTo>
                    <a:cubicBezTo>
                      <a:pt x="1002143" y="25794"/>
                      <a:pt x="983697" y="7348"/>
                      <a:pt x="960965" y="734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0473DA95-3461-4809-93F7-F2559BF8B1DF}"/>
                  </a:ext>
                </a:extLst>
              </p:cNvPr>
              <p:cNvSpPr/>
              <p:nvPr/>
            </p:nvSpPr>
            <p:spPr>
              <a:xfrm>
                <a:off x="-12617343" y="2492774"/>
                <a:ext cx="5319849" cy="4781006"/>
              </a:xfrm>
              <a:custGeom>
                <a:avLst/>
                <a:gdLst>
                  <a:gd name="connsiteX0" fmla="*/ 4498049 w 5319848"/>
                  <a:gd name="connsiteY0" fmla="*/ 2344351 h 4781005"/>
                  <a:gd name="connsiteX1" fmla="*/ 4498049 w 5319848"/>
                  <a:gd name="connsiteY1" fmla="*/ 48488 h 4781005"/>
                  <a:gd name="connsiteX2" fmla="*/ 4456908 w 5319848"/>
                  <a:gd name="connsiteY2" fmla="*/ 7348 h 4781005"/>
                  <a:gd name="connsiteX3" fmla="*/ 48488 w 5319848"/>
                  <a:gd name="connsiteY3" fmla="*/ 7386 h 4781005"/>
                  <a:gd name="connsiteX4" fmla="*/ 7348 w 5319848"/>
                  <a:gd name="connsiteY4" fmla="*/ 48526 h 4781005"/>
                  <a:gd name="connsiteX5" fmla="*/ 7348 w 5319848"/>
                  <a:gd name="connsiteY5" fmla="*/ 4030379 h 4781005"/>
                  <a:gd name="connsiteX6" fmla="*/ 48488 w 5319848"/>
                  <a:gd name="connsiteY6" fmla="*/ 4071519 h 4781005"/>
                  <a:gd name="connsiteX7" fmla="*/ 2211599 w 5319848"/>
                  <a:gd name="connsiteY7" fmla="*/ 4071519 h 4781005"/>
                  <a:gd name="connsiteX8" fmla="*/ 2211599 w 5319848"/>
                  <a:gd name="connsiteY8" fmla="*/ 4451384 h 4781005"/>
                  <a:gd name="connsiteX9" fmla="*/ 943555 w 5319848"/>
                  <a:gd name="connsiteY9" fmla="*/ 4451422 h 4781005"/>
                  <a:gd name="connsiteX10" fmla="*/ 902415 w 5319848"/>
                  <a:gd name="connsiteY10" fmla="*/ 4492562 h 4781005"/>
                  <a:gd name="connsiteX11" fmla="*/ 943555 w 5319848"/>
                  <a:gd name="connsiteY11" fmla="*/ 4533703 h 4781005"/>
                  <a:gd name="connsiteX12" fmla="*/ 3323085 w 5319848"/>
                  <a:gd name="connsiteY12" fmla="*/ 4533703 h 4781005"/>
                  <a:gd name="connsiteX13" fmla="*/ 4060359 w 5319848"/>
                  <a:gd name="connsiteY13" fmla="*/ 4774154 h 4781005"/>
                  <a:gd name="connsiteX14" fmla="*/ 5314786 w 5319848"/>
                  <a:gd name="connsiteY14" fmla="*/ 3519924 h 4781005"/>
                  <a:gd name="connsiteX15" fmla="*/ 4498027 w 5319848"/>
                  <a:gd name="connsiteY15" fmla="*/ 2344364 h 4781005"/>
                  <a:gd name="connsiteX16" fmla="*/ 4060391 w 5319848"/>
                  <a:gd name="connsiteY16" fmla="*/ 2265399 h 4781005"/>
                  <a:gd name="connsiteX17" fmla="*/ 2922159 w 5319848"/>
                  <a:gd name="connsiteY17" fmla="*/ 2993758 h 4781005"/>
                  <a:gd name="connsiteX18" fmla="*/ 89609 w 5319848"/>
                  <a:gd name="connsiteY18" fmla="*/ 2993758 h 4781005"/>
                  <a:gd name="connsiteX19" fmla="*/ 89609 w 5319848"/>
                  <a:gd name="connsiteY19" fmla="*/ 2080674 h 4781005"/>
                  <a:gd name="connsiteX20" fmla="*/ 4415831 w 5319848"/>
                  <a:gd name="connsiteY20" fmla="*/ 2080674 h 4781005"/>
                  <a:gd name="connsiteX21" fmla="*/ 4415831 w 5319848"/>
                  <a:gd name="connsiteY21" fmla="*/ 2317030 h 4781005"/>
                  <a:gd name="connsiteX22" fmla="*/ 4060420 w 5319848"/>
                  <a:gd name="connsiteY22" fmla="*/ 2265404 h 4781005"/>
                  <a:gd name="connsiteX23" fmla="*/ 4415733 w 5319848"/>
                  <a:gd name="connsiteY23" fmla="*/ 1998349 h 4781005"/>
                  <a:gd name="connsiteX24" fmla="*/ 89609 w 5319848"/>
                  <a:gd name="connsiteY24" fmla="*/ 1998349 h 4781005"/>
                  <a:gd name="connsiteX25" fmla="*/ 89609 w 5319848"/>
                  <a:gd name="connsiteY25" fmla="*/ 1085226 h 4781005"/>
                  <a:gd name="connsiteX26" fmla="*/ 4415831 w 5319848"/>
                  <a:gd name="connsiteY26" fmla="*/ 1085226 h 4781005"/>
                  <a:gd name="connsiteX27" fmla="*/ 4415831 w 5319848"/>
                  <a:gd name="connsiteY27" fmla="*/ 1998349 h 4781005"/>
                  <a:gd name="connsiteX28" fmla="*/ 89609 w 5319848"/>
                  <a:gd name="connsiteY28" fmla="*/ 89669 h 4781005"/>
                  <a:gd name="connsiteX29" fmla="*/ 4415831 w 5319848"/>
                  <a:gd name="connsiteY29" fmla="*/ 89669 h 4781005"/>
                  <a:gd name="connsiteX30" fmla="*/ 4415831 w 5319848"/>
                  <a:gd name="connsiteY30" fmla="*/ 1002871 h 4781005"/>
                  <a:gd name="connsiteX31" fmla="*/ 89609 w 5319848"/>
                  <a:gd name="connsiteY31" fmla="*/ 1002871 h 4781005"/>
                  <a:gd name="connsiteX32" fmla="*/ 89609 w 5319848"/>
                  <a:gd name="connsiteY32" fmla="*/ 3076034 h 4781005"/>
                  <a:gd name="connsiteX33" fmla="*/ 2887379 w 5319848"/>
                  <a:gd name="connsiteY33" fmla="*/ 3076034 h 4781005"/>
                  <a:gd name="connsiteX34" fmla="*/ 2806055 w 5319848"/>
                  <a:gd name="connsiteY34" fmla="*/ 3519894 h 4781005"/>
                  <a:gd name="connsiteX35" fmla="*/ 2897520 w 5319848"/>
                  <a:gd name="connsiteY35" fmla="*/ 3989236 h 4781005"/>
                  <a:gd name="connsiteX36" fmla="*/ 89561 w 5319848"/>
                  <a:gd name="connsiteY36" fmla="*/ 3989236 h 4781005"/>
                  <a:gd name="connsiteX37" fmla="*/ 2293868 w 5319848"/>
                  <a:gd name="connsiteY37" fmla="*/ 4451456 h 4781005"/>
                  <a:gd name="connsiteX38" fmla="*/ 2293868 w 5319848"/>
                  <a:gd name="connsiteY38" fmla="*/ 4071591 h 4781005"/>
                  <a:gd name="connsiteX39" fmla="*/ 2934239 w 5319848"/>
                  <a:gd name="connsiteY39" fmla="*/ 4071591 h 4781005"/>
                  <a:gd name="connsiteX40" fmla="*/ 3221451 w 5319848"/>
                  <a:gd name="connsiteY40" fmla="*/ 4451456 h 4781005"/>
                  <a:gd name="connsiteX41" fmla="*/ 4060391 w 5319848"/>
                  <a:gd name="connsiteY41" fmla="*/ 4691867 h 4781005"/>
                  <a:gd name="connsiteX42" fmla="*/ 2888358 w 5319848"/>
                  <a:gd name="connsiteY42" fmla="*/ 3519933 h 4781005"/>
                  <a:gd name="connsiteX43" fmla="*/ 4060391 w 5319848"/>
                  <a:gd name="connsiteY43" fmla="*/ 2347705 h 4781005"/>
                  <a:gd name="connsiteX44" fmla="*/ 5232521 w 5319848"/>
                  <a:gd name="connsiteY44" fmla="*/ 3519933 h 4781005"/>
                  <a:gd name="connsiteX45" fmla="*/ 4060391 w 5319848"/>
                  <a:gd name="connsiteY45" fmla="*/ 4691867 h 4781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5319848" h="4781005">
                    <a:moveTo>
                      <a:pt x="4498049" y="2344351"/>
                    </a:moveTo>
                    <a:lnTo>
                      <a:pt x="4498049" y="48488"/>
                    </a:lnTo>
                    <a:cubicBezTo>
                      <a:pt x="4498049" y="25756"/>
                      <a:pt x="4479603" y="7348"/>
                      <a:pt x="4456908" y="7348"/>
                    </a:cubicBezTo>
                    <a:lnTo>
                      <a:pt x="48488" y="7386"/>
                    </a:lnTo>
                    <a:cubicBezTo>
                      <a:pt x="25756" y="7386"/>
                      <a:pt x="7348" y="25832"/>
                      <a:pt x="7348" y="48526"/>
                    </a:cubicBezTo>
                    <a:lnTo>
                      <a:pt x="7348" y="4030379"/>
                    </a:lnTo>
                    <a:cubicBezTo>
                      <a:pt x="7348" y="4053111"/>
                      <a:pt x="25794" y="4071519"/>
                      <a:pt x="48488" y="4071519"/>
                    </a:cubicBezTo>
                    <a:lnTo>
                      <a:pt x="2211599" y="4071519"/>
                    </a:lnTo>
                    <a:lnTo>
                      <a:pt x="2211599" y="4451384"/>
                    </a:lnTo>
                    <a:lnTo>
                      <a:pt x="943555" y="4451422"/>
                    </a:lnTo>
                    <a:cubicBezTo>
                      <a:pt x="920823" y="4451422"/>
                      <a:pt x="902415" y="4469868"/>
                      <a:pt x="902415" y="4492562"/>
                    </a:cubicBezTo>
                    <a:cubicBezTo>
                      <a:pt x="902415" y="4515295"/>
                      <a:pt x="920861" y="4533703"/>
                      <a:pt x="943555" y="4533703"/>
                    </a:cubicBezTo>
                    <a:lnTo>
                      <a:pt x="3323085" y="4533703"/>
                    </a:lnTo>
                    <a:cubicBezTo>
                      <a:pt x="3530206" y="4684755"/>
                      <a:pt x="3784971" y="4774154"/>
                      <a:pt x="4060359" y="4774154"/>
                    </a:cubicBezTo>
                    <a:cubicBezTo>
                      <a:pt x="4752087" y="4774154"/>
                      <a:pt x="5314786" y="4211465"/>
                      <a:pt x="5314786" y="3519924"/>
                    </a:cubicBezTo>
                    <a:cubicBezTo>
                      <a:pt x="5314824" y="2982002"/>
                      <a:pt x="4974560" y="2522281"/>
                      <a:pt x="4498027" y="2344364"/>
                    </a:cubicBezTo>
                    <a:close/>
                    <a:moveTo>
                      <a:pt x="4060391" y="2265399"/>
                    </a:moveTo>
                    <a:cubicBezTo>
                      <a:pt x="3556524" y="2265399"/>
                      <a:pt x="3121433" y="2564173"/>
                      <a:pt x="2922159" y="2993758"/>
                    </a:cubicBezTo>
                    <a:lnTo>
                      <a:pt x="89609" y="2993758"/>
                    </a:lnTo>
                    <a:lnTo>
                      <a:pt x="89609" y="2080674"/>
                    </a:lnTo>
                    <a:lnTo>
                      <a:pt x="4415831" y="2080674"/>
                    </a:lnTo>
                    <a:lnTo>
                      <a:pt x="4415831" y="2317030"/>
                    </a:lnTo>
                    <a:cubicBezTo>
                      <a:pt x="4303085" y="2283620"/>
                      <a:pt x="4183874" y="2265404"/>
                      <a:pt x="4060420" y="2265404"/>
                    </a:cubicBezTo>
                    <a:close/>
                    <a:moveTo>
                      <a:pt x="4415733" y="1998349"/>
                    </a:moveTo>
                    <a:lnTo>
                      <a:pt x="89609" y="1998349"/>
                    </a:lnTo>
                    <a:lnTo>
                      <a:pt x="89609" y="1085226"/>
                    </a:lnTo>
                    <a:lnTo>
                      <a:pt x="4415831" y="1085226"/>
                    </a:lnTo>
                    <a:lnTo>
                      <a:pt x="4415831" y="1998349"/>
                    </a:lnTo>
                    <a:close/>
                    <a:moveTo>
                      <a:pt x="89609" y="89669"/>
                    </a:moveTo>
                    <a:lnTo>
                      <a:pt x="4415831" y="89669"/>
                    </a:lnTo>
                    <a:lnTo>
                      <a:pt x="4415831" y="1002871"/>
                    </a:lnTo>
                    <a:lnTo>
                      <a:pt x="89609" y="1002871"/>
                    </a:lnTo>
                    <a:close/>
                    <a:moveTo>
                      <a:pt x="89609" y="3076034"/>
                    </a:moveTo>
                    <a:lnTo>
                      <a:pt x="2887379" y="3076034"/>
                    </a:lnTo>
                    <a:cubicBezTo>
                      <a:pt x="2834987" y="3214116"/>
                      <a:pt x="2806055" y="3363630"/>
                      <a:pt x="2806055" y="3519894"/>
                    </a:cubicBezTo>
                    <a:cubicBezTo>
                      <a:pt x="2806055" y="3685799"/>
                      <a:pt x="2838737" y="3844160"/>
                      <a:pt x="2897520" y="3989236"/>
                    </a:cubicBezTo>
                    <a:lnTo>
                      <a:pt x="89561" y="3989236"/>
                    </a:lnTo>
                    <a:close/>
                    <a:moveTo>
                      <a:pt x="2293868" y="4451456"/>
                    </a:moveTo>
                    <a:lnTo>
                      <a:pt x="2293868" y="4071591"/>
                    </a:lnTo>
                    <a:lnTo>
                      <a:pt x="2934239" y="4071591"/>
                    </a:lnTo>
                    <a:cubicBezTo>
                      <a:pt x="3005306" y="4215981"/>
                      <a:pt x="3103122" y="4344765"/>
                      <a:pt x="3221451" y="4451456"/>
                    </a:cubicBezTo>
                    <a:close/>
                    <a:moveTo>
                      <a:pt x="4060391" y="4691867"/>
                    </a:moveTo>
                    <a:cubicBezTo>
                      <a:pt x="3414161" y="4691867"/>
                      <a:pt x="2888358" y="4166114"/>
                      <a:pt x="2888358" y="3519933"/>
                    </a:cubicBezTo>
                    <a:cubicBezTo>
                      <a:pt x="2888358" y="2873586"/>
                      <a:pt x="3414112" y="2347705"/>
                      <a:pt x="4060391" y="2347705"/>
                    </a:cubicBezTo>
                    <a:cubicBezTo>
                      <a:pt x="4706738" y="2347705"/>
                      <a:pt x="5232521" y="2873538"/>
                      <a:pt x="5232521" y="3519933"/>
                    </a:cubicBezTo>
                    <a:cubicBezTo>
                      <a:pt x="5232521" y="4166084"/>
                      <a:pt x="4706689" y="4691867"/>
                      <a:pt x="4060391" y="4691867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B536D554-1ACC-49E2-899E-6CEC53538674}"/>
                  </a:ext>
                </a:extLst>
              </p:cNvPr>
              <p:cNvSpPr/>
              <p:nvPr/>
            </p:nvSpPr>
            <p:spPr>
              <a:xfrm>
                <a:off x="-9075678" y="5041379"/>
                <a:ext cx="1028700" cy="1939834"/>
              </a:xfrm>
              <a:custGeom>
                <a:avLst/>
                <a:gdLst>
                  <a:gd name="connsiteX0" fmla="*/ 655219 w 1028700"/>
                  <a:gd name="connsiteY0" fmla="*/ 929961 h 1939834"/>
                  <a:gd name="connsiteX1" fmla="*/ 559812 w 1028700"/>
                  <a:gd name="connsiteY1" fmla="*/ 929961 h 1939834"/>
                  <a:gd name="connsiteX2" fmla="*/ 559812 w 1028700"/>
                  <a:gd name="connsiteY2" fmla="*/ 344542 h 1939834"/>
                  <a:gd name="connsiteX3" fmla="*/ 788595 w 1028700"/>
                  <a:gd name="connsiteY3" fmla="*/ 344542 h 1939834"/>
                  <a:gd name="connsiteX4" fmla="*/ 829734 w 1028700"/>
                  <a:gd name="connsiteY4" fmla="*/ 303402 h 1939834"/>
                  <a:gd name="connsiteX5" fmla="*/ 788595 w 1028700"/>
                  <a:gd name="connsiteY5" fmla="*/ 262262 h 1939834"/>
                  <a:gd name="connsiteX6" fmla="*/ 559812 w 1028700"/>
                  <a:gd name="connsiteY6" fmla="*/ 262262 h 1939834"/>
                  <a:gd name="connsiteX7" fmla="*/ 559812 w 1028700"/>
                  <a:gd name="connsiteY7" fmla="*/ 48488 h 1939834"/>
                  <a:gd name="connsiteX8" fmla="*/ 518672 w 1028700"/>
                  <a:gd name="connsiteY8" fmla="*/ 7348 h 1939834"/>
                  <a:gd name="connsiteX9" fmla="*/ 477531 w 1028700"/>
                  <a:gd name="connsiteY9" fmla="*/ 48488 h 1939834"/>
                  <a:gd name="connsiteX10" fmla="*/ 477531 w 1028700"/>
                  <a:gd name="connsiteY10" fmla="*/ 262222 h 1939834"/>
                  <a:gd name="connsiteX11" fmla="*/ 382392 w 1028700"/>
                  <a:gd name="connsiteY11" fmla="*/ 262222 h 1939834"/>
                  <a:gd name="connsiteX12" fmla="*/ 7348 w 1028700"/>
                  <a:gd name="connsiteY12" fmla="*/ 637159 h 1939834"/>
                  <a:gd name="connsiteX13" fmla="*/ 382392 w 1028700"/>
                  <a:gd name="connsiteY13" fmla="*/ 1012204 h 1939834"/>
                  <a:gd name="connsiteX14" fmla="*/ 477531 w 1028700"/>
                  <a:gd name="connsiteY14" fmla="*/ 1012204 h 1939834"/>
                  <a:gd name="connsiteX15" fmla="*/ 477493 w 1028700"/>
                  <a:gd name="connsiteY15" fmla="*/ 1597847 h 1939834"/>
                  <a:gd name="connsiteX16" fmla="*/ 248867 w 1028700"/>
                  <a:gd name="connsiteY16" fmla="*/ 1597847 h 1939834"/>
                  <a:gd name="connsiteX17" fmla="*/ 207727 w 1028700"/>
                  <a:gd name="connsiteY17" fmla="*/ 1638987 h 1939834"/>
                  <a:gd name="connsiteX18" fmla="*/ 248943 w 1028700"/>
                  <a:gd name="connsiteY18" fmla="*/ 1680166 h 1939834"/>
                  <a:gd name="connsiteX19" fmla="*/ 477569 w 1028700"/>
                  <a:gd name="connsiteY19" fmla="*/ 1680166 h 1939834"/>
                  <a:gd name="connsiteX20" fmla="*/ 477569 w 1028700"/>
                  <a:gd name="connsiteY20" fmla="*/ 1893900 h 1939834"/>
                  <a:gd name="connsiteX21" fmla="*/ 518710 w 1028700"/>
                  <a:gd name="connsiteY21" fmla="*/ 1935041 h 1939834"/>
                  <a:gd name="connsiteX22" fmla="*/ 559850 w 1028700"/>
                  <a:gd name="connsiteY22" fmla="*/ 1893900 h 1939834"/>
                  <a:gd name="connsiteX23" fmla="*/ 559850 w 1028700"/>
                  <a:gd name="connsiteY23" fmla="*/ 1680166 h 1939834"/>
                  <a:gd name="connsiteX24" fmla="*/ 655219 w 1028700"/>
                  <a:gd name="connsiteY24" fmla="*/ 1680166 h 1939834"/>
                  <a:gd name="connsiteX25" fmla="*/ 1030224 w 1028700"/>
                  <a:gd name="connsiteY25" fmla="*/ 1305229 h 1939834"/>
                  <a:gd name="connsiteX26" fmla="*/ 655219 w 1028700"/>
                  <a:gd name="connsiteY26" fmla="*/ 929950 h 1939834"/>
                  <a:gd name="connsiteX27" fmla="*/ 430492 w 1028700"/>
                  <a:gd name="connsiteY27" fmla="*/ 929961 h 1939834"/>
                  <a:gd name="connsiteX28" fmla="*/ 382386 w 1028700"/>
                  <a:gd name="connsiteY28" fmla="*/ 929961 h 1939834"/>
                  <a:gd name="connsiteX29" fmla="*/ 89618 w 1028700"/>
                  <a:gd name="connsiteY29" fmla="*/ 637193 h 1939834"/>
                  <a:gd name="connsiteX30" fmla="*/ 382386 w 1028700"/>
                  <a:gd name="connsiteY30" fmla="*/ 344542 h 1939834"/>
                  <a:gd name="connsiteX31" fmla="*/ 477526 w 1028700"/>
                  <a:gd name="connsiteY31" fmla="*/ 344542 h 1939834"/>
                  <a:gd name="connsiteX32" fmla="*/ 477526 w 1028700"/>
                  <a:gd name="connsiteY32" fmla="*/ 929961 h 1939834"/>
                  <a:gd name="connsiteX33" fmla="*/ 655219 w 1028700"/>
                  <a:gd name="connsiteY33" fmla="*/ 1597851 h 1939834"/>
                  <a:gd name="connsiteX34" fmla="*/ 559850 w 1028700"/>
                  <a:gd name="connsiteY34" fmla="*/ 1597851 h 1939834"/>
                  <a:gd name="connsiteX35" fmla="*/ 559850 w 1028700"/>
                  <a:gd name="connsiteY35" fmla="*/ 1012247 h 1939834"/>
                  <a:gd name="connsiteX36" fmla="*/ 655257 w 1028700"/>
                  <a:gd name="connsiteY36" fmla="*/ 1012247 h 1939834"/>
                  <a:gd name="connsiteX37" fmla="*/ 947947 w 1028700"/>
                  <a:gd name="connsiteY37" fmla="*/ 1305201 h 1939834"/>
                  <a:gd name="connsiteX38" fmla="*/ 655218 w 1028700"/>
                  <a:gd name="connsiteY38" fmla="*/ 1597851 h 1939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028700" h="1939834">
                    <a:moveTo>
                      <a:pt x="655219" y="929961"/>
                    </a:moveTo>
                    <a:lnTo>
                      <a:pt x="559812" y="929961"/>
                    </a:lnTo>
                    <a:lnTo>
                      <a:pt x="559812" y="344542"/>
                    </a:lnTo>
                    <a:lnTo>
                      <a:pt x="788595" y="344542"/>
                    </a:lnTo>
                    <a:cubicBezTo>
                      <a:pt x="811327" y="344542"/>
                      <a:pt x="829734" y="326096"/>
                      <a:pt x="829734" y="303402"/>
                    </a:cubicBezTo>
                    <a:cubicBezTo>
                      <a:pt x="829734" y="280670"/>
                      <a:pt x="811289" y="262262"/>
                      <a:pt x="788595" y="262262"/>
                    </a:cubicBezTo>
                    <a:lnTo>
                      <a:pt x="559812" y="262262"/>
                    </a:lnTo>
                    <a:lnTo>
                      <a:pt x="559812" y="48488"/>
                    </a:lnTo>
                    <a:cubicBezTo>
                      <a:pt x="559812" y="25756"/>
                      <a:pt x="541365" y="7348"/>
                      <a:pt x="518672" y="7348"/>
                    </a:cubicBezTo>
                    <a:cubicBezTo>
                      <a:pt x="495939" y="7348"/>
                      <a:pt x="477531" y="25794"/>
                      <a:pt x="477531" y="48488"/>
                    </a:cubicBezTo>
                    <a:lnTo>
                      <a:pt x="477531" y="262222"/>
                    </a:lnTo>
                    <a:lnTo>
                      <a:pt x="382392" y="262222"/>
                    </a:lnTo>
                    <a:cubicBezTo>
                      <a:pt x="175545" y="262222"/>
                      <a:pt x="7348" y="430381"/>
                      <a:pt x="7348" y="637159"/>
                    </a:cubicBezTo>
                    <a:cubicBezTo>
                      <a:pt x="7348" y="844006"/>
                      <a:pt x="175545" y="1012204"/>
                      <a:pt x="382392" y="1012204"/>
                    </a:cubicBezTo>
                    <a:lnTo>
                      <a:pt x="477531" y="1012204"/>
                    </a:lnTo>
                    <a:lnTo>
                      <a:pt x="477493" y="1597847"/>
                    </a:lnTo>
                    <a:lnTo>
                      <a:pt x="248867" y="1597847"/>
                    </a:lnTo>
                    <a:cubicBezTo>
                      <a:pt x="226135" y="1597847"/>
                      <a:pt x="207727" y="1616294"/>
                      <a:pt x="207727" y="1638987"/>
                    </a:cubicBezTo>
                    <a:cubicBezTo>
                      <a:pt x="207727" y="1661720"/>
                      <a:pt x="226211" y="1680166"/>
                      <a:pt x="248943" y="1680166"/>
                    </a:cubicBezTo>
                    <a:lnTo>
                      <a:pt x="477569" y="1680166"/>
                    </a:lnTo>
                    <a:lnTo>
                      <a:pt x="477569" y="1893900"/>
                    </a:lnTo>
                    <a:cubicBezTo>
                      <a:pt x="477569" y="1916633"/>
                      <a:pt x="496015" y="1935041"/>
                      <a:pt x="518710" y="1935041"/>
                    </a:cubicBezTo>
                    <a:cubicBezTo>
                      <a:pt x="541442" y="1935041"/>
                      <a:pt x="559850" y="1916595"/>
                      <a:pt x="559850" y="1893900"/>
                    </a:cubicBezTo>
                    <a:lnTo>
                      <a:pt x="559850" y="1680166"/>
                    </a:lnTo>
                    <a:lnTo>
                      <a:pt x="655219" y="1680166"/>
                    </a:lnTo>
                    <a:cubicBezTo>
                      <a:pt x="861988" y="1680166"/>
                      <a:pt x="1030224" y="1512008"/>
                      <a:pt x="1030224" y="1305229"/>
                    </a:cubicBezTo>
                    <a:cubicBezTo>
                      <a:pt x="1030186" y="1098304"/>
                      <a:pt x="861988" y="929950"/>
                      <a:pt x="655219" y="929950"/>
                    </a:cubicBezTo>
                    <a:close/>
                    <a:moveTo>
                      <a:pt x="430492" y="929961"/>
                    </a:moveTo>
                    <a:lnTo>
                      <a:pt x="382386" y="929961"/>
                    </a:lnTo>
                    <a:cubicBezTo>
                      <a:pt x="220959" y="929961"/>
                      <a:pt x="89618" y="798620"/>
                      <a:pt x="89618" y="637193"/>
                    </a:cubicBezTo>
                    <a:cubicBezTo>
                      <a:pt x="89618" y="475843"/>
                      <a:pt x="220959" y="344542"/>
                      <a:pt x="382386" y="344542"/>
                    </a:cubicBezTo>
                    <a:lnTo>
                      <a:pt x="477526" y="344542"/>
                    </a:lnTo>
                    <a:lnTo>
                      <a:pt x="477526" y="929961"/>
                    </a:lnTo>
                    <a:close/>
                    <a:moveTo>
                      <a:pt x="655219" y="1597851"/>
                    </a:moveTo>
                    <a:lnTo>
                      <a:pt x="559850" y="1597851"/>
                    </a:lnTo>
                    <a:lnTo>
                      <a:pt x="559850" y="1012247"/>
                    </a:lnTo>
                    <a:lnTo>
                      <a:pt x="655257" y="1012247"/>
                    </a:lnTo>
                    <a:cubicBezTo>
                      <a:pt x="816607" y="1012247"/>
                      <a:pt x="947947" y="1143705"/>
                      <a:pt x="947947" y="1305201"/>
                    </a:cubicBezTo>
                    <a:cubicBezTo>
                      <a:pt x="947909" y="1466589"/>
                      <a:pt x="816607" y="1597851"/>
                      <a:pt x="655218" y="1597851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</p:grp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62EE1847-7768-7AD6-CCA7-DC6EB08EA87B}"/>
              </a:ext>
            </a:extLst>
          </p:cNvPr>
          <p:cNvGrpSpPr/>
          <p:nvPr/>
        </p:nvGrpSpPr>
        <p:grpSpPr>
          <a:xfrm>
            <a:off x="3918373" y="8323287"/>
            <a:ext cx="1457648" cy="1345952"/>
            <a:chOff x="4343709" y="8339243"/>
            <a:chExt cx="1457648" cy="134595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0080CF5-DA1D-42CF-A086-F2C880077909}"/>
                </a:ext>
              </a:extLst>
            </p:cNvPr>
            <p:cNvSpPr txBox="1"/>
            <p:nvPr/>
          </p:nvSpPr>
          <p:spPr>
            <a:xfrm>
              <a:off x="4628528" y="8843587"/>
              <a:ext cx="818541" cy="3095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Income vs expenses</a:t>
              </a:r>
            </a:p>
          </p:txBody>
        </p:sp>
        <p:sp>
          <p:nvSpPr>
            <p:cNvPr id="47" name="Graphic 25">
              <a:extLst>
                <a:ext uri="{FF2B5EF4-FFF2-40B4-BE49-F238E27FC236}">
                  <a16:creationId xmlns:a16="http://schemas.microsoft.com/office/drawing/2014/main" id="{B5E2DB31-B7C8-4F6E-BE43-4AB284F6E7D2}"/>
                </a:ext>
              </a:extLst>
            </p:cNvPr>
            <p:cNvSpPr/>
            <p:nvPr/>
          </p:nvSpPr>
          <p:spPr>
            <a:xfrm>
              <a:off x="4343709" y="8339243"/>
              <a:ext cx="1356713" cy="1345952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rgbClr val="00B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F6A8A14D-A36F-47CF-ADBA-5C8BB9C118EF}"/>
                </a:ext>
              </a:extLst>
            </p:cNvPr>
            <p:cNvSpPr/>
            <p:nvPr/>
          </p:nvSpPr>
          <p:spPr>
            <a:xfrm>
              <a:off x="5362118" y="9176085"/>
              <a:ext cx="439239" cy="434890"/>
            </a:xfrm>
            <a:prstGeom prst="ellipse">
              <a:avLst/>
            </a:prstGeom>
            <a:solidFill>
              <a:srgbClr val="00B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4FE45AF9-9FC7-4B9D-B23D-73BF1D17A149}"/>
                </a:ext>
              </a:extLst>
            </p:cNvPr>
            <p:cNvGrpSpPr/>
            <p:nvPr/>
          </p:nvGrpSpPr>
          <p:grpSpPr>
            <a:xfrm>
              <a:off x="5486339" y="9273885"/>
              <a:ext cx="190796" cy="239291"/>
              <a:chOff x="-8790998" y="2011700"/>
              <a:chExt cx="4036423" cy="5113000"/>
            </a:xfrm>
            <a:solidFill>
              <a:schemeClr val="bg1"/>
            </a:solidFill>
          </p:grpSpPr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E9C5E662-B55C-4F61-B120-6F0F9E5D2742}"/>
                  </a:ext>
                </a:extLst>
              </p:cNvPr>
              <p:cNvSpPr/>
              <p:nvPr/>
            </p:nvSpPr>
            <p:spPr>
              <a:xfrm>
                <a:off x="-8790998" y="3940629"/>
                <a:ext cx="4036423" cy="3184071"/>
              </a:xfrm>
              <a:custGeom>
                <a:avLst/>
                <a:gdLst>
                  <a:gd name="connsiteX0" fmla="*/ 3993610 w 4036422"/>
                  <a:gd name="connsiteY0" fmla="*/ 7348 h 3184071"/>
                  <a:gd name="connsiteX1" fmla="*/ 3050635 w 4036422"/>
                  <a:gd name="connsiteY1" fmla="*/ 7348 h 3184071"/>
                  <a:gd name="connsiteX2" fmla="*/ 3050635 w 4036422"/>
                  <a:gd name="connsiteY2" fmla="*/ 93073 h 3184071"/>
                  <a:gd name="connsiteX3" fmla="*/ 3950747 w 4036422"/>
                  <a:gd name="connsiteY3" fmla="*/ 93073 h 3184071"/>
                  <a:gd name="connsiteX4" fmla="*/ 3950747 w 4036422"/>
                  <a:gd name="connsiteY4" fmla="*/ 521698 h 3184071"/>
                  <a:gd name="connsiteX5" fmla="*/ 307385 w 4036422"/>
                  <a:gd name="connsiteY5" fmla="*/ 521698 h 3184071"/>
                  <a:gd name="connsiteX6" fmla="*/ 93073 w 4036422"/>
                  <a:gd name="connsiteY6" fmla="*/ 307385 h 3184071"/>
                  <a:gd name="connsiteX7" fmla="*/ 307385 w 4036422"/>
                  <a:gd name="connsiteY7" fmla="*/ 93073 h 3184071"/>
                  <a:gd name="connsiteX8" fmla="*/ 736010 w 4036422"/>
                  <a:gd name="connsiteY8" fmla="*/ 93073 h 3184071"/>
                  <a:gd name="connsiteX9" fmla="*/ 736010 w 4036422"/>
                  <a:gd name="connsiteY9" fmla="*/ 7348 h 3184071"/>
                  <a:gd name="connsiteX10" fmla="*/ 307385 w 4036422"/>
                  <a:gd name="connsiteY10" fmla="*/ 7348 h 3184071"/>
                  <a:gd name="connsiteX11" fmla="*/ 7348 w 4036422"/>
                  <a:gd name="connsiteY11" fmla="*/ 307385 h 3184071"/>
                  <a:gd name="connsiteX12" fmla="*/ 7348 w 4036422"/>
                  <a:gd name="connsiteY12" fmla="*/ 2879135 h 3184071"/>
                  <a:gd name="connsiteX13" fmla="*/ 307385 w 4036422"/>
                  <a:gd name="connsiteY13" fmla="*/ 3179173 h 3184071"/>
                  <a:gd name="connsiteX14" fmla="*/ 3736385 w 4036422"/>
                  <a:gd name="connsiteY14" fmla="*/ 3179173 h 3184071"/>
                  <a:gd name="connsiteX15" fmla="*/ 4036423 w 4036422"/>
                  <a:gd name="connsiteY15" fmla="*/ 2879135 h 3184071"/>
                  <a:gd name="connsiteX16" fmla="*/ 4036423 w 4036422"/>
                  <a:gd name="connsiteY16" fmla="*/ 50210 h 3184071"/>
                  <a:gd name="connsiteX17" fmla="*/ 3993560 w 4036422"/>
                  <a:gd name="connsiteY17" fmla="*/ 7348 h 3184071"/>
                  <a:gd name="connsiteX18" fmla="*/ 3736435 w 4036422"/>
                  <a:gd name="connsiteY18" fmla="*/ 3093448 h 3184071"/>
                  <a:gd name="connsiteX19" fmla="*/ 307434 w 4036422"/>
                  <a:gd name="connsiteY19" fmla="*/ 3093448 h 3184071"/>
                  <a:gd name="connsiteX20" fmla="*/ 93122 w 4036422"/>
                  <a:gd name="connsiteY20" fmla="*/ 2879135 h 3184071"/>
                  <a:gd name="connsiteX21" fmla="*/ 93122 w 4036422"/>
                  <a:gd name="connsiteY21" fmla="*/ 517436 h 3184071"/>
                  <a:gd name="connsiteX22" fmla="*/ 307434 w 4036422"/>
                  <a:gd name="connsiteY22" fmla="*/ 607447 h 3184071"/>
                  <a:gd name="connsiteX23" fmla="*/ 3950796 w 4036422"/>
                  <a:gd name="connsiteY23" fmla="*/ 607447 h 3184071"/>
                  <a:gd name="connsiteX24" fmla="*/ 3950796 w 4036422"/>
                  <a:gd name="connsiteY24" fmla="*/ 1979047 h 3184071"/>
                  <a:gd name="connsiteX25" fmla="*/ 3050684 w 4036422"/>
                  <a:gd name="connsiteY25" fmla="*/ 1979047 h 3184071"/>
                  <a:gd name="connsiteX26" fmla="*/ 2836371 w 4036422"/>
                  <a:gd name="connsiteY26" fmla="*/ 2193360 h 3184071"/>
                  <a:gd name="connsiteX27" fmla="*/ 2836371 w 4036422"/>
                  <a:gd name="connsiteY27" fmla="*/ 2364810 h 3184071"/>
                  <a:gd name="connsiteX28" fmla="*/ 3050684 w 4036422"/>
                  <a:gd name="connsiteY28" fmla="*/ 2579122 h 3184071"/>
                  <a:gd name="connsiteX29" fmla="*/ 3950796 w 4036422"/>
                  <a:gd name="connsiteY29" fmla="*/ 2579122 h 3184071"/>
                  <a:gd name="connsiteX30" fmla="*/ 3950796 w 4036422"/>
                  <a:gd name="connsiteY30" fmla="*/ 2879160 h 3184071"/>
                  <a:gd name="connsiteX31" fmla="*/ 3736484 w 4036422"/>
                  <a:gd name="connsiteY31" fmla="*/ 3093472 h 3184071"/>
                  <a:gd name="connsiteX32" fmla="*/ 3950747 w 4036422"/>
                  <a:gd name="connsiteY32" fmla="*/ 2064748 h 3184071"/>
                  <a:gd name="connsiteX33" fmla="*/ 3950747 w 4036422"/>
                  <a:gd name="connsiteY33" fmla="*/ 2493373 h 3184071"/>
                  <a:gd name="connsiteX34" fmla="*/ 3050635 w 4036422"/>
                  <a:gd name="connsiteY34" fmla="*/ 2493373 h 3184071"/>
                  <a:gd name="connsiteX35" fmla="*/ 2922047 w 4036422"/>
                  <a:gd name="connsiteY35" fmla="*/ 2364785 h 3184071"/>
                  <a:gd name="connsiteX36" fmla="*/ 2922047 w 4036422"/>
                  <a:gd name="connsiteY36" fmla="*/ 2193335 h 3184071"/>
                  <a:gd name="connsiteX37" fmla="*/ 3050635 w 4036422"/>
                  <a:gd name="connsiteY37" fmla="*/ 2064748 h 3184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036422" h="3184071">
                    <a:moveTo>
                      <a:pt x="3993610" y="7348"/>
                    </a:moveTo>
                    <a:lnTo>
                      <a:pt x="3050635" y="7348"/>
                    </a:lnTo>
                    <a:lnTo>
                      <a:pt x="3050635" y="93073"/>
                    </a:lnTo>
                    <a:lnTo>
                      <a:pt x="3950747" y="93073"/>
                    </a:lnTo>
                    <a:lnTo>
                      <a:pt x="3950747" y="521698"/>
                    </a:lnTo>
                    <a:lnTo>
                      <a:pt x="307385" y="521698"/>
                    </a:lnTo>
                    <a:cubicBezTo>
                      <a:pt x="189516" y="521698"/>
                      <a:pt x="93073" y="425257"/>
                      <a:pt x="93073" y="307385"/>
                    </a:cubicBezTo>
                    <a:cubicBezTo>
                      <a:pt x="93073" y="189514"/>
                      <a:pt x="189514" y="93073"/>
                      <a:pt x="307385" y="93073"/>
                    </a:cubicBezTo>
                    <a:lnTo>
                      <a:pt x="736010" y="93073"/>
                    </a:lnTo>
                    <a:lnTo>
                      <a:pt x="736010" y="7348"/>
                    </a:lnTo>
                    <a:lnTo>
                      <a:pt x="307385" y="7348"/>
                    </a:lnTo>
                    <a:cubicBezTo>
                      <a:pt x="141295" y="7348"/>
                      <a:pt x="7348" y="141294"/>
                      <a:pt x="7348" y="307385"/>
                    </a:cubicBezTo>
                    <a:lnTo>
                      <a:pt x="7348" y="2879135"/>
                    </a:lnTo>
                    <a:cubicBezTo>
                      <a:pt x="7348" y="3045226"/>
                      <a:pt x="141295" y="3179173"/>
                      <a:pt x="307385" y="3179173"/>
                    </a:cubicBezTo>
                    <a:lnTo>
                      <a:pt x="3736385" y="3179173"/>
                    </a:lnTo>
                    <a:cubicBezTo>
                      <a:pt x="3902476" y="3179173"/>
                      <a:pt x="4036423" y="3045226"/>
                      <a:pt x="4036423" y="2879135"/>
                    </a:cubicBezTo>
                    <a:lnTo>
                      <a:pt x="4036423" y="50210"/>
                    </a:lnTo>
                    <a:cubicBezTo>
                      <a:pt x="4036423" y="26636"/>
                      <a:pt x="4017134" y="7348"/>
                      <a:pt x="3993560" y="7348"/>
                    </a:cubicBezTo>
                    <a:close/>
                    <a:moveTo>
                      <a:pt x="3736435" y="3093448"/>
                    </a:moveTo>
                    <a:lnTo>
                      <a:pt x="307434" y="3093448"/>
                    </a:lnTo>
                    <a:cubicBezTo>
                      <a:pt x="189565" y="3093448"/>
                      <a:pt x="93122" y="2997007"/>
                      <a:pt x="93122" y="2879135"/>
                    </a:cubicBezTo>
                    <a:lnTo>
                      <a:pt x="93122" y="517436"/>
                    </a:lnTo>
                    <a:cubicBezTo>
                      <a:pt x="149915" y="575300"/>
                      <a:pt x="227068" y="607447"/>
                      <a:pt x="307434" y="607447"/>
                    </a:cubicBezTo>
                    <a:lnTo>
                      <a:pt x="3950796" y="607447"/>
                    </a:lnTo>
                    <a:lnTo>
                      <a:pt x="3950796" y="1979047"/>
                    </a:lnTo>
                    <a:lnTo>
                      <a:pt x="3050684" y="1979047"/>
                    </a:lnTo>
                    <a:cubicBezTo>
                      <a:pt x="2932814" y="1979047"/>
                      <a:pt x="2836371" y="2075488"/>
                      <a:pt x="2836371" y="2193360"/>
                    </a:cubicBezTo>
                    <a:lnTo>
                      <a:pt x="2836371" y="2364810"/>
                    </a:lnTo>
                    <a:cubicBezTo>
                      <a:pt x="2836371" y="2482679"/>
                      <a:pt x="2932812" y="2579122"/>
                      <a:pt x="3050684" y="2579122"/>
                    </a:cubicBezTo>
                    <a:lnTo>
                      <a:pt x="3950796" y="2579122"/>
                    </a:lnTo>
                    <a:lnTo>
                      <a:pt x="3950796" y="2879160"/>
                    </a:lnTo>
                    <a:cubicBezTo>
                      <a:pt x="3950796" y="2997029"/>
                      <a:pt x="3854355" y="3093472"/>
                      <a:pt x="3736484" y="3093472"/>
                    </a:cubicBezTo>
                    <a:close/>
                    <a:moveTo>
                      <a:pt x="3950747" y="2064748"/>
                    </a:moveTo>
                    <a:lnTo>
                      <a:pt x="3950747" y="2493373"/>
                    </a:lnTo>
                    <a:lnTo>
                      <a:pt x="3050635" y="2493373"/>
                    </a:lnTo>
                    <a:cubicBezTo>
                      <a:pt x="2979911" y="2493373"/>
                      <a:pt x="2922047" y="2435509"/>
                      <a:pt x="2922047" y="2364785"/>
                    </a:cubicBezTo>
                    <a:lnTo>
                      <a:pt x="2922047" y="2193335"/>
                    </a:lnTo>
                    <a:cubicBezTo>
                      <a:pt x="2922047" y="2122612"/>
                      <a:pt x="2979911" y="2064748"/>
                      <a:pt x="3050635" y="206474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B649FF4F-05C1-47AE-AA99-2918D3E26766}"/>
                  </a:ext>
                </a:extLst>
              </p:cNvPr>
              <p:cNvSpPr/>
              <p:nvPr/>
            </p:nvSpPr>
            <p:spPr>
              <a:xfrm>
                <a:off x="-5661987" y="6169479"/>
                <a:ext cx="186146" cy="97971"/>
              </a:xfrm>
              <a:custGeom>
                <a:avLst/>
                <a:gdLst>
                  <a:gd name="connsiteX0" fmla="*/ 7348 w 186145"/>
                  <a:gd name="connsiteY0" fmla="*/ 7348 h 97971"/>
                  <a:gd name="connsiteX1" fmla="*/ 178798 w 186145"/>
                  <a:gd name="connsiteY1" fmla="*/ 7348 h 97971"/>
                  <a:gd name="connsiteX2" fmla="*/ 178798 w 186145"/>
                  <a:gd name="connsiteY2" fmla="*/ 93073 h 97971"/>
                  <a:gd name="connsiteX3" fmla="*/ 7348 w 186145"/>
                  <a:gd name="connsiteY3" fmla="*/ 93073 h 9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6145" h="97971">
                    <a:moveTo>
                      <a:pt x="7348" y="7348"/>
                    </a:moveTo>
                    <a:lnTo>
                      <a:pt x="178798" y="7348"/>
                    </a:lnTo>
                    <a:lnTo>
                      <a:pt x="178798" y="93073"/>
                    </a:lnTo>
                    <a:lnTo>
                      <a:pt x="7348" y="93073"/>
                    </a:ln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319A057B-5CD3-46E8-897B-BC5887018606}"/>
                  </a:ext>
                </a:extLst>
              </p:cNvPr>
              <p:cNvSpPr/>
              <p:nvPr/>
            </p:nvSpPr>
            <p:spPr>
              <a:xfrm>
                <a:off x="-8019396" y="2011700"/>
                <a:ext cx="1293223" cy="2282734"/>
              </a:xfrm>
              <a:custGeom>
                <a:avLst/>
                <a:gdLst>
                  <a:gd name="connsiteX0" fmla="*/ 620278 w 1293222"/>
                  <a:gd name="connsiteY0" fmla="*/ 2266245 h 2282734"/>
                  <a:gd name="connsiteX1" fmla="*/ 681357 w 1293222"/>
                  <a:gd name="connsiteY1" fmla="*/ 2266245 h 2282734"/>
                  <a:gd name="connsiteX2" fmla="*/ 1281432 w 1293222"/>
                  <a:gd name="connsiteY2" fmla="*/ 1666170 h 2282734"/>
                  <a:gd name="connsiteX3" fmla="*/ 1281432 w 1293222"/>
                  <a:gd name="connsiteY3" fmla="*/ 1605091 h 2282734"/>
                  <a:gd name="connsiteX4" fmla="*/ 1251428 w 1293222"/>
                  <a:gd name="connsiteY4" fmla="*/ 1592232 h 2282734"/>
                  <a:gd name="connsiteX5" fmla="*/ 951391 w 1293222"/>
                  <a:gd name="connsiteY5" fmla="*/ 1592232 h 2282734"/>
                  <a:gd name="connsiteX6" fmla="*/ 951391 w 1293222"/>
                  <a:gd name="connsiteY6" fmla="*/ 7348 h 2282734"/>
                  <a:gd name="connsiteX7" fmla="*/ 865666 w 1293222"/>
                  <a:gd name="connsiteY7" fmla="*/ 7348 h 2282734"/>
                  <a:gd name="connsiteX8" fmla="*/ 865666 w 1293222"/>
                  <a:gd name="connsiteY8" fmla="*/ 1636123 h 2282734"/>
                  <a:gd name="connsiteX9" fmla="*/ 908528 w 1293222"/>
                  <a:gd name="connsiteY9" fmla="*/ 1678985 h 2282734"/>
                  <a:gd name="connsiteX10" fmla="*/ 1147490 w 1293222"/>
                  <a:gd name="connsiteY10" fmla="*/ 1678985 h 2282734"/>
                  <a:gd name="connsiteX11" fmla="*/ 650285 w 1293222"/>
                  <a:gd name="connsiteY11" fmla="*/ 2175123 h 2282734"/>
                  <a:gd name="connsiteX12" fmla="*/ 154148 w 1293222"/>
                  <a:gd name="connsiteY12" fmla="*/ 1678985 h 2282734"/>
                  <a:gd name="connsiteX13" fmla="*/ 393110 w 1293222"/>
                  <a:gd name="connsiteY13" fmla="*/ 1678985 h 2282734"/>
                  <a:gd name="connsiteX14" fmla="*/ 435973 w 1293222"/>
                  <a:gd name="connsiteY14" fmla="*/ 1636123 h 2282734"/>
                  <a:gd name="connsiteX15" fmla="*/ 435973 w 1293222"/>
                  <a:gd name="connsiteY15" fmla="*/ 7348 h 2282734"/>
                  <a:gd name="connsiteX16" fmla="*/ 350248 w 1293222"/>
                  <a:gd name="connsiteY16" fmla="*/ 7348 h 2282734"/>
                  <a:gd name="connsiteX17" fmla="*/ 350248 w 1293222"/>
                  <a:gd name="connsiteY17" fmla="*/ 1593309 h 2282734"/>
                  <a:gd name="connsiteX18" fmla="*/ 50210 w 1293222"/>
                  <a:gd name="connsiteY18" fmla="*/ 1593309 h 2282734"/>
                  <a:gd name="connsiteX19" fmla="*/ 7348 w 1293222"/>
                  <a:gd name="connsiteY19" fmla="*/ 1636172 h 2282734"/>
                  <a:gd name="connsiteX20" fmla="*/ 20207 w 1293222"/>
                  <a:gd name="connsiteY20" fmla="*/ 1666176 h 2282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293222" h="2282734">
                    <a:moveTo>
                      <a:pt x="620278" y="2266245"/>
                    </a:moveTo>
                    <a:cubicBezTo>
                      <a:pt x="637423" y="2283390"/>
                      <a:pt x="664212" y="2283390"/>
                      <a:pt x="681357" y="2266245"/>
                    </a:cubicBezTo>
                    <a:lnTo>
                      <a:pt x="1281432" y="1666170"/>
                    </a:lnTo>
                    <a:cubicBezTo>
                      <a:pt x="1298577" y="1649025"/>
                      <a:pt x="1298577" y="1622236"/>
                      <a:pt x="1281432" y="1605091"/>
                    </a:cubicBezTo>
                    <a:cubicBezTo>
                      <a:pt x="1272860" y="1596518"/>
                      <a:pt x="1262143" y="1592232"/>
                      <a:pt x="1251428" y="1592232"/>
                    </a:cubicBezTo>
                    <a:lnTo>
                      <a:pt x="951391" y="1592232"/>
                    </a:lnTo>
                    <a:lnTo>
                      <a:pt x="951391" y="7348"/>
                    </a:lnTo>
                    <a:lnTo>
                      <a:pt x="865666" y="7348"/>
                    </a:lnTo>
                    <a:lnTo>
                      <a:pt x="865666" y="1636123"/>
                    </a:lnTo>
                    <a:cubicBezTo>
                      <a:pt x="865666" y="1659697"/>
                      <a:pt x="884954" y="1678985"/>
                      <a:pt x="908528" y="1678985"/>
                    </a:cubicBezTo>
                    <a:lnTo>
                      <a:pt x="1147490" y="1678985"/>
                    </a:lnTo>
                    <a:lnTo>
                      <a:pt x="650285" y="2175123"/>
                    </a:lnTo>
                    <a:lnTo>
                      <a:pt x="154148" y="1678985"/>
                    </a:lnTo>
                    <a:lnTo>
                      <a:pt x="393110" y="1678985"/>
                    </a:lnTo>
                    <a:cubicBezTo>
                      <a:pt x="416684" y="1678985"/>
                      <a:pt x="435973" y="1659697"/>
                      <a:pt x="435973" y="1636123"/>
                    </a:cubicBezTo>
                    <a:lnTo>
                      <a:pt x="435973" y="7348"/>
                    </a:lnTo>
                    <a:lnTo>
                      <a:pt x="350248" y="7348"/>
                    </a:lnTo>
                    <a:lnTo>
                      <a:pt x="350248" y="1593309"/>
                    </a:lnTo>
                    <a:lnTo>
                      <a:pt x="50210" y="1593309"/>
                    </a:lnTo>
                    <a:cubicBezTo>
                      <a:pt x="26636" y="1593309"/>
                      <a:pt x="7348" y="1612598"/>
                      <a:pt x="7348" y="1636172"/>
                    </a:cubicBezTo>
                    <a:cubicBezTo>
                      <a:pt x="7348" y="1647959"/>
                      <a:pt x="11634" y="1658675"/>
                      <a:pt x="20207" y="166617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id="{885A9BFD-A30E-4303-A88A-CF0864388F7D}"/>
                  </a:ext>
                </a:extLst>
              </p:cNvPr>
              <p:cNvSpPr/>
              <p:nvPr/>
            </p:nvSpPr>
            <p:spPr>
              <a:xfrm>
                <a:off x="-6820346" y="2054630"/>
                <a:ext cx="1293223" cy="2282734"/>
              </a:xfrm>
              <a:custGeom>
                <a:avLst/>
                <a:gdLst>
                  <a:gd name="connsiteX0" fmla="*/ 51282 w 1293222"/>
                  <a:gd name="connsiteY0" fmla="*/ 693148 h 2282734"/>
                  <a:gd name="connsiteX1" fmla="*/ 351320 w 1293222"/>
                  <a:gd name="connsiteY1" fmla="*/ 693148 h 2282734"/>
                  <a:gd name="connsiteX2" fmla="*/ 351320 w 1293222"/>
                  <a:gd name="connsiteY2" fmla="*/ 2279110 h 2282734"/>
                  <a:gd name="connsiteX3" fmla="*/ 437045 w 1293222"/>
                  <a:gd name="connsiteY3" fmla="*/ 2279110 h 2282734"/>
                  <a:gd name="connsiteX4" fmla="*/ 437045 w 1293222"/>
                  <a:gd name="connsiteY4" fmla="*/ 650334 h 2282734"/>
                  <a:gd name="connsiteX5" fmla="*/ 394182 w 1293222"/>
                  <a:gd name="connsiteY5" fmla="*/ 607472 h 2282734"/>
                  <a:gd name="connsiteX6" fmla="*/ 155220 w 1293222"/>
                  <a:gd name="connsiteY6" fmla="*/ 607472 h 2282734"/>
                  <a:gd name="connsiteX7" fmla="*/ 651357 w 1293222"/>
                  <a:gd name="connsiteY7" fmla="*/ 111335 h 2282734"/>
                  <a:gd name="connsiteX8" fmla="*/ 1147494 w 1293222"/>
                  <a:gd name="connsiteY8" fmla="*/ 607472 h 2282734"/>
                  <a:gd name="connsiteX9" fmla="*/ 908532 w 1293222"/>
                  <a:gd name="connsiteY9" fmla="*/ 607472 h 2282734"/>
                  <a:gd name="connsiteX10" fmla="*/ 865670 w 1293222"/>
                  <a:gd name="connsiteY10" fmla="*/ 650334 h 2282734"/>
                  <a:gd name="connsiteX11" fmla="*/ 865670 w 1293222"/>
                  <a:gd name="connsiteY11" fmla="*/ 2279110 h 2282734"/>
                  <a:gd name="connsiteX12" fmla="*/ 951395 w 1293222"/>
                  <a:gd name="connsiteY12" fmla="*/ 2279110 h 2282734"/>
                  <a:gd name="connsiteX13" fmla="*/ 951395 w 1293222"/>
                  <a:gd name="connsiteY13" fmla="*/ 693148 h 2282734"/>
                  <a:gd name="connsiteX14" fmla="*/ 1251432 w 1293222"/>
                  <a:gd name="connsiteY14" fmla="*/ 693148 h 2282734"/>
                  <a:gd name="connsiteX15" fmla="*/ 1294295 w 1293222"/>
                  <a:gd name="connsiteY15" fmla="*/ 650285 h 2282734"/>
                  <a:gd name="connsiteX16" fmla="*/ 1281436 w 1293222"/>
                  <a:gd name="connsiteY16" fmla="*/ 620282 h 2282734"/>
                  <a:gd name="connsiteX17" fmla="*/ 681361 w 1293222"/>
                  <a:gd name="connsiteY17" fmla="*/ 20207 h 2282734"/>
                  <a:gd name="connsiteX18" fmla="*/ 620282 w 1293222"/>
                  <a:gd name="connsiteY18" fmla="*/ 20207 h 2282734"/>
                  <a:gd name="connsiteX19" fmla="*/ 20207 w 1293222"/>
                  <a:gd name="connsiteY19" fmla="*/ 620282 h 2282734"/>
                  <a:gd name="connsiteX20" fmla="*/ 20207 w 1293222"/>
                  <a:gd name="connsiteY20" fmla="*/ 681361 h 2282734"/>
                  <a:gd name="connsiteX21" fmla="*/ 51282 w 1293222"/>
                  <a:gd name="connsiteY21" fmla="*/ 693148 h 2282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293222" h="2282734">
                    <a:moveTo>
                      <a:pt x="51282" y="693148"/>
                    </a:moveTo>
                    <a:lnTo>
                      <a:pt x="351320" y="693148"/>
                    </a:lnTo>
                    <a:lnTo>
                      <a:pt x="351320" y="2279110"/>
                    </a:lnTo>
                    <a:lnTo>
                      <a:pt x="437045" y="2279110"/>
                    </a:lnTo>
                    <a:lnTo>
                      <a:pt x="437045" y="650334"/>
                    </a:lnTo>
                    <a:cubicBezTo>
                      <a:pt x="437045" y="626760"/>
                      <a:pt x="417756" y="607472"/>
                      <a:pt x="394182" y="607472"/>
                    </a:cubicBezTo>
                    <a:lnTo>
                      <a:pt x="155220" y="607472"/>
                    </a:lnTo>
                    <a:lnTo>
                      <a:pt x="651357" y="111335"/>
                    </a:lnTo>
                    <a:lnTo>
                      <a:pt x="1147494" y="607472"/>
                    </a:lnTo>
                    <a:lnTo>
                      <a:pt x="908532" y="607472"/>
                    </a:lnTo>
                    <a:cubicBezTo>
                      <a:pt x="884958" y="607472"/>
                      <a:pt x="865670" y="626760"/>
                      <a:pt x="865670" y="650334"/>
                    </a:cubicBezTo>
                    <a:lnTo>
                      <a:pt x="865670" y="2279110"/>
                    </a:lnTo>
                    <a:lnTo>
                      <a:pt x="951395" y="2279110"/>
                    </a:lnTo>
                    <a:lnTo>
                      <a:pt x="951395" y="693148"/>
                    </a:lnTo>
                    <a:lnTo>
                      <a:pt x="1251432" y="693148"/>
                    </a:lnTo>
                    <a:cubicBezTo>
                      <a:pt x="1275006" y="693148"/>
                      <a:pt x="1294295" y="673859"/>
                      <a:pt x="1294295" y="650285"/>
                    </a:cubicBezTo>
                    <a:cubicBezTo>
                      <a:pt x="1294295" y="638498"/>
                      <a:pt x="1290009" y="627782"/>
                      <a:pt x="1281436" y="620282"/>
                    </a:cubicBezTo>
                    <a:lnTo>
                      <a:pt x="681361" y="20207"/>
                    </a:lnTo>
                    <a:cubicBezTo>
                      <a:pt x="664216" y="3062"/>
                      <a:pt x="637427" y="3062"/>
                      <a:pt x="620282" y="20207"/>
                    </a:cubicBezTo>
                    <a:lnTo>
                      <a:pt x="20207" y="620282"/>
                    </a:lnTo>
                    <a:cubicBezTo>
                      <a:pt x="3062" y="637427"/>
                      <a:pt x="3062" y="664216"/>
                      <a:pt x="20207" y="681361"/>
                    </a:cubicBezTo>
                    <a:cubicBezTo>
                      <a:pt x="28779" y="688862"/>
                      <a:pt x="39495" y="693148"/>
                      <a:pt x="51282" y="69314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</p:grpSp>
      </p:grpSp>
      <p:pic>
        <p:nvPicPr>
          <p:cNvPr id="3" name="Graphic 2">
            <a:extLst>
              <a:ext uri="{FF2B5EF4-FFF2-40B4-BE49-F238E27FC236}">
                <a16:creationId xmlns:a16="http://schemas.microsoft.com/office/drawing/2014/main" id="{021ECD13-B6FF-33B7-B68E-345E24A585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0234" y="671583"/>
            <a:ext cx="5323522" cy="2951254"/>
          </a:xfrm>
          <a:prstGeom prst="rect">
            <a:avLst/>
          </a:prstGeom>
        </p:spPr>
      </p:pic>
      <p:grpSp>
        <p:nvGrpSpPr>
          <p:cNvPr id="315" name="Group 314">
            <a:extLst>
              <a:ext uri="{FF2B5EF4-FFF2-40B4-BE49-F238E27FC236}">
                <a16:creationId xmlns:a16="http://schemas.microsoft.com/office/drawing/2014/main" id="{ED272D55-B3EC-2A5A-1084-E0B478A9B5DA}"/>
              </a:ext>
            </a:extLst>
          </p:cNvPr>
          <p:cNvGrpSpPr/>
          <p:nvPr/>
        </p:nvGrpSpPr>
        <p:grpSpPr>
          <a:xfrm>
            <a:off x="331586" y="3853892"/>
            <a:ext cx="6184625" cy="1661993"/>
            <a:chOff x="-4983359" y="4209898"/>
            <a:chExt cx="4690146" cy="1661993"/>
          </a:xfrm>
        </p:grpSpPr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B95E82B8-E019-161E-09C0-1148A863EE67}"/>
                </a:ext>
              </a:extLst>
            </p:cNvPr>
            <p:cNvSpPr txBox="1"/>
            <p:nvPr/>
          </p:nvSpPr>
          <p:spPr>
            <a:xfrm>
              <a:off x="-4983359" y="4209898"/>
              <a:ext cx="1080000" cy="92333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/>
              <a:r>
                <a:rPr lang="en-IN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Creating an online marketplace can be a big task but also a highly profitable one</a:t>
              </a: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8E91C86F-F0FA-D5BD-04E3-59BB42C08FC9}"/>
                </a:ext>
              </a:extLst>
            </p:cNvPr>
            <p:cNvSpPr txBox="1"/>
            <p:nvPr/>
          </p:nvSpPr>
          <p:spPr>
            <a:xfrm>
              <a:off x="-3808609" y="4209898"/>
              <a:ext cx="1080000" cy="1107996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/>
              <a:r>
                <a:rPr lang="en-IN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 this internet era, customers want to have all their shopping needs met by a single platform. </a:t>
              </a: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6835DCA6-7325-7B5A-F3AE-18224E2740ED}"/>
                </a:ext>
              </a:extLst>
            </p:cNvPr>
            <p:cNvSpPr txBox="1"/>
            <p:nvPr/>
          </p:nvSpPr>
          <p:spPr>
            <a:xfrm>
              <a:off x="-2619206" y="4209898"/>
              <a:ext cx="1080000" cy="129266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/>
              <a:r>
                <a:rPr lang="en-IN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Their craving for easy access is a great business opportunity for those looking to create a marketplace. </a:t>
              </a: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6C339811-20B2-CD4A-2852-1370E8902125}"/>
                </a:ext>
              </a:extLst>
            </p:cNvPr>
            <p:cNvSpPr txBox="1"/>
            <p:nvPr/>
          </p:nvSpPr>
          <p:spPr>
            <a:xfrm>
              <a:off x="-1373213" y="4209898"/>
              <a:ext cx="1080000" cy="166199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/>
              <a:r>
                <a:rPr lang="en-U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If you are looking to enter this field or are looking to expand, then you must calculate all the unique financial metrics that can make or break your business. </a:t>
              </a:r>
            </a:p>
          </p:txBody>
        </p:sp>
      </p:grp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635EA958-E719-DAF1-DEB6-0AF76EB1EE04}"/>
              </a:ext>
            </a:extLst>
          </p:cNvPr>
          <p:cNvCxnSpPr/>
          <p:nvPr/>
        </p:nvCxnSpPr>
        <p:spPr>
          <a:xfrm>
            <a:off x="0" y="3616487"/>
            <a:ext cx="1043653" cy="0"/>
          </a:xfrm>
          <a:prstGeom prst="line">
            <a:avLst/>
          </a:prstGeom>
          <a:ln w="22225">
            <a:solidFill>
              <a:srgbClr val="495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ABF39D8-6629-3A27-F69B-1867007BBE77}"/>
              </a:ext>
            </a:extLst>
          </p:cNvPr>
          <p:cNvCxnSpPr>
            <a:cxnSpLocks/>
          </p:cNvCxnSpPr>
          <p:nvPr/>
        </p:nvCxnSpPr>
        <p:spPr>
          <a:xfrm>
            <a:off x="5764203" y="3616487"/>
            <a:ext cx="1114234" cy="0"/>
          </a:xfrm>
          <a:prstGeom prst="line">
            <a:avLst/>
          </a:prstGeom>
          <a:ln w="22225">
            <a:solidFill>
              <a:srgbClr val="495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20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Top Corners Rounded 1">
            <a:extLst>
              <a:ext uri="{FF2B5EF4-FFF2-40B4-BE49-F238E27FC236}">
                <a16:creationId xmlns:a16="http://schemas.microsoft.com/office/drawing/2014/main" id="{03388957-6929-7815-66DB-72B344D44231}"/>
              </a:ext>
            </a:extLst>
          </p:cNvPr>
          <p:cNvSpPr/>
          <p:nvPr/>
        </p:nvSpPr>
        <p:spPr>
          <a:xfrm>
            <a:off x="235628" y="3192522"/>
            <a:ext cx="1596686" cy="2073990"/>
          </a:xfrm>
          <a:prstGeom prst="round2SameRect">
            <a:avLst/>
          </a:prstGeom>
          <a:noFill/>
          <a:ln>
            <a:gradFill>
              <a:gsLst>
                <a:gs pos="0">
                  <a:srgbClr val="18417E"/>
                </a:gs>
                <a:gs pos="100000">
                  <a:schemeClr val="bg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Top Corners Rounded 2">
            <a:extLst>
              <a:ext uri="{FF2B5EF4-FFF2-40B4-BE49-F238E27FC236}">
                <a16:creationId xmlns:a16="http://schemas.microsoft.com/office/drawing/2014/main" id="{9A8664BB-21A3-0E4F-2DFB-2EA685CE4E25}"/>
              </a:ext>
            </a:extLst>
          </p:cNvPr>
          <p:cNvSpPr/>
          <p:nvPr/>
        </p:nvSpPr>
        <p:spPr>
          <a:xfrm flipV="1">
            <a:off x="1832314" y="3347547"/>
            <a:ext cx="1596686" cy="1934493"/>
          </a:xfrm>
          <a:prstGeom prst="round2SameRect">
            <a:avLst/>
          </a:prstGeom>
          <a:noFill/>
          <a:ln>
            <a:gradFill flip="none" rotWithShape="1">
              <a:gsLst>
                <a:gs pos="0">
                  <a:schemeClr val="bg1"/>
                </a:gs>
                <a:gs pos="100000">
                  <a:srgbClr val="18417E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F1A4E0FA-0DB5-1212-94AA-A1FDBF00A899}"/>
              </a:ext>
            </a:extLst>
          </p:cNvPr>
          <p:cNvSpPr/>
          <p:nvPr/>
        </p:nvSpPr>
        <p:spPr>
          <a:xfrm>
            <a:off x="3429000" y="3192522"/>
            <a:ext cx="1596686" cy="2073990"/>
          </a:xfrm>
          <a:prstGeom prst="round2SameRect">
            <a:avLst/>
          </a:prstGeom>
          <a:noFill/>
          <a:ln>
            <a:gradFill>
              <a:gsLst>
                <a:gs pos="0">
                  <a:srgbClr val="18417E"/>
                </a:gs>
                <a:gs pos="100000">
                  <a:schemeClr val="bg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BFF13F39-3868-10B2-E670-85E884A5BC4D}"/>
              </a:ext>
            </a:extLst>
          </p:cNvPr>
          <p:cNvSpPr/>
          <p:nvPr/>
        </p:nvSpPr>
        <p:spPr>
          <a:xfrm flipV="1">
            <a:off x="5025686" y="3347547"/>
            <a:ext cx="1596686" cy="1934493"/>
          </a:xfrm>
          <a:prstGeom prst="round2SameRect">
            <a:avLst/>
          </a:prstGeom>
          <a:noFill/>
          <a:ln>
            <a:gradFill flip="none" rotWithShape="1">
              <a:gsLst>
                <a:gs pos="0">
                  <a:schemeClr val="bg1"/>
                </a:gs>
                <a:gs pos="100000">
                  <a:srgbClr val="18417E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A5316CC-C9CD-C9E2-1081-05B70D29AF9B}"/>
              </a:ext>
            </a:extLst>
          </p:cNvPr>
          <p:cNvCxnSpPr/>
          <p:nvPr/>
        </p:nvCxnSpPr>
        <p:spPr>
          <a:xfrm>
            <a:off x="-4500060" y="11720917"/>
            <a:ext cx="5281938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phic 15">
            <a:extLst>
              <a:ext uri="{FF2B5EF4-FFF2-40B4-BE49-F238E27FC236}">
                <a16:creationId xmlns:a16="http://schemas.microsoft.com/office/drawing/2014/main" id="{94E46BD1-2BEC-49A1-B22A-A9A6F8F48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3301598" cy="1213631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2893D8CD-BA46-4810-B5DD-A2C3CE6ED7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0579" y="-1"/>
            <a:ext cx="1438275" cy="523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7917CC-5114-0E41-B86C-BBBF35ABC652}"/>
              </a:ext>
            </a:extLst>
          </p:cNvPr>
          <p:cNvSpPr txBox="1"/>
          <p:nvPr/>
        </p:nvSpPr>
        <p:spPr>
          <a:xfrm>
            <a:off x="383080" y="776152"/>
            <a:ext cx="3173323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IN" sz="2800" b="1" dirty="0">
                <a:solidFill>
                  <a:srgbClr val="1F4CB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can financial modeling help marketplace creators?</a:t>
            </a:r>
            <a:endParaRPr lang="en-US" sz="2800" b="1" dirty="0">
              <a:solidFill>
                <a:srgbClr val="1F4CB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B95E82B8-E019-161E-09C0-1148A863EE67}"/>
              </a:ext>
            </a:extLst>
          </p:cNvPr>
          <p:cNvSpPr txBox="1"/>
          <p:nvPr/>
        </p:nvSpPr>
        <p:spPr>
          <a:xfrm>
            <a:off x="321904" y="3428517"/>
            <a:ext cx="1424134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IN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Creating an online marketplace can be a big task but also a highly profitable one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8E91C86F-F0FA-D5BD-04E3-59BB42C08FC9}"/>
              </a:ext>
            </a:extLst>
          </p:cNvPr>
          <p:cNvSpPr txBox="1"/>
          <p:nvPr/>
        </p:nvSpPr>
        <p:spPr>
          <a:xfrm>
            <a:off x="1918590" y="3428517"/>
            <a:ext cx="1424134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IN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this internet era, customers want to have all their shopping needs met by a single platform. 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6835DCA6-7325-7B5A-F3AE-18224E2740ED}"/>
              </a:ext>
            </a:extLst>
          </p:cNvPr>
          <p:cNvSpPr txBox="1"/>
          <p:nvPr/>
        </p:nvSpPr>
        <p:spPr>
          <a:xfrm>
            <a:off x="3515276" y="3428517"/>
            <a:ext cx="1424134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IN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Their craving for easy access is a great business opportunity for those looking to create a marketplace. 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6C339811-20B2-CD4A-2852-1370E8902125}"/>
              </a:ext>
            </a:extLst>
          </p:cNvPr>
          <p:cNvSpPr txBox="1"/>
          <p:nvPr/>
        </p:nvSpPr>
        <p:spPr>
          <a:xfrm>
            <a:off x="5111962" y="3428517"/>
            <a:ext cx="1424134" cy="166199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looking to enter this field or are looking to expand, then you must calculate all the unique financial metrics that can make or break your business. </a:t>
            </a:r>
          </a:p>
        </p:txBody>
      </p:sp>
      <p:pic>
        <p:nvPicPr>
          <p:cNvPr id="165" name="Graphic 164">
            <a:extLst>
              <a:ext uri="{FF2B5EF4-FFF2-40B4-BE49-F238E27FC236}">
                <a16:creationId xmlns:a16="http://schemas.microsoft.com/office/drawing/2014/main" id="{31CCF768-6B3D-BDA5-5535-1665D626C7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89956" y="844639"/>
            <a:ext cx="3382960" cy="1875446"/>
          </a:xfrm>
          <a:prstGeom prst="rect">
            <a:avLst/>
          </a:prstGeom>
        </p:spPr>
      </p:pic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9FBDA45-0952-BB96-7A47-0AC77DED8BC0}"/>
              </a:ext>
            </a:extLst>
          </p:cNvPr>
          <p:cNvGrpSpPr/>
          <p:nvPr/>
        </p:nvGrpSpPr>
        <p:grpSpPr>
          <a:xfrm>
            <a:off x="0" y="5516278"/>
            <a:ext cx="5791316" cy="781423"/>
            <a:chOff x="0" y="5643371"/>
            <a:chExt cx="5791316" cy="781423"/>
          </a:xfrm>
        </p:grpSpPr>
        <p:pic>
          <p:nvPicPr>
            <p:cNvPr id="179" name="Graphic 178">
              <a:extLst>
                <a:ext uri="{FF2B5EF4-FFF2-40B4-BE49-F238E27FC236}">
                  <a16:creationId xmlns:a16="http://schemas.microsoft.com/office/drawing/2014/main" id="{0BB40CCE-C85F-1561-6128-909BF604DE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65509" y="5643371"/>
              <a:ext cx="2125807" cy="781423"/>
            </a:xfrm>
            <a:prstGeom prst="rect">
              <a:avLst/>
            </a:prstGeom>
          </p:spPr>
        </p:pic>
        <p:pic>
          <p:nvPicPr>
            <p:cNvPr id="180" name="Graphic 179">
              <a:extLst>
                <a:ext uri="{FF2B5EF4-FFF2-40B4-BE49-F238E27FC236}">
                  <a16:creationId xmlns:a16="http://schemas.microsoft.com/office/drawing/2014/main" id="{3EB6B463-2A5A-70A2-D589-1243741FBC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73496" y="5643371"/>
              <a:ext cx="2125807" cy="781423"/>
            </a:xfrm>
            <a:prstGeom prst="rect">
              <a:avLst/>
            </a:prstGeom>
          </p:spPr>
        </p:pic>
        <p:pic>
          <p:nvPicPr>
            <p:cNvPr id="181" name="Graphic 180">
              <a:extLst>
                <a:ext uri="{FF2B5EF4-FFF2-40B4-BE49-F238E27FC236}">
                  <a16:creationId xmlns:a16="http://schemas.microsoft.com/office/drawing/2014/main" id="{D1BD2AD9-6FE9-F52D-761A-FA6DCE554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92498" y="5643371"/>
              <a:ext cx="2125807" cy="781423"/>
            </a:xfrm>
            <a:prstGeom prst="rect">
              <a:avLst/>
            </a:prstGeom>
          </p:spPr>
        </p:pic>
        <p:pic>
          <p:nvPicPr>
            <p:cNvPr id="182" name="Graphic 181">
              <a:extLst>
                <a:ext uri="{FF2B5EF4-FFF2-40B4-BE49-F238E27FC236}">
                  <a16:creationId xmlns:a16="http://schemas.microsoft.com/office/drawing/2014/main" id="{7F8A89DE-7301-B676-2F66-20979ABE12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5643371"/>
              <a:ext cx="2125807" cy="781423"/>
            </a:xfrm>
            <a:prstGeom prst="rect">
              <a:avLst/>
            </a:prstGeom>
          </p:spPr>
        </p:pic>
      </p:grpSp>
      <p:sp>
        <p:nvSpPr>
          <p:cNvPr id="183" name="TextBox 182">
            <a:extLst>
              <a:ext uri="{FF2B5EF4-FFF2-40B4-BE49-F238E27FC236}">
                <a16:creationId xmlns:a16="http://schemas.microsoft.com/office/drawing/2014/main" id="{0E56D9A8-820C-E6E5-1306-1C46E4964D2E}"/>
              </a:ext>
            </a:extLst>
          </p:cNvPr>
          <p:cNvSpPr txBox="1"/>
          <p:nvPr/>
        </p:nvSpPr>
        <p:spPr>
          <a:xfrm>
            <a:off x="464741" y="5634331"/>
            <a:ext cx="5354812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IN" sz="1600" b="1" dirty="0">
                <a:solidFill>
                  <a:srgbClr val="1F4CB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Some of the key needs in creating a marketplace can be handled with the help of modelling. </a:t>
            </a:r>
            <a:endParaRPr lang="en-US" sz="1600" b="1" dirty="0">
              <a:solidFill>
                <a:srgbClr val="1F4CB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84" name="Graphic 183">
            <a:extLst>
              <a:ext uri="{FF2B5EF4-FFF2-40B4-BE49-F238E27FC236}">
                <a16:creationId xmlns:a16="http://schemas.microsoft.com/office/drawing/2014/main" id="{D0E70882-C6F3-CF15-670B-FBEF02AF0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9459"/>
          <a:stretch>
            <a:fillRect/>
          </a:stretch>
        </p:blipFill>
        <p:spPr>
          <a:xfrm flipH="1" flipV="1">
            <a:off x="6181663" y="9299319"/>
            <a:ext cx="669099" cy="606680"/>
          </a:xfrm>
          <a:custGeom>
            <a:avLst/>
            <a:gdLst>
              <a:gd name="connsiteX0" fmla="*/ 976964 w 976964"/>
              <a:gd name="connsiteY0" fmla="*/ 885825 h 885825"/>
              <a:gd name="connsiteX1" fmla="*/ 0 w 976964"/>
              <a:gd name="connsiteY1" fmla="*/ 885825 h 885825"/>
              <a:gd name="connsiteX2" fmla="*/ 0 w 976964"/>
              <a:gd name="connsiteY2" fmla="*/ 0 h 885825"/>
              <a:gd name="connsiteX3" fmla="*/ 976964 w 976964"/>
              <a:gd name="connsiteY3" fmla="*/ 0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964" h="885825">
                <a:moveTo>
                  <a:pt x="976964" y="885825"/>
                </a:moveTo>
                <a:lnTo>
                  <a:pt x="0" y="885825"/>
                </a:lnTo>
                <a:lnTo>
                  <a:pt x="0" y="0"/>
                </a:lnTo>
                <a:lnTo>
                  <a:pt x="976964" y="0"/>
                </a:lnTo>
                <a:close/>
              </a:path>
            </a:pathLst>
          </a:custGeom>
        </p:spPr>
      </p:pic>
      <p:grpSp>
        <p:nvGrpSpPr>
          <p:cNvPr id="185" name="Group 184">
            <a:extLst>
              <a:ext uri="{FF2B5EF4-FFF2-40B4-BE49-F238E27FC236}">
                <a16:creationId xmlns:a16="http://schemas.microsoft.com/office/drawing/2014/main" id="{887A13DB-FE6C-5FA0-9A9C-D9CEA122B4B6}"/>
              </a:ext>
            </a:extLst>
          </p:cNvPr>
          <p:cNvGrpSpPr/>
          <p:nvPr/>
        </p:nvGrpSpPr>
        <p:grpSpPr>
          <a:xfrm>
            <a:off x="335298" y="6516980"/>
            <a:ext cx="1286390" cy="1580510"/>
            <a:chOff x="381067" y="6067947"/>
            <a:chExt cx="1286390" cy="1580510"/>
          </a:xfrm>
        </p:grpSpPr>
        <p:sp>
          <p:nvSpPr>
            <p:cNvPr id="186" name="Graphic 25">
              <a:extLst>
                <a:ext uri="{FF2B5EF4-FFF2-40B4-BE49-F238E27FC236}">
                  <a16:creationId xmlns:a16="http://schemas.microsoft.com/office/drawing/2014/main" id="{1816EB8C-DB77-BDD8-1765-0E97E5230BCD}"/>
                </a:ext>
              </a:extLst>
            </p:cNvPr>
            <p:cNvSpPr/>
            <p:nvPr/>
          </p:nvSpPr>
          <p:spPr>
            <a:xfrm>
              <a:off x="381067" y="6372271"/>
              <a:ext cx="1286390" cy="1276186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rgbClr val="1436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B93781C4-737C-FE92-58AB-9D99CDE6200B}"/>
                </a:ext>
              </a:extLst>
            </p:cNvPr>
            <p:cNvSpPr txBox="1"/>
            <p:nvPr/>
          </p:nvSpPr>
          <p:spPr>
            <a:xfrm>
              <a:off x="658331" y="6762325"/>
              <a:ext cx="774118" cy="46433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Average user numbers</a:t>
              </a: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E68FC6EE-F169-2DD2-B5A5-BF0F73F20713}"/>
                </a:ext>
              </a:extLst>
            </p:cNvPr>
            <p:cNvSpPr/>
            <p:nvPr/>
          </p:nvSpPr>
          <p:spPr>
            <a:xfrm>
              <a:off x="482043" y="6067947"/>
              <a:ext cx="523284" cy="518103"/>
            </a:xfrm>
            <a:prstGeom prst="ellipse">
              <a:avLst/>
            </a:prstGeom>
            <a:solidFill>
              <a:srgbClr val="1436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17BE5EAD-748D-624C-C457-8D130DFADAD3}"/>
                </a:ext>
              </a:extLst>
            </p:cNvPr>
            <p:cNvGrpSpPr/>
            <p:nvPr/>
          </p:nvGrpSpPr>
          <p:grpSpPr>
            <a:xfrm>
              <a:off x="552237" y="6182398"/>
              <a:ext cx="382897" cy="289201"/>
              <a:chOff x="-5681725" y="2597893"/>
              <a:chExt cx="5466806" cy="4170379"/>
            </a:xfrm>
            <a:solidFill>
              <a:schemeClr val="bg1"/>
            </a:solidFill>
          </p:grpSpPr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70B1954B-F455-2AED-C46E-FD586AB0D0C7}"/>
                  </a:ext>
                </a:extLst>
              </p:cNvPr>
              <p:cNvSpPr/>
              <p:nvPr/>
            </p:nvSpPr>
            <p:spPr>
              <a:xfrm>
                <a:off x="-5292582" y="2597893"/>
                <a:ext cx="1342209" cy="1342209"/>
              </a:xfrm>
              <a:custGeom>
                <a:avLst/>
                <a:gdLst>
                  <a:gd name="connsiteX0" fmla="*/ 674239 w 1342208"/>
                  <a:gd name="connsiteY0" fmla="*/ 1341131 h 1342208"/>
                  <a:gd name="connsiteX1" fmla="*/ 1341131 w 1342208"/>
                  <a:gd name="connsiteY1" fmla="*/ 674239 h 1342208"/>
                  <a:gd name="connsiteX2" fmla="*/ 674239 w 1342208"/>
                  <a:gd name="connsiteY2" fmla="*/ 7348 h 1342208"/>
                  <a:gd name="connsiteX3" fmla="*/ 7348 w 1342208"/>
                  <a:gd name="connsiteY3" fmla="*/ 674239 h 1342208"/>
                  <a:gd name="connsiteX4" fmla="*/ 674239 w 1342208"/>
                  <a:gd name="connsiteY4" fmla="*/ 1341131 h 1342208"/>
                  <a:gd name="connsiteX5" fmla="*/ 674239 w 1342208"/>
                  <a:gd name="connsiteY5" fmla="*/ 221611 h 1342208"/>
                  <a:gd name="connsiteX6" fmla="*/ 1126818 w 1342208"/>
                  <a:gd name="connsiteY6" fmla="*/ 674190 h 1342208"/>
                  <a:gd name="connsiteX7" fmla="*/ 674239 w 1342208"/>
                  <a:gd name="connsiteY7" fmla="*/ 1126770 h 1342208"/>
                  <a:gd name="connsiteX8" fmla="*/ 221660 w 1342208"/>
                  <a:gd name="connsiteY8" fmla="*/ 674190 h 1342208"/>
                  <a:gd name="connsiteX9" fmla="*/ 674239 w 1342208"/>
                  <a:gd name="connsiteY9" fmla="*/ 221611 h 134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2208" h="1342208">
                    <a:moveTo>
                      <a:pt x="674239" y="1341131"/>
                    </a:moveTo>
                    <a:cubicBezTo>
                      <a:pt x="1041975" y="1341131"/>
                      <a:pt x="1341131" y="1041975"/>
                      <a:pt x="1341131" y="674239"/>
                    </a:cubicBezTo>
                    <a:cubicBezTo>
                      <a:pt x="1341131" y="306504"/>
                      <a:pt x="1041975" y="7348"/>
                      <a:pt x="674239" y="7348"/>
                    </a:cubicBezTo>
                    <a:cubicBezTo>
                      <a:pt x="306504" y="7348"/>
                      <a:pt x="7348" y="306504"/>
                      <a:pt x="7348" y="674239"/>
                    </a:cubicBezTo>
                    <a:cubicBezTo>
                      <a:pt x="7386" y="1041975"/>
                      <a:pt x="306543" y="1341131"/>
                      <a:pt x="674239" y="1341131"/>
                    </a:cubicBezTo>
                    <a:close/>
                    <a:moveTo>
                      <a:pt x="674239" y="221611"/>
                    </a:moveTo>
                    <a:cubicBezTo>
                      <a:pt x="923802" y="221611"/>
                      <a:pt x="1126818" y="424638"/>
                      <a:pt x="1126818" y="674190"/>
                    </a:cubicBezTo>
                    <a:cubicBezTo>
                      <a:pt x="1126818" y="923753"/>
                      <a:pt x="923792" y="1126770"/>
                      <a:pt x="674239" y="1126770"/>
                    </a:cubicBezTo>
                    <a:cubicBezTo>
                      <a:pt x="424687" y="1126770"/>
                      <a:pt x="221660" y="923743"/>
                      <a:pt x="221660" y="674190"/>
                    </a:cubicBezTo>
                    <a:cubicBezTo>
                      <a:pt x="221699" y="424628"/>
                      <a:pt x="424687" y="221611"/>
                      <a:pt x="674239" y="2216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223" name="Freeform: Shape 222">
                <a:extLst>
                  <a:ext uri="{FF2B5EF4-FFF2-40B4-BE49-F238E27FC236}">
                    <a16:creationId xmlns:a16="http://schemas.microsoft.com/office/drawing/2014/main" id="{B6882A9E-E77F-2171-259C-DEEBDA226E5D}"/>
                  </a:ext>
                </a:extLst>
              </p:cNvPr>
              <p:cNvSpPr/>
              <p:nvPr/>
            </p:nvSpPr>
            <p:spPr>
              <a:xfrm>
                <a:off x="-1948817" y="2597893"/>
                <a:ext cx="1342209" cy="1342209"/>
              </a:xfrm>
              <a:custGeom>
                <a:avLst/>
                <a:gdLst>
                  <a:gd name="connsiteX0" fmla="*/ 674240 w 1342208"/>
                  <a:gd name="connsiteY0" fmla="*/ 1341131 h 1342208"/>
                  <a:gd name="connsiteX1" fmla="*/ 1341131 w 1342208"/>
                  <a:gd name="connsiteY1" fmla="*/ 674239 h 1342208"/>
                  <a:gd name="connsiteX2" fmla="*/ 674240 w 1342208"/>
                  <a:gd name="connsiteY2" fmla="*/ 7348 h 1342208"/>
                  <a:gd name="connsiteX3" fmla="*/ 7348 w 1342208"/>
                  <a:gd name="connsiteY3" fmla="*/ 674239 h 1342208"/>
                  <a:gd name="connsiteX4" fmla="*/ 674240 w 1342208"/>
                  <a:gd name="connsiteY4" fmla="*/ 1341131 h 1342208"/>
                  <a:gd name="connsiteX5" fmla="*/ 674240 w 1342208"/>
                  <a:gd name="connsiteY5" fmla="*/ 221611 h 1342208"/>
                  <a:gd name="connsiteX6" fmla="*/ 1126818 w 1342208"/>
                  <a:gd name="connsiteY6" fmla="*/ 674190 h 1342208"/>
                  <a:gd name="connsiteX7" fmla="*/ 674240 w 1342208"/>
                  <a:gd name="connsiteY7" fmla="*/ 1126770 h 1342208"/>
                  <a:gd name="connsiteX8" fmla="*/ 221660 w 1342208"/>
                  <a:gd name="connsiteY8" fmla="*/ 674190 h 1342208"/>
                  <a:gd name="connsiteX9" fmla="*/ 674240 w 1342208"/>
                  <a:gd name="connsiteY9" fmla="*/ 221611 h 134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2208" h="1342208">
                    <a:moveTo>
                      <a:pt x="674240" y="1341131"/>
                    </a:moveTo>
                    <a:cubicBezTo>
                      <a:pt x="1041975" y="1341131"/>
                      <a:pt x="1341131" y="1041975"/>
                      <a:pt x="1341131" y="674239"/>
                    </a:cubicBezTo>
                    <a:cubicBezTo>
                      <a:pt x="1341131" y="306504"/>
                      <a:pt x="1041975" y="7348"/>
                      <a:pt x="674240" y="7348"/>
                    </a:cubicBezTo>
                    <a:cubicBezTo>
                      <a:pt x="306504" y="7348"/>
                      <a:pt x="7348" y="306504"/>
                      <a:pt x="7348" y="674239"/>
                    </a:cubicBezTo>
                    <a:cubicBezTo>
                      <a:pt x="7310" y="1041975"/>
                      <a:pt x="306504" y="1341131"/>
                      <a:pt x="674240" y="1341131"/>
                    </a:cubicBezTo>
                    <a:close/>
                    <a:moveTo>
                      <a:pt x="674240" y="221611"/>
                    </a:moveTo>
                    <a:cubicBezTo>
                      <a:pt x="923802" y="221611"/>
                      <a:pt x="1126818" y="424638"/>
                      <a:pt x="1126818" y="674190"/>
                    </a:cubicBezTo>
                    <a:cubicBezTo>
                      <a:pt x="1126818" y="923753"/>
                      <a:pt x="923792" y="1126770"/>
                      <a:pt x="674240" y="1126770"/>
                    </a:cubicBezTo>
                    <a:cubicBezTo>
                      <a:pt x="424687" y="1126770"/>
                      <a:pt x="221660" y="923743"/>
                      <a:pt x="221660" y="674190"/>
                    </a:cubicBezTo>
                    <a:cubicBezTo>
                      <a:pt x="221622" y="424628"/>
                      <a:pt x="424687" y="221611"/>
                      <a:pt x="674240" y="2216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52" name="Freeform: Shape 351">
                <a:extLst>
                  <a:ext uri="{FF2B5EF4-FFF2-40B4-BE49-F238E27FC236}">
                    <a16:creationId xmlns:a16="http://schemas.microsoft.com/office/drawing/2014/main" id="{CD143221-47A1-7693-ECF8-329161B78A92}"/>
                  </a:ext>
                </a:extLst>
              </p:cNvPr>
              <p:cNvSpPr/>
              <p:nvPr/>
            </p:nvSpPr>
            <p:spPr>
              <a:xfrm>
                <a:off x="-5681725" y="4074058"/>
                <a:ext cx="5466806" cy="2694214"/>
              </a:xfrm>
              <a:custGeom>
                <a:avLst/>
                <a:gdLst>
                  <a:gd name="connsiteX0" fmla="*/ 5455344 w 5466805"/>
                  <a:gd name="connsiteY0" fmla="*/ 1072366 h 2694214"/>
                  <a:gd name="connsiteX1" fmla="*/ 5421054 w 5466805"/>
                  <a:gd name="connsiteY1" fmla="*/ 866361 h 2694214"/>
                  <a:gd name="connsiteX2" fmla="*/ 4407245 w 5466805"/>
                  <a:gd name="connsiteY2" fmla="*/ 7348 h 2694214"/>
                  <a:gd name="connsiteX3" fmla="*/ 3441649 w 5466805"/>
                  <a:gd name="connsiteY3" fmla="*/ 684232 h 2694214"/>
                  <a:gd name="connsiteX4" fmla="*/ 2735333 w 5466805"/>
                  <a:gd name="connsiteY4" fmla="*/ 477189 h 2694214"/>
                  <a:gd name="connsiteX5" fmla="*/ 2029057 w 5466805"/>
                  <a:gd name="connsiteY5" fmla="*/ 684232 h 2694214"/>
                  <a:gd name="connsiteX6" fmla="*/ 1063461 w 5466805"/>
                  <a:gd name="connsiteY6" fmla="*/ 7348 h 2694214"/>
                  <a:gd name="connsiteX7" fmla="*/ 49652 w 5466805"/>
                  <a:gd name="connsiteY7" fmla="*/ 866361 h 2694214"/>
                  <a:gd name="connsiteX8" fmla="*/ 15362 w 5466805"/>
                  <a:gd name="connsiteY8" fmla="*/ 1072366 h 2694214"/>
                  <a:gd name="connsiteX9" fmla="*/ 146517 w 5466805"/>
                  <a:gd name="connsiteY9" fmla="*/ 1548105 h 2694214"/>
                  <a:gd name="connsiteX10" fmla="*/ 594237 w 5466805"/>
                  <a:gd name="connsiteY10" fmla="*/ 1755609 h 2694214"/>
                  <a:gd name="connsiteX11" fmla="*/ 1413865 w 5466805"/>
                  <a:gd name="connsiteY11" fmla="*/ 1755609 h 2694214"/>
                  <a:gd name="connsiteX12" fmla="*/ 1399897 w 5466805"/>
                  <a:gd name="connsiteY12" fmla="*/ 1839612 h 2694214"/>
                  <a:gd name="connsiteX13" fmla="*/ 1563734 w 5466805"/>
                  <a:gd name="connsiteY13" fmla="*/ 2433946 h 2694214"/>
                  <a:gd name="connsiteX14" fmla="*/ 2123092 w 5466805"/>
                  <a:gd name="connsiteY14" fmla="*/ 2693149 h 2694214"/>
                  <a:gd name="connsiteX15" fmla="*/ 3347735 w 5466805"/>
                  <a:gd name="connsiteY15" fmla="*/ 2693149 h 2694214"/>
                  <a:gd name="connsiteX16" fmla="*/ 3907093 w 5466805"/>
                  <a:gd name="connsiteY16" fmla="*/ 2433946 h 2694214"/>
                  <a:gd name="connsiteX17" fmla="*/ 4070931 w 5466805"/>
                  <a:gd name="connsiteY17" fmla="*/ 1839612 h 2694214"/>
                  <a:gd name="connsiteX18" fmla="*/ 4056962 w 5466805"/>
                  <a:gd name="connsiteY18" fmla="*/ 1755609 h 2694214"/>
                  <a:gd name="connsiteX19" fmla="*/ 4876552 w 5466805"/>
                  <a:gd name="connsiteY19" fmla="*/ 1755609 h 2694214"/>
                  <a:gd name="connsiteX20" fmla="*/ 5324311 w 5466805"/>
                  <a:gd name="connsiteY20" fmla="*/ 1548105 h 2694214"/>
                  <a:gd name="connsiteX21" fmla="*/ 5455465 w 5466805"/>
                  <a:gd name="connsiteY21" fmla="*/ 1072366 h 2694214"/>
                  <a:gd name="connsiteX22" fmla="*/ 309884 w 5466805"/>
                  <a:gd name="connsiteY22" fmla="*/ 1409564 h 2694214"/>
                  <a:gd name="connsiteX23" fmla="*/ 226647 w 5466805"/>
                  <a:gd name="connsiteY23" fmla="*/ 1107577 h 2694214"/>
                  <a:gd name="connsiteX24" fmla="*/ 260937 w 5466805"/>
                  <a:gd name="connsiteY24" fmla="*/ 901572 h 2694214"/>
                  <a:gd name="connsiteX25" fmla="*/ 1063381 w 5466805"/>
                  <a:gd name="connsiteY25" fmla="*/ 221670 h 2694214"/>
                  <a:gd name="connsiteX26" fmla="*/ 1848495 w 5466805"/>
                  <a:gd name="connsiteY26" fmla="*/ 823587 h 2694214"/>
                  <a:gd name="connsiteX27" fmla="*/ 1449800 w 5466805"/>
                  <a:gd name="connsiteY27" fmla="*/ 1541306 h 2694214"/>
                  <a:gd name="connsiteX28" fmla="*/ 594118 w 5466805"/>
                  <a:gd name="connsiteY28" fmla="*/ 1541306 h 2694214"/>
                  <a:gd name="connsiteX29" fmla="*/ 309883 w 5466805"/>
                  <a:gd name="connsiteY29" fmla="*/ 1409584 h 2694214"/>
                  <a:gd name="connsiteX30" fmla="*/ 3743391 w 5466805"/>
                  <a:gd name="connsiteY30" fmla="*/ 2295402 h 2694214"/>
                  <a:gd name="connsiteX31" fmla="*/ 3347527 w 5466805"/>
                  <a:gd name="connsiteY31" fmla="*/ 2478834 h 2694214"/>
                  <a:gd name="connsiteX32" fmla="*/ 2122885 w 5466805"/>
                  <a:gd name="connsiteY32" fmla="*/ 2478834 h 2694214"/>
                  <a:gd name="connsiteX33" fmla="*/ 1727021 w 5466805"/>
                  <a:gd name="connsiteY33" fmla="*/ 2295402 h 2694214"/>
                  <a:gd name="connsiteX34" fmla="*/ 1611102 w 5466805"/>
                  <a:gd name="connsiteY34" fmla="*/ 1874811 h 2694214"/>
                  <a:gd name="connsiteX35" fmla="*/ 1655839 w 5466805"/>
                  <a:gd name="connsiteY35" fmla="*/ 1605997 h 2694214"/>
                  <a:gd name="connsiteX36" fmla="*/ 2027827 w 5466805"/>
                  <a:gd name="connsiteY36" fmla="*/ 950852 h 2694214"/>
                  <a:gd name="connsiteX37" fmla="*/ 2735171 w 5466805"/>
                  <a:gd name="connsiteY37" fmla="*/ 691492 h 2694214"/>
                  <a:gd name="connsiteX38" fmla="*/ 3442515 w 5466805"/>
                  <a:gd name="connsiteY38" fmla="*/ 950852 h 2694214"/>
                  <a:gd name="connsiteX39" fmla="*/ 3814502 w 5466805"/>
                  <a:gd name="connsiteY39" fmla="*/ 1605997 h 2694214"/>
                  <a:gd name="connsiteX40" fmla="*/ 3859240 w 5466805"/>
                  <a:gd name="connsiteY40" fmla="*/ 1874811 h 2694214"/>
                  <a:gd name="connsiteX41" fmla="*/ 3743360 w 5466805"/>
                  <a:gd name="connsiteY41" fmla="*/ 2295402 h 2694214"/>
                  <a:gd name="connsiteX42" fmla="*/ 5160646 w 5466805"/>
                  <a:gd name="connsiteY42" fmla="*/ 1409564 h 2694214"/>
                  <a:gd name="connsiteX43" fmla="*/ 4876372 w 5466805"/>
                  <a:gd name="connsiteY43" fmla="*/ 1541287 h 2694214"/>
                  <a:gd name="connsiteX44" fmla="*/ 4020729 w 5466805"/>
                  <a:gd name="connsiteY44" fmla="*/ 1541248 h 2694214"/>
                  <a:gd name="connsiteX45" fmla="*/ 3622034 w 5466805"/>
                  <a:gd name="connsiteY45" fmla="*/ 823529 h 2694214"/>
                  <a:gd name="connsiteX46" fmla="*/ 4407148 w 5466805"/>
                  <a:gd name="connsiteY46" fmla="*/ 221612 h 2694214"/>
                  <a:gd name="connsiteX47" fmla="*/ 5209593 w 5466805"/>
                  <a:gd name="connsiteY47" fmla="*/ 901514 h 2694214"/>
                  <a:gd name="connsiteX48" fmla="*/ 5243883 w 5466805"/>
                  <a:gd name="connsiteY48" fmla="*/ 1107480 h 2694214"/>
                  <a:gd name="connsiteX49" fmla="*/ 5160645 w 5466805"/>
                  <a:gd name="connsiteY49" fmla="*/ 1409545 h 2694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5466805" h="2694214">
                    <a:moveTo>
                      <a:pt x="5455344" y="1072366"/>
                    </a:moveTo>
                    <a:lnTo>
                      <a:pt x="5421054" y="866361"/>
                    </a:lnTo>
                    <a:cubicBezTo>
                      <a:pt x="5338199" y="368618"/>
                      <a:pt x="4911798" y="7348"/>
                      <a:pt x="4407245" y="7348"/>
                    </a:cubicBezTo>
                    <a:cubicBezTo>
                      <a:pt x="3970313" y="7348"/>
                      <a:pt x="3587038" y="283960"/>
                      <a:pt x="3441649" y="684232"/>
                    </a:cubicBezTo>
                    <a:cubicBezTo>
                      <a:pt x="3231892" y="549826"/>
                      <a:pt x="2986581" y="477189"/>
                      <a:pt x="2735333" y="477189"/>
                    </a:cubicBezTo>
                    <a:cubicBezTo>
                      <a:pt x="2484086" y="477189"/>
                      <a:pt x="2238775" y="549826"/>
                      <a:pt x="2029057" y="684232"/>
                    </a:cubicBezTo>
                    <a:cubicBezTo>
                      <a:pt x="1883668" y="283970"/>
                      <a:pt x="1500355" y="7348"/>
                      <a:pt x="1063461" y="7348"/>
                    </a:cubicBezTo>
                    <a:cubicBezTo>
                      <a:pt x="558869" y="7348"/>
                      <a:pt x="132468" y="368618"/>
                      <a:pt x="49652" y="866361"/>
                    </a:cubicBezTo>
                    <a:lnTo>
                      <a:pt x="15362" y="1072366"/>
                    </a:lnTo>
                    <a:cubicBezTo>
                      <a:pt x="-13034" y="1242856"/>
                      <a:pt x="34804" y="1416265"/>
                      <a:pt x="146517" y="1548105"/>
                    </a:cubicBezTo>
                    <a:cubicBezTo>
                      <a:pt x="258224" y="1679985"/>
                      <a:pt x="421415" y="1755609"/>
                      <a:pt x="594237" y="1755609"/>
                    </a:cubicBezTo>
                    <a:lnTo>
                      <a:pt x="1413865" y="1755609"/>
                    </a:lnTo>
                    <a:lnTo>
                      <a:pt x="1399897" y="1839612"/>
                    </a:lnTo>
                    <a:cubicBezTo>
                      <a:pt x="1364458" y="2052582"/>
                      <a:pt x="1424160" y="2269197"/>
                      <a:pt x="1563734" y="2433946"/>
                    </a:cubicBezTo>
                    <a:cubicBezTo>
                      <a:pt x="1703304" y="2598655"/>
                      <a:pt x="1907173" y="2693149"/>
                      <a:pt x="2123092" y="2693149"/>
                    </a:cubicBezTo>
                    <a:lnTo>
                      <a:pt x="3347735" y="2693149"/>
                    </a:lnTo>
                    <a:cubicBezTo>
                      <a:pt x="3563655" y="2693149"/>
                      <a:pt x="3767523" y="2598660"/>
                      <a:pt x="3907093" y="2433946"/>
                    </a:cubicBezTo>
                    <a:cubicBezTo>
                      <a:pt x="4046663" y="2269231"/>
                      <a:pt x="4106367" y="2052582"/>
                      <a:pt x="4070931" y="1839612"/>
                    </a:cubicBezTo>
                    <a:lnTo>
                      <a:pt x="4056962" y="1755609"/>
                    </a:lnTo>
                    <a:lnTo>
                      <a:pt x="4876552" y="1755609"/>
                    </a:lnTo>
                    <a:cubicBezTo>
                      <a:pt x="5049384" y="1755609"/>
                      <a:pt x="5212604" y="1679987"/>
                      <a:pt x="5324311" y="1548105"/>
                    </a:cubicBezTo>
                    <a:cubicBezTo>
                      <a:pt x="5436018" y="1416265"/>
                      <a:pt x="5483818" y="1242865"/>
                      <a:pt x="5455465" y="1072366"/>
                    </a:cubicBezTo>
                    <a:close/>
                    <a:moveTo>
                      <a:pt x="309884" y="1409564"/>
                    </a:moveTo>
                    <a:cubicBezTo>
                      <a:pt x="238969" y="1325867"/>
                      <a:pt x="208621" y="1215767"/>
                      <a:pt x="226647" y="1107577"/>
                    </a:cubicBezTo>
                    <a:lnTo>
                      <a:pt x="260937" y="901572"/>
                    </a:lnTo>
                    <a:cubicBezTo>
                      <a:pt x="326531" y="507619"/>
                      <a:pt x="664001" y="221670"/>
                      <a:pt x="1063381" y="221670"/>
                    </a:cubicBezTo>
                    <a:cubicBezTo>
                      <a:pt x="1432763" y="221670"/>
                      <a:pt x="1753776" y="471458"/>
                      <a:pt x="1848495" y="823587"/>
                    </a:cubicBezTo>
                    <a:cubicBezTo>
                      <a:pt x="1642451" y="1013563"/>
                      <a:pt x="1502264" y="1265605"/>
                      <a:pt x="1449800" y="1541306"/>
                    </a:cubicBezTo>
                    <a:lnTo>
                      <a:pt x="594118" y="1541306"/>
                    </a:lnTo>
                    <a:cubicBezTo>
                      <a:pt x="484439" y="1541306"/>
                      <a:pt x="380805" y="1493316"/>
                      <a:pt x="309883" y="1409584"/>
                    </a:cubicBezTo>
                    <a:close/>
                    <a:moveTo>
                      <a:pt x="3743391" y="2295402"/>
                    </a:moveTo>
                    <a:cubicBezTo>
                      <a:pt x="3644616" y="2411969"/>
                      <a:pt x="3500334" y="2478834"/>
                      <a:pt x="3347527" y="2478834"/>
                    </a:cubicBezTo>
                    <a:lnTo>
                      <a:pt x="2122885" y="2478834"/>
                    </a:lnTo>
                    <a:cubicBezTo>
                      <a:pt x="1970069" y="2478834"/>
                      <a:pt x="1825796" y="2411976"/>
                      <a:pt x="1727021" y="2295402"/>
                    </a:cubicBezTo>
                    <a:cubicBezTo>
                      <a:pt x="1628247" y="2178836"/>
                      <a:pt x="1585991" y="2025520"/>
                      <a:pt x="1611102" y="1874811"/>
                    </a:cubicBezTo>
                    <a:lnTo>
                      <a:pt x="1655839" y="1605997"/>
                    </a:lnTo>
                    <a:cubicBezTo>
                      <a:pt x="1698319" y="1350771"/>
                      <a:pt x="1830424" y="1118089"/>
                      <a:pt x="2027827" y="950852"/>
                    </a:cubicBezTo>
                    <a:cubicBezTo>
                      <a:pt x="2225220" y="783576"/>
                      <a:pt x="2476429" y="691492"/>
                      <a:pt x="2735171" y="691492"/>
                    </a:cubicBezTo>
                    <a:cubicBezTo>
                      <a:pt x="2993913" y="691492"/>
                      <a:pt x="3245122" y="783608"/>
                      <a:pt x="3442515" y="950852"/>
                    </a:cubicBezTo>
                    <a:cubicBezTo>
                      <a:pt x="3639908" y="1118089"/>
                      <a:pt x="3772022" y="1350771"/>
                      <a:pt x="3814502" y="1605997"/>
                    </a:cubicBezTo>
                    <a:lnTo>
                      <a:pt x="3859240" y="1874811"/>
                    </a:lnTo>
                    <a:cubicBezTo>
                      <a:pt x="3884384" y="2025520"/>
                      <a:pt x="3842133" y="2178826"/>
                      <a:pt x="3743360" y="2295402"/>
                    </a:cubicBezTo>
                    <a:close/>
                    <a:moveTo>
                      <a:pt x="5160646" y="1409564"/>
                    </a:moveTo>
                    <a:cubicBezTo>
                      <a:pt x="5089731" y="1493299"/>
                      <a:pt x="4986100" y="1541287"/>
                      <a:pt x="4876372" y="1541287"/>
                    </a:cubicBezTo>
                    <a:lnTo>
                      <a:pt x="4020729" y="1541248"/>
                    </a:lnTo>
                    <a:cubicBezTo>
                      <a:pt x="3968298" y="1265547"/>
                      <a:pt x="3828117" y="1013506"/>
                      <a:pt x="3622034" y="823529"/>
                    </a:cubicBezTo>
                    <a:cubicBezTo>
                      <a:pt x="3716753" y="471439"/>
                      <a:pt x="4037726" y="221612"/>
                      <a:pt x="4407148" y="221612"/>
                    </a:cubicBezTo>
                    <a:cubicBezTo>
                      <a:pt x="4806538" y="221612"/>
                      <a:pt x="5144001" y="507571"/>
                      <a:pt x="5209593" y="901514"/>
                    </a:cubicBezTo>
                    <a:lnTo>
                      <a:pt x="5243883" y="1107480"/>
                    </a:lnTo>
                    <a:cubicBezTo>
                      <a:pt x="5261907" y="1215787"/>
                      <a:pt x="5231598" y="1325848"/>
                      <a:pt x="5160645" y="140954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id="{1D30A05A-1B79-164B-351F-545F12EC3CD0}"/>
                  </a:ext>
                </a:extLst>
              </p:cNvPr>
              <p:cNvSpPr/>
              <p:nvPr/>
            </p:nvSpPr>
            <p:spPr>
              <a:xfrm>
                <a:off x="-3791346" y="2655892"/>
                <a:ext cx="1685109" cy="1685109"/>
              </a:xfrm>
              <a:custGeom>
                <a:avLst/>
                <a:gdLst>
                  <a:gd name="connsiteX0" fmla="*/ 844886 w 1685108"/>
                  <a:gd name="connsiteY0" fmla="*/ 1682463 h 1685108"/>
                  <a:gd name="connsiteX1" fmla="*/ 1682424 w 1685108"/>
                  <a:gd name="connsiteY1" fmla="*/ 844886 h 1685108"/>
                  <a:gd name="connsiteX2" fmla="*/ 844886 w 1685108"/>
                  <a:gd name="connsiteY2" fmla="*/ 7348 h 1685108"/>
                  <a:gd name="connsiteX3" fmla="*/ 7348 w 1685108"/>
                  <a:gd name="connsiteY3" fmla="*/ 844886 h 1685108"/>
                  <a:gd name="connsiteX4" fmla="*/ 844886 w 1685108"/>
                  <a:gd name="connsiteY4" fmla="*/ 1682463 h 1685108"/>
                  <a:gd name="connsiteX5" fmla="*/ 844886 w 1685108"/>
                  <a:gd name="connsiteY5" fmla="*/ 221611 h 1685108"/>
                  <a:gd name="connsiteX6" fmla="*/ 1468112 w 1685108"/>
                  <a:gd name="connsiteY6" fmla="*/ 844837 h 1685108"/>
                  <a:gd name="connsiteX7" fmla="*/ 844886 w 1685108"/>
                  <a:gd name="connsiteY7" fmla="*/ 1468102 h 1685108"/>
                  <a:gd name="connsiteX8" fmla="*/ 221660 w 1685108"/>
                  <a:gd name="connsiteY8" fmla="*/ 844837 h 1685108"/>
                  <a:gd name="connsiteX9" fmla="*/ 844886 w 1685108"/>
                  <a:gd name="connsiteY9" fmla="*/ 221611 h 1685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85108" h="1685108">
                    <a:moveTo>
                      <a:pt x="844886" y="1682463"/>
                    </a:moveTo>
                    <a:cubicBezTo>
                      <a:pt x="1306733" y="1682463"/>
                      <a:pt x="1682424" y="1306723"/>
                      <a:pt x="1682424" y="844886"/>
                    </a:cubicBezTo>
                    <a:cubicBezTo>
                      <a:pt x="1682424" y="383049"/>
                      <a:pt x="1306684" y="7348"/>
                      <a:pt x="844886" y="7348"/>
                    </a:cubicBezTo>
                    <a:cubicBezTo>
                      <a:pt x="383039" y="7348"/>
                      <a:pt x="7348" y="383088"/>
                      <a:pt x="7348" y="844886"/>
                    </a:cubicBezTo>
                    <a:cubicBezTo>
                      <a:pt x="7348" y="1306733"/>
                      <a:pt x="383049" y="1682463"/>
                      <a:pt x="844886" y="1682463"/>
                    </a:cubicBezTo>
                    <a:close/>
                    <a:moveTo>
                      <a:pt x="844886" y="221611"/>
                    </a:moveTo>
                    <a:cubicBezTo>
                      <a:pt x="1188550" y="221611"/>
                      <a:pt x="1468112" y="501212"/>
                      <a:pt x="1468112" y="844837"/>
                    </a:cubicBezTo>
                    <a:cubicBezTo>
                      <a:pt x="1468112" y="1188501"/>
                      <a:pt x="1188511" y="1468102"/>
                      <a:pt x="844886" y="1468102"/>
                    </a:cubicBezTo>
                    <a:cubicBezTo>
                      <a:pt x="501222" y="1468102"/>
                      <a:pt x="221660" y="1188501"/>
                      <a:pt x="221660" y="844837"/>
                    </a:cubicBezTo>
                    <a:cubicBezTo>
                      <a:pt x="221660" y="501173"/>
                      <a:pt x="501222" y="221611"/>
                      <a:pt x="844886" y="2216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</p:grp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0312D86E-D001-7C0D-4DCC-224830D37B07}"/>
              </a:ext>
            </a:extLst>
          </p:cNvPr>
          <p:cNvGrpSpPr/>
          <p:nvPr/>
        </p:nvGrpSpPr>
        <p:grpSpPr>
          <a:xfrm>
            <a:off x="1824771" y="7183706"/>
            <a:ext cx="931696" cy="1096288"/>
            <a:chOff x="1818125" y="6982629"/>
            <a:chExt cx="931696" cy="1096288"/>
          </a:xfrm>
        </p:grpSpPr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F5A4D661-1729-7041-0E8B-1635FE54B122}"/>
                </a:ext>
              </a:extLst>
            </p:cNvPr>
            <p:cNvSpPr txBox="1"/>
            <p:nvPr/>
          </p:nvSpPr>
          <p:spPr>
            <a:xfrm>
              <a:off x="1944996" y="7447995"/>
              <a:ext cx="692951" cy="3095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Staff salaries </a:t>
              </a:r>
            </a:p>
          </p:txBody>
        </p:sp>
        <p:sp>
          <p:nvSpPr>
            <p:cNvPr id="356" name="Graphic 25">
              <a:extLst>
                <a:ext uri="{FF2B5EF4-FFF2-40B4-BE49-F238E27FC236}">
                  <a16:creationId xmlns:a16="http://schemas.microsoft.com/office/drawing/2014/main" id="{1E2E611F-E9B5-A7CB-BED8-08C496558728}"/>
                </a:ext>
              </a:extLst>
            </p:cNvPr>
            <p:cNvSpPr/>
            <p:nvPr/>
          </p:nvSpPr>
          <p:spPr>
            <a:xfrm>
              <a:off x="1818125" y="7154613"/>
              <a:ext cx="931696" cy="924304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DDAD1143-FA83-BB7C-7330-D279603E3F65}"/>
                </a:ext>
              </a:extLst>
            </p:cNvPr>
            <p:cNvSpPr/>
            <p:nvPr/>
          </p:nvSpPr>
          <p:spPr>
            <a:xfrm>
              <a:off x="2276947" y="6982629"/>
              <a:ext cx="319158" cy="315998"/>
            </a:xfrm>
            <a:prstGeom prst="ellipse">
              <a:avLst/>
            </a:pr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grpSp>
          <p:nvGrpSpPr>
            <p:cNvPr id="358" name="Group 357">
              <a:extLst>
                <a:ext uri="{FF2B5EF4-FFF2-40B4-BE49-F238E27FC236}">
                  <a16:creationId xmlns:a16="http://schemas.microsoft.com/office/drawing/2014/main" id="{956DABEF-C8EA-0FDA-3860-A3FFE06A1E16}"/>
                </a:ext>
              </a:extLst>
            </p:cNvPr>
            <p:cNvGrpSpPr/>
            <p:nvPr/>
          </p:nvGrpSpPr>
          <p:grpSpPr>
            <a:xfrm>
              <a:off x="2341080" y="7046127"/>
              <a:ext cx="190892" cy="189002"/>
              <a:chOff x="-6462186" y="1493367"/>
              <a:chExt cx="4986746" cy="4986746"/>
            </a:xfrm>
            <a:solidFill>
              <a:schemeClr val="bg1"/>
            </a:solidFill>
          </p:grpSpPr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id="{91521C39-A9DD-4F6D-0B09-132334C7B06F}"/>
                  </a:ext>
                </a:extLst>
              </p:cNvPr>
              <p:cNvSpPr/>
              <p:nvPr/>
            </p:nvSpPr>
            <p:spPr>
              <a:xfrm>
                <a:off x="-3718986" y="4236567"/>
                <a:ext cx="2243546" cy="2243546"/>
              </a:xfrm>
              <a:custGeom>
                <a:avLst/>
                <a:gdLst>
                  <a:gd name="connsiteX0" fmla="*/ 1121773 w 2243545"/>
                  <a:gd name="connsiteY0" fmla="*/ 7348 h 2243545"/>
                  <a:gd name="connsiteX1" fmla="*/ 7348 w 2243545"/>
                  <a:gd name="connsiteY1" fmla="*/ 1121773 h 2243545"/>
                  <a:gd name="connsiteX2" fmla="*/ 1121773 w 2243545"/>
                  <a:gd name="connsiteY2" fmla="*/ 2236198 h 2243545"/>
                  <a:gd name="connsiteX3" fmla="*/ 2236198 w 2243545"/>
                  <a:gd name="connsiteY3" fmla="*/ 1121773 h 2243545"/>
                  <a:gd name="connsiteX4" fmla="*/ 1121773 w 2243545"/>
                  <a:gd name="connsiteY4" fmla="*/ 7348 h 2243545"/>
                  <a:gd name="connsiteX5" fmla="*/ 1121773 w 2243545"/>
                  <a:gd name="connsiteY5" fmla="*/ 178798 h 2243545"/>
                  <a:gd name="connsiteX6" fmla="*/ 2064748 w 2243545"/>
                  <a:gd name="connsiteY6" fmla="*/ 1121773 h 2243545"/>
                  <a:gd name="connsiteX7" fmla="*/ 1121773 w 2243545"/>
                  <a:gd name="connsiteY7" fmla="*/ 2064748 h 2243545"/>
                  <a:gd name="connsiteX8" fmla="*/ 178798 w 2243545"/>
                  <a:gd name="connsiteY8" fmla="*/ 1121773 h 2243545"/>
                  <a:gd name="connsiteX9" fmla="*/ 1121773 w 2243545"/>
                  <a:gd name="connsiteY9" fmla="*/ 178798 h 2243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43545" h="2243545">
                    <a:moveTo>
                      <a:pt x="1121773" y="7348"/>
                    </a:moveTo>
                    <a:cubicBezTo>
                      <a:pt x="506698" y="7348"/>
                      <a:pt x="7348" y="506698"/>
                      <a:pt x="7348" y="1121773"/>
                    </a:cubicBezTo>
                    <a:cubicBezTo>
                      <a:pt x="7348" y="1736847"/>
                      <a:pt x="506698" y="2236198"/>
                      <a:pt x="1121773" y="2236198"/>
                    </a:cubicBezTo>
                    <a:cubicBezTo>
                      <a:pt x="1736847" y="2236198"/>
                      <a:pt x="2236198" y="1736847"/>
                      <a:pt x="2236198" y="1121773"/>
                    </a:cubicBezTo>
                    <a:cubicBezTo>
                      <a:pt x="2236198" y="506698"/>
                      <a:pt x="1736847" y="7348"/>
                      <a:pt x="1121773" y="7348"/>
                    </a:cubicBezTo>
                    <a:close/>
                    <a:moveTo>
                      <a:pt x="1121773" y="178798"/>
                    </a:moveTo>
                    <a:cubicBezTo>
                      <a:pt x="1642207" y="178798"/>
                      <a:pt x="2064748" y="601339"/>
                      <a:pt x="2064748" y="1121773"/>
                    </a:cubicBezTo>
                    <a:cubicBezTo>
                      <a:pt x="2064748" y="1642207"/>
                      <a:pt x="1642207" y="2064748"/>
                      <a:pt x="1121773" y="2064748"/>
                    </a:cubicBezTo>
                    <a:cubicBezTo>
                      <a:pt x="601339" y="2064748"/>
                      <a:pt x="178798" y="1642207"/>
                      <a:pt x="178798" y="1121773"/>
                    </a:cubicBezTo>
                    <a:cubicBezTo>
                      <a:pt x="178798" y="601339"/>
                      <a:pt x="601339" y="178798"/>
                      <a:pt x="112177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60" name="Freeform: Shape 359">
                <a:extLst>
                  <a:ext uri="{FF2B5EF4-FFF2-40B4-BE49-F238E27FC236}">
                    <a16:creationId xmlns:a16="http://schemas.microsoft.com/office/drawing/2014/main" id="{314B0947-5723-B1BA-0ED6-1BF1B868D3CE}"/>
                  </a:ext>
                </a:extLst>
              </p:cNvPr>
              <p:cNvSpPr/>
              <p:nvPr/>
            </p:nvSpPr>
            <p:spPr>
              <a:xfrm>
                <a:off x="-3033186" y="4579467"/>
                <a:ext cx="871946" cy="1557746"/>
              </a:xfrm>
              <a:custGeom>
                <a:avLst/>
                <a:gdLst>
                  <a:gd name="connsiteX0" fmla="*/ 350248 w 871945"/>
                  <a:gd name="connsiteY0" fmla="*/ 178798 h 1557745"/>
                  <a:gd name="connsiteX1" fmla="*/ 7348 w 871945"/>
                  <a:gd name="connsiteY1" fmla="*/ 521698 h 1557745"/>
                  <a:gd name="connsiteX2" fmla="*/ 350248 w 871945"/>
                  <a:gd name="connsiteY2" fmla="*/ 864598 h 1557745"/>
                  <a:gd name="connsiteX3" fmla="*/ 350248 w 871945"/>
                  <a:gd name="connsiteY3" fmla="*/ 1207498 h 1557745"/>
                  <a:gd name="connsiteX4" fmla="*/ 178798 w 871945"/>
                  <a:gd name="connsiteY4" fmla="*/ 1036048 h 1557745"/>
                  <a:gd name="connsiteX5" fmla="*/ 93073 w 871945"/>
                  <a:gd name="connsiteY5" fmla="*/ 950323 h 1557745"/>
                  <a:gd name="connsiteX6" fmla="*/ 7348 w 871945"/>
                  <a:gd name="connsiteY6" fmla="*/ 1036048 h 1557745"/>
                  <a:gd name="connsiteX7" fmla="*/ 350248 w 871945"/>
                  <a:gd name="connsiteY7" fmla="*/ 1378948 h 1557745"/>
                  <a:gd name="connsiteX8" fmla="*/ 350248 w 871945"/>
                  <a:gd name="connsiteY8" fmla="*/ 1464673 h 1557745"/>
                  <a:gd name="connsiteX9" fmla="*/ 435973 w 871945"/>
                  <a:gd name="connsiteY9" fmla="*/ 1550398 h 1557745"/>
                  <a:gd name="connsiteX10" fmla="*/ 521698 w 871945"/>
                  <a:gd name="connsiteY10" fmla="*/ 1464673 h 1557745"/>
                  <a:gd name="connsiteX11" fmla="*/ 521698 w 871945"/>
                  <a:gd name="connsiteY11" fmla="*/ 1378948 h 1557745"/>
                  <a:gd name="connsiteX12" fmla="*/ 864598 w 871945"/>
                  <a:gd name="connsiteY12" fmla="*/ 1036048 h 1557745"/>
                  <a:gd name="connsiteX13" fmla="*/ 521698 w 871945"/>
                  <a:gd name="connsiteY13" fmla="*/ 693148 h 1557745"/>
                  <a:gd name="connsiteX14" fmla="*/ 521698 w 871945"/>
                  <a:gd name="connsiteY14" fmla="*/ 350248 h 1557745"/>
                  <a:gd name="connsiteX15" fmla="*/ 693148 w 871945"/>
                  <a:gd name="connsiteY15" fmla="*/ 521698 h 1557745"/>
                  <a:gd name="connsiteX16" fmla="*/ 778873 w 871945"/>
                  <a:gd name="connsiteY16" fmla="*/ 607423 h 1557745"/>
                  <a:gd name="connsiteX17" fmla="*/ 864598 w 871945"/>
                  <a:gd name="connsiteY17" fmla="*/ 521698 h 1557745"/>
                  <a:gd name="connsiteX18" fmla="*/ 521698 w 871945"/>
                  <a:gd name="connsiteY18" fmla="*/ 178798 h 1557745"/>
                  <a:gd name="connsiteX19" fmla="*/ 521698 w 871945"/>
                  <a:gd name="connsiteY19" fmla="*/ 93073 h 1557745"/>
                  <a:gd name="connsiteX20" fmla="*/ 435973 w 871945"/>
                  <a:gd name="connsiteY20" fmla="*/ 7348 h 1557745"/>
                  <a:gd name="connsiteX21" fmla="*/ 350248 w 871945"/>
                  <a:gd name="connsiteY21" fmla="*/ 93073 h 1557745"/>
                  <a:gd name="connsiteX22" fmla="*/ 521698 w 871945"/>
                  <a:gd name="connsiteY22" fmla="*/ 864598 h 1557745"/>
                  <a:gd name="connsiteX23" fmla="*/ 521698 w 871945"/>
                  <a:gd name="connsiteY23" fmla="*/ 1207498 h 1557745"/>
                  <a:gd name="connsiteX24" fmla="*/ 693148 w 871945"/>
                  <a:gd name="connsiteY24" fmla="*/ 1036048 h 1557745"/>
                  <a:gd name="connsiteX25" fmla="*/ 521698 w 871945"/>
                  <a:gd name="connsiteY25" fmla="*/ 864598 h 1557745"/>
                  <a:gd name="connsiteX26" fmla="*/ 350248 w 871945"/>
                  <a:gd name="connsiteY26" fmla="*/ 350248 h 1557745"/>
                  <a:gd name="connsiteX27" fmla="*/ 178798 w 871945"/>
                  <a:gd name="connsiteY27" fmla="*/ 521698 h 1557745"/>
                  <a:gd name="connsiteX28" fmla="*/ 350248 w 871945"/>
                  <a:gd name="connsiteY28" fmla="*/ 693148 h 155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71945" h="1557745">
                    <a:moveTo>
                      <a:pt x="350248" y="178798"/>
                    </a:moveTo>
                    <a:cubicBezTo>
                      <a:pt x="160889" y="178798"/>
                      <a:pt x="7348" y="332339"/>
                      <a:pt x="7348" y="521698"/>
                    </a:cubicBezTo>
                    <a:cubicBezTo>
                      <a:pt x="7348" y="711057"/>
                      <a:pt x="160889" y="864598"/>
                      <a:pt x="350248" y="864598"/>
                    </a:cubicBezTo>
                    <a:lnTo>
                      <a:pt x="350248" y="1207498"/>
                    </a:lnTo>
                    <a:cubicBezTo>
                      <a:pt x="255529" y="1207498"/>
                      <a:pt x="178798" y="1130767"/>
                      <a:pt x="178798" y="1036048"/>
                    </a:cubicBezTo>
                    <a:cubicBezTo>
                      <a:pt x="178798" y="988746"/>
                      <a:pt x="140374" y="950323"/>
                      <a:pt x="93073" y="950323"/>
                    </a:cubicBezTo>
                    <a:cubicBezTo>
                      <a:pt x="45771" y="950323"/>
                      <a:pt x="7348" y="988746"/>
                      <a:pt x="7348" y="1036048"/>
                    </a:cubicBezTo>
                    <a:cubicBezTo>
                      <a:pt x="7348" y="1225407"/>
                      <a:pt x="160889" y="1378948"/>
                      <a:pt x="350248" y="1378948"/>
                    </a:cubicBezTo>
                    <a:lnTo>
                      <a:pt x="350248" y="1464673"/>
                    </a:lnTo>
                    <a:cubicBezTo>
                      <a:pt x="350248" y="1511974"/>
                      <a:pt x="388671" y="1550398"/>
                      <a:pt x="435973" y="1550398"/>
                    </a:cubicBezTo>
                    <a:cubicBezTo>
                      <a:pt x="483274" y="1550398"/>
                      <a:pt x="521698" y="1511974"/>
                      <a:pt x="521698" y="1464673"/>
                    </a:cubicBezTo>
                    <a:lnTo>
                      <a:pt x="521698" y="1378948"/>
                    </a:lnTo>
                    <a:cubicBezTo>
                      <a:pt x="711057" y="1378948"/>
                      <a:pt x="864598" y="1225407"/>
                      <a:pt x="864598" y="1036048"/>
                    </a:cubicBezTo>
                    <a:cubicBezTo>
                      <a:pt x="864598" y="846689"/>
                      <a:pt x="711057" y="693148"/>
                      <a:pt x="521698" y="693148"/>
                    </a:cubicBezTo>
                    <a:lnTo>
                      <a:pt x="521698" y="350248"/>
                    </a:lnTo>
                    <a:cubicBezTo>
                      <a:pt x="616417" y="350248"/>
                      <a:pt x="693148" y="426979"/>
                      <a:pt x="693148" y="521698"/>
                    </a:cubicBezTo>
                    <a:cubicBezTo>
                      <a:pt x="693148" y="568999"/>
                      <a:pt x="731571" y="607423"/>
                      <a:pt x="778873" y="607423"/>
                    </a:cubicBezTo>
                    <a:cubicBezTo>
                      <a:pt x="826175" y="607423"/>
                      <a:pt x="864598" y="568999"/>
                      <a:pt x="864598" y="521698"/>
                    </a:cubicBezTo>
                    <a:cubicBezTo>
                      <a:pt x="864598" y="332339"/>
                      <a:pt x="711057" y="178798"/>
                      <a:pt x="521698" y="178798"/>
                    </a:cubicBezTo>
                    <a:lnTo>
                      <a:pt x="521698" y="93073"/>
                    </a:lnTo>
                    <a:cubicBezTo>
                      <a:pt x="521698" y="45771"/>
                      <a:pt x="483274" y="7348"/>
                      <a:pt x="435973" y="7348"/>
                    </a:cubicBezTo>
                    <a:cubicBezTo>
                      <a:pt x="388671" y="7348"/>
                      <a:pt x="350248" y="45771"/>
                      <a:pt x="350248" y="93073"/>
                    </a:cubicBezTo>
                    <a:close/>
                    <a:moveTo>
                      <a:pt x="521698" y="864598"/>
                    </a:moveTo>
                    <a:lnTo>
                      <a:pt x="521698" y="1207498"/>
                    </a:lnTo>
                    <a:cubicBezTo>
                      <a:pt x="616417" y="1207498"/>
                      <a:pt x="693148" y="1130767"/>
                      <a:pt x="693148" y="1036048"/>
                    </a:cubicBezTo>
                    <a:cubicBezTo>
                      <a:pt x="693148" y="941329"/>
                      <a:pt x="616417" y="864598"/>
                      <a:pt x="521698" y="864598"/>
                    </a:cubicBezTo>
                    <a:close/>
                    <a:moveTo>
                      <a:pt x="350248" y="350248"/>
                    </a:moveTo>
                    <a:cubicBezTo>
                      <a:pt x="255529" y="350248"/>
                      <a:pt x="178798" y="426979"/>
                      <a:pt x="178798" y="521698"/>
                    </a:cubicBezTo>
                    <a:cubicBezTo>
                      <a:pt x="178798" y="616417"/>
                      <a:pt x="255529" y="693148"/>
                      <a:pt x="350248" y="6931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61" name="Freeform: Shape 360">
                <a:extLst>
                  <a:ext uri="{FF2B5EF4-FFF2-40B4-BE49-F238E27FC236}">
                    <a16:creationId xmlns:a16="http://schemas.microsoft.com/office/drawing/2014/main" id="{75E7DE15-6B65-0097-A404-9ECAB485E982}"/>
                  </a:ext>
                </a:extLst>
              </p:cNvPr>
              <p:cNvSpPr/>
              <p:nvPr/>
            </p:nvSpPr>
            <p:spPr>
              <a:xfrm>
                <a:off x="-5776386" y="38936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id="{ED14F045-7641-E8E9-EC10-C576069A7057}"/>
                  </a:ext>
                </a:extLst>
              </p:cNvPr>
              <p:cNvSpPr/>
              <p:nvPr/>
            </p:nvSpPr>
            <p:spPr>
              <a:xfrm>
                <a:off x="-5776386" y="45794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63" name="Freeform: Shape 362">
                <a:extLst>
                  <a:ext uri="{FF2B5EF4-FFF2-40B4-BE49-F238E27FC236}">
                    <a16:creationId xmlns:a16="http://schemas.microsoft.com/office/drawing/2014/main" id="{9BBE2CAB-4D3D-668C-69FB-2220775844F4}"/>
                  </a:ext>
                </a:extLst>
              </p:cNvPr>
              <p:cNvSpPr/>
              <p:nvPr/>
            </p:nvSpPr>
            <p:spPr>
              <a:xfrm>
                <a:off x="-5776386" y="52652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64" name="Freeform: Shape 363">
                <a:extLst>
                  <a:ext uri="{FF2B5EF4-FFF2-40B4-BE49-F238E27FC236}">
                    <a16:creationId xmlns:a16="http://schemas.microsoft.com/office/drawing/2014/main" id="{77C0F950-0857-B489-9794-BECF7492ECAF}"/>
                  </a:ext>
                </a:extLst>
              </p:cNvPr>
              <p:cNvSpPr/>
              <p:nvPr/>
            </p:nvSpPr>
            <p:spPr>
              <a:xfrm>
                <a:off x="-5090586" y="38936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id="{A4E1D13A-D2BE-E621-E1FD-D9B4037A3E53}"/>
                  </a:ext>
                </a:extLst>
              </p:cNvPr>
              <p:cNvSpPr/>
              <p:nvPr/>
            </p:nvSpPr>
            <p:spPr>
              <a:xfrm>
                <a:off x="-5090586" y="45794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66" name="Freeform: Shape 365">
                <a:extLst>
                  <a:ext uri="{FF2B5EF4-FFF2-40B4-BE49-F238E27FC236}">
                    <a16:creationId xmlns:a16="http://schemas.microsoft.com/office/drawing/2014/main" id="{72B52CB1-3C2B-D231-D2B4-01FC47187128}"/>
                  </a:ext>
                </a:extLst>
              </p:cNvPr>
              <p:cNvSpPr/>
              <p:nvPr/>
            </p:nvSpPr>
            <p:spPr>
              <a:xfrm>
                <a:off x="-5090586" y="52652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67" name="Freeform: Shape 366">
                <a:extLst>
                  <a:ext uri="{FF2B5EF4-FFF2-40B4-BE49-F238E27FC236}">
                    <a16:creationId xmlns:a16="http://schemas.microsoft.com/office/drawing/2014/main" id="{535DF246-353A-C084-847C-4CA17C9F21F0}"/>
                  </a:ext>
                </a:extLst>
              </p:cNvPr>
              <p:cNvSpPr/>
              <p:nvPr/>
            </p:nvSpPr>
            <p:spPr>
              <a:xfrm>
                <a:off x="-4404786" y="38936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4FF1F104-B53E-A879-FCC1-F1C7615A4025}"/>
                  </a:ext>
                </a:extLst>
              </p:cNvPr>
              <p:cNvSpPr/>
              <p:nvPr/>
            </p:nvSpPr>
            <p:spPr>
              <a:xfrm>
                <a:off x="-4404786" y="45794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69" name="Freeform: Shape 368">
                <a:extLst>
                  <a:ext uri="{FF2B5EF4-FFF2-40B4-BE49-F238E27FC236}">
                    <a16:creationId xmlns:a16="http://schemas.microsoft.com/office/drawing/2014/main" id="{5D714561-6565-A4FE-8908-0406FB46E08E}"/>
                  </a:ext>
                </a:extLst>
              </p:cNvPr>
              <p:cNvSpPr/>
              <p:nvPr/>
            </p:nvSpPr>
            <p:spPr>
              <a:xfrm>
                <a:off x="-4404786" y="52652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70" name="Freeform: Shape 369">
                <a:extLst>
                  <a:ext uri="{FF2B5EF4-FFF2-40B4-BE49-F238E27FC236}">
                    <a16:creationId xmlns:a16="http://schemas.microsoft.com/office/drawing/2014/main" id="{772D6293-B9E8-CEF6-E74D-FCE47777C3AB}"/>
                  </a:ext>
                </a:extLst>
              </p:cNvPr>
              <p:cNvSpPr/>
              <p:nvPr/>
            </p:nvSpPr>
            <p:spPr>
              <a:xfrm>
                <a:off x="-3718986" y="3893667"/>
                <a:ext cx="529046" cy="529046"/>
              </a:xfrm>
              <a:custGeom>
                <a:avLst/>
                <a:gdLst>
                  <a:gd name="connsiteX0" fmla="*/ 264523 w 529045"/>
                  <a:gd name="connsiteY0" fmla="*/ 7348 h 529045"/>
                  <a:gd name="connsiteX1" fmla="*/ 7348 w 529045"/>
                  <a:gd name="connsiteY1" fmla="*/ 264523 h 529045"/>
                  <a:gd name="connsiteX2" fmla="*/ 264523 w 529045"/>
                  <a:gd name="connsiteY2" fmla="*/ 521698 h 529045"/>
                  <a:gd name="connsiteX3" fmla="*/ 521698 w 529045"/>
                  <a:gd name="connsiteY3" fmla="*/ 264523 h 529045"/>
                  <a:gd name="connsiteX4" fmla="*/ 264523 w 529045"/>
                  <a:gd name="connsiteY4" fmla="*/ 7348 h 529045"/>
                  <a:gd name="connsiteX5" fmla="*/ 264523 w 529045"/>
                  <a:gd name="connsiteY5" fmla="*/ 178798 h 529045"/>
                  <a:gd name="connsiteX6" fmla="*/ 350248 w 529045"/>
                  <a:gd name="connsiteY6" fmla="*/ 264523 h 529045"/>
                  <a:gd name="connsiteX7" fmla="*/ 264523 w 529045"/>
                  <a:gd name="connsiteY7" fmla="*/ 350248 h 529045"/>
                  <a:gd name="connsiteX8" fmla="*/ 178798 w 529045"/>
                  <a:gd name="connsiteY8" fmla="*/ 264523 h 529045"/>
                  <a:gd name="connsiteX9" fmla="*/ 264523 w 529045"/>
                  <a:gd name="connsiteY9" fmla="*/ 17879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4523" y="7348"/>
                    </a:moveTo>
                    <a:cubicBezTo>
                      <a:pt x="122582" y="7348"/>
                      <a:pt x="7348" y="122582"/>
                      <a:pt x="7348" y="264523"/>
                    </a:cubicBezTo>
                    <a:cubicBezTo>
                      <a:pt x="7348" y="406464"/>
                      <a:pt x="122582" y="521698"/>
                      <a:pt x="264523" y="521698"/>
                    </a:cubicBezTo>
                    <a:cubicBezTo>
                      <a:pt x="406464" y="521698"/>
                      <a:pt x="521698" y="406464"/>
                      <a:pt x="521698" y="264523"/>
                    </a:cubicBezTo>
                    <a:cubicBezTo>
                      <a:pt x="521698" y="122582"/>
                      <a:pt x="406464" y="7348"/>
                      <a:pt x="264523" y="7348"/>
                    </a:cubicBezTo>
                    <a:close/>
                    <a:moveTo>
                      <a:pt x="264523" y="178798"/>
                    </a:moveTo>
                    <a:cubicBezTo>
                      <a:pt x="311824" y="178798"/>
                      <a:pt x="350248" y="217221"/>
                      <a:pt x="350248" y="264523"/>
                    </a:cubicBezTo>
                    <a:cubicBezTo>
                      <a:pt x="350248" y="311824"/>
                      <a:pt x="311824" y="350248"/>
                      <a:pt x="264523" y="350248"/>
                    </a:cubicBezTo>
                    <a:cubicBezTo>
                      <a:pt x="217221" y="350248"/>
                      <a:pt x="178798" y="311824"/>
                      <a:pt x="178798" y="264523"/>
                    </a:cubicBezTo>
                    <a:cubicBezTo>
                      <a:pt x="178798" y="217221"/>
                      <a:pt x="217221" y="178798"/>
                      <a:pt x="264523" y="17879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id="{352AE4E4-A52F-C500-660B-C87776EF90A8}"/>
                  </a:ext>
                </a:extLst>
              </p:cNvPr>
              <p:cNvSpPr/>
              <p:nvPr/>
            </p:nvSpPr>
            <p:spPr>
              <a:xfrm>
                <a:off x="-6462186" y="1493367"/>
                <a:ext cx="4986746" cy="4986746"/>
              </a:xfrm>
              <a:custGeom>
                <a:avLst/>
                <a:gdLst>
                  <a:gd name="connsiteX0" fmla="*/ 3264898 w 4986745"/>
                  <a:gd name="connsiteY0" fmla="*/ 864598 h 4986745"/>
                  <a:gd name="connsiteX1" fmla="*/ 4550773 w 4986745"/>
                  <a:gd name="connsiteY1" fmla="*/ 864598 h 4986745"/>
                  <a:gd name="connsiteX2" fmla="*/ 4807948 w 4986745"/>
                  <a:gd name="connsiteY2" fmla="*/ 1121773 h 4986745"/>
                  <a:gd name="connsiteX3" fmla="*/ 4807948 w 4986745"/>
                  <a:gd name="connsiteY3" fmla="*/ 1721848 h 4986745"/>
                  <a:gd name="connsiteX4" fmla="*/ 1464673 w 4986745"/>
                  <a:gd name="connsiteY4" fmla="*/ 1721848 h 4986745"/>
                  <a:gd name="connsiteX5" fmla="*/ 1378948 w 4986745"/>
                  <a:gd name="connsiteY5" fmla="*/ 1807573 h 4986745"/>
                  <a:gd name="connsiteX6" fmla="*/ 1464673 w 4986745"/>
                  <a:gd name="connsiteY6" fmla="*/ 1893298 h 4986745"/>
                  <a:gd name="connsiteX7" fmla="*/ 4807948 w 4986745"/>
                  <a:gd name="connsiteY7" fmla="*/ 1893298 h 4986745"/>
                  <a:gd name="connsiteX8" fmla="*/ 4807948 w 4986745"/>
                  <a:gd name="connsiteY8" fmla="*/ 2836273 h 4986745"/>
                  <a:gd name="connsiteX9" fmla="*/ 4893673 w 4986745"/>
                  <a:gd name="connsiteY9" fmla="*/ 2921998 h 4986745"/>
                  <a:gd name="connsiteX10" fmla="*/ 4979398 w 4986745"/>
                  <a:gd name="connsiteY10" fmla="*/ 2836273 h 4986745"/>
                  <a:gd name="connsiteX11" fmla="*/ 4979398 w 4986745"/>
                  <a:gd name="connsiteY11" fmla="*/ 1121773 h 4986745"/>
                  <a:gd name="connsiteX12" fmla="*/ 4550773 w 4986745"/>
                  <a:gd name="connsiteY12" fmla="*/ 693148 h 4986745"/>
                  <a:gd name="connsiteX13" fmla="*/ 4293598 w 4986745"/>
                  <a:gd name="connsiteY13" fmla="*/ 693148 h 4986745"/>
                  <a:gd name="connsiteX14" fmla="*/ 4293598 w 4986745"/>
                  <a:gd name="connsiteY14" fmla="*/ 607423 h 4986745"/>
                  <a:gd name="connsiteX15" fmla="*/ 4117857 w 4986745"/>
                  <a:gd name="connsiteY15" fmla="*/ 183089 h 4986745"/>
                  <a:gd name="connsiteX16" fmla="*/ 3693523 w 4986745"/>
                  <a:gd name="connsiteY16" fmla="*/ 7348 h 4986745"/>
                  <a:gd name="connsiteX17" fmla="*/ 3350623 w 4986745"/>
                  <a:gd name="connsiteY17" fmla="*/ 7348 h 4986745"/>
                  <a:gd name="connsiteX18" fmla="*/ 2926289 w 4986745"/>
                  <a:gd name="connsiteY18" fmla="*/ 183089 h 4986745"/>
                  <a:gd name="connsiteX19" fmla="*/ 2750548 w 4986745"/>
                  <a:gd name="connsiteY19" fmla="*/ 607423 h 4986745"/>
                  <a:gd name="connsiteX20" fmla="*/ 2750548 w 4986745"/>
                  <a:gd name="connsiteY20" fmla="*/ 693148 h 4986745"/>
                  <a:gd name="connsiteX21" fmla="*/ 2236198 w 4986745"/>
                  <a:gd name="connsiteY21" fmla="*/ 693148 h 4986745"/>
                  <a:gd name="connsiteX22" fmla="*/ 2236198 w 4986745"/>
                  <a:gd name="connsiteY22" fmla="*/ 607423 h 4986745"/>
                  <a:gd name="connsiteX23" fmla="*/ 2060457 w 4986745"/>
                  <a:gd name="connsiteY23" fmla="*/ 183089 h 4986745"/>
                  <a:gd name="connsiteX24" fmla="*/ 1636123 w 4986745"/>
                  <a:gd name="connsiteY24" fmla="*/ 7348 h 4986745"/>
                  <a:gd name="connsiteX25" fmla="*/ 1293223 w 4986745"/>
                  <a:gd name="connsiteY25" fmla="*/ 7348 h 4986745"/>
                  <a:gd name="connsiteX26" fmla="*/ 868889 w 4986745"/>
                  <a:gd name="connsiteY26" fmla="*/ 183089 h 4986745"/>
                  <a:gd name="connsiteX27" fmla="*/ 693148 w 4986745"/>
                  <a:gd name="connsiteY27" fmla="*/ 607423 h 4986745"/>
                  <a:gd name="connsiteX28" fmla="*/ 693148 w 4986745"/>
                  <a:gd name="connsiteY28" fmla="*/ 693148 h 4986745"/>
                  <a:gd name="connsiteX29" fmla="*/ 435973 w 4986745"/>
                  <a:gd name="connsiteY29" fmla="*/ 693148 h 4986745"/>
                  <a:gd name="connsiteX30" fmla="*/ 7348 w 4986745"/>
                  <a:gd name="connsiteY30" fmla="*/ 1121773 h 4986745"/>
                  <a:gd name="connsiteX31" fmla="*/ 7348 w 4986745"/>
                  <a:gd name="connsiteY31" fmla="*/ 4550773 h 4986745"/>
                  <a:gd name="connsiteX32" fmla="*/ 435973 w 4986745"/>
                  <a:gd name="connsiteY32" fmla="*/ 4979398 h 4986745"/>
                  <a:gd name="connsiteX33" fmla="*/ 2836273 w 4986745"/>
                  <a:gd name="connsiteY33" fmla="*/ 4979398 h 4986745"/>
                  <a:gd name="connsiteX34" fmla="*/ 2921998 w 4986745"/>
                  <a:gd name="connsiteY34" fmla="*/ 4893673 h 4986745"/>
                  <a:gd name="connsiteX35" fmla="*/ 2836273 w 4986745"/>
                  <a:gd name="connsiteY35" fmla="*/ 4807948 h 4986745"/>
                  <a:gd name="connsiteX36" fmla="*/ 435973 w 4986745"/>
                  <a:gd name="connsiteY36" fmla="*/ 4807948 h 4986745"/>
                  <a:gd name="connsiteX37" fmla="*/ 178798 w 4986745"/>
                  <a:gd name="connsiteY37" fmla="*/ 4550773 h 4986745"/>
                  <a:gd name="connsiteX38" fmla="*/ 178798 w 4986745"/>
                  <a:gd name="connsiteY38" fmla="*/ 1893298 h 4986745"/>
                  <a:gd name="connsiteX39" fmla="*/ 1121773 w 4986745"/>
                  <a:gd name="connsiteY39" fmla="*/ 1893298 h 4986745"/>
                  <a:gd name="connsiteX40" fmla="*/ 1207498 w 4986745"/>
                  <a:gd name="connsiteY40" fmla="*/ 1807573 h 4986745"/>
                  <a:gd name="connsiteX41" fmla="*/ 1121773 w 4986745"/>
                  <a:gd name="connsiteY41" fmla="*/ 1721848 h 4986745"/>
                  <a:gd name="connsiteX42" fmla="*/ 178798 w 4986745"/>
                  <a:gd name="connsiteY42" fmla="*/ 1721848 h 4986745"/>
                  <a:gd name="connsiteX43" fmla="*/ 178798 w 4986745"/>
                  <a:gd name="connsiteY43" fmla="*/ 1121773 h 4986745"/>
                  <a:gd name="connsiteX44" fmla="*/ 435973 w 4986745"/>
                  <a:gd name="connsiteY44" fmla="*/ 864598 h 4986745"/>
                  <a:gd name="connsiteX45" fmla="*/ 693148 w 4986745"/>
                  <a:gd name="connsiteY45" fmla="*/ 864598 h 4986745"/>
                  <a:gd name="connsiteX46" fmla="*/ 693148 w 4986745"/>
                  <a:gd name="connsiteY46" fmla="*/ 950323 h 4986745"/>
                  <a:gd name="connsiteX47" fmla="*/ 868889 w 4986745"/>
                  <a:gd name="connsiteY47" fmla="*/ 1374657 h 4986745"/>
                  <a:gd name="connsiteX48" fmla="*/ 1293223 w 4986745"/>
                  <a:gd name="connsiteY48" fmla="*/ 1550398 h 4986745"/>
                  <a:gd name="connsiteX49" fmla="*/ 1464673 w 4986745"/>
                  <a:gd name="connsiteY49" fmla="*/ 1550398 h 4986745"/>
                  <a:gd name="connsiteX50" fmla="*/ 1721848 w 4986745"/>
                  <a:gd name="connsiteY50" fmla="*/ 1293223 h 4986745"/>
                  <a:gd name="connsiteX51" fmla="*/ 1464673 w 4986745"/>
                  <a:gd name="connsiteY51" fmla="*/ 1036048 h 4986745"/>
                  <a:gd name="connsiteX52" fmla="*/ 1293223 w 4986745"/>
                  <a:gd name="connsiteY52" fmla="*/ 1036048 h 4986745"/>
                  <a:gd name="connsiteX53" fmla="*/ 1232603 w 4986745"/>
                  <a:gd name="connsiteY53" fmla="*/ 1010943 h 4986745"/>
                  <a:gd name="connsiteX54" fmla="*/ 1207498 w 4986745"/>
                  <a:gd name="connsiteY54" fmla="*/ 950323 h 4986745"/>
                  <a:gd name="connsiteX55" fmla="*/ 1207498 w 4986745"/>
                  <a:gd name="connsiteY55" fmla="*/ 864598 h 4986745"/>
                  <a:gd name="connsiteX56" fmla="*/ 2750548 w 4986745"/>
                  <a:gd name="connsiteY56" fmla="*/ 864598 h 4986745"/>
                  <a:gd name="connsiteX57" fmla="*/ 2750548 w 4986745"/>
                  <a:gd name="connsiteY57" fmla="*/ 950323 h 4986745"/>
                  <a:gd name="connsiteX58" fmla="*/ 2926289 w 4986745"/>
                  <a:gd name="connsiteY58" fmla="*/ 1374657 h 4986745"/>
                  <a:gd name="connsiteX59" fmla="*/ 3350623 w 4986745"/>
                  <a:gd name="connsiteY59" fmla="*/ 1550398 h 4986745"/>
                  <a:gd name="connsiteX60" fmla="*/ 3522073 w 4986745"/>
                  <a:gd name="connsiteY60" fmla="*/ 1550398 h 4986745"/>
                  <a:gd name="connsiteX61" fmla="*/ 3779248 w 4986745"/>
                  <a:gd name="connsiteY61" fmla="*/ 1293223 h 4986745"/>
                  <a:gd name="connsiteX62" fmla="*/ 3522073 w 4986745"/>
                  <a:gd name="connsiteY62" fmla="*/ 1036048 h 4986745"/>
                  <a:gd name="connsiteX63" fmla="*/ 3350623 w 4986745"/>
                  <a:gd name="connsiteY63" fmla="*/ 1036048 h 4986745"/>
                  <a:gd name="connsiteX64" fmla="*/ 3290003 w 4986745"/>
                  <a:gd name="connsiteY64" fmla="*/ 1010943 h 4986745"/>
                  <a:gd name="connsiteX65" fmla="*/ 3264898 w 4986745"/>
                  <a:gd name="connsiteY65" fmla="*/ 950323 h 4986745"/>
                  <a:gd name="connsiteX66" fmla="*/ 1036048 w 4986745"/>
                  <a:gd name="connsiteY66" fmla="*/ 607423 h 4986745"/>
                  <a:gd name="connsiteX67" fmla="*/ 1036048 w 4986745"/>
                  <a:gd name="connsiteY67" fmla="*/ 950323 h 4986745"/>
                  <a:gd name="connsiteX68" fmla="*/ 1111402 w 4986745"/>
                  <a:gd name="connsiteY68" fmla="*/ 1132148 h 4986745"/>
                  <a:gd name="connsiteX69" fmla="*/ 1293227 w 4986745"/>
                  <a:gd name="connsiteY69" fmla="*/ 1207502 h 4986745"/>
                  <a:gd name="connsiteX70" fmla="*/ 1464677 w 4986745"/>
                  <a:gd name="connsiteY70" fmla="*/ 1207502 h 4986745"/>
                  <a:gd name="connsiteX71" fmla="*/ 1550402 w 4986745"/>
                  <a:gd name="connsiteY71" fmla="*/ 1293227 h 4986745"/>
                  <a:gd name="connsiteX72" fmla="*/ 1464677 w 4986745"/>
                  <a:gd name="connsiteY72" fmla="*/ 1378952 h 4986745"/>
                  <a:gd name="connsiteX73" fmla="*/ 1293227 w 4986745"/>
                  <a:gd name="connsiteY73" fmla="*/ 1378952 h 4986745"/>
                  <a:gd name="connsiteX74" fmla="*/ 990093 w 4986745"/>
                  <a:gd name="connsiteY74" fmla="*/ 1253460 h 4986745"/>
                  <a:gd name="connsiteX75" fmla="*/ 864602 w 4986745"/>
                  <a:gd name="connsiteY75" fmla="*/ 950327 h 4986745"/>
                  <a:gd name="connsiteX76" fmla="*/ 864602 w 4986745"/>
                  <a:gd name="connsiteY76" fmla="*/ 607427 h 4986745"/>
                  <a:gd name="connsiteX77" fmla="*/ 990093 w 4986745"/>
                  <a:gd name="connsiteY77" fmla="*/ 304293 h 4986745"/>
                  <a:gd name="connsiteX78" fmla="*/ 1293227 w 4986745"/>
                  <a:gd name="connsiteY78" fmla="*/ 178802 h 4986745"/>
                  <a:gd name="connsiteX79" fmla="*/ 1636127 w 4986745"/>
                  <a:gd name="connsiteY79" fmla="*/ 178802 h 4986745"/>
                  <a:gd name="connsiteX80" fmla="*/ 1939260 w 4986745"/>
                  <a:gd name="connsiteY80" fmla="*/ 304293 h 4986745"/>
                  <a:gd name="connsiteX81" fmla="*/ 2064752 w 4986745"/>
                  <a:gd name="connsiteY81" fmla="*/ 607427 h 4986745"/>
                  <a:gd name="connsiteX82" fmla="*/ 2064752 w 4986745"/>
                  <a:gd name="connsiteY82" fmla="*/ 693152 h 4986745"/>
                  <a:gd name="connsiteX83" fmla="*/ 1893302 w 4986745"/>
                  <a:gd name="connsiteY83" fmla="*/ 693152 h 4986745"/>
                  <a:gd name="connsiteX84" fmla="*/ 1893302 w 4986745"/>
                  <a:gd name="connsiteY84" fmla="*/ 607427 h 4986745"/>
                  <a:gd name="connsiteX85" fmla="*/ 1817948 w 4986745"/>
                  <a:gd name="connsiteY85" fmla="*/ 425602 h 4986745"/>
                  <a:gd name="connsiteX86" fmla="*/ 1636123 w 4986745"/>
                  <a:gd name="connsiteY86" fmla="*/ 350248 h 4986745"/>
                  <a:gd name="connsiteX87" fmla="*/ 1293223 w 4986745"/>
                  <a:gd name="connsiteY87" fmla="*/ 350248 h 4986745"/>
                  <a:gd name="connsiteX88" fmla="*/ 1111398 w 4986745"/>
                  <a:gd name="connsiteY88" fmla="*/ 425602 h 4986745"/>
                  <a:gd name="connsiteX89" fmla="*/ 1036044 w 4986745"/>
                  <a:gd name="connsiteY89" fmla="*/ 607427 h 4986745"/>
                  <a:gd name="connsiteX90" fmla="*/ 3093448 w 4986745"/>
                  <a:gd name="connsiteY90" fmla="*/ 607423 h 4986745"/>
                  <a:gd name="connsiteX91" fmla="*/ 3093448 w 4986745"/>
                  <a:gd name="connsiteY91" fmla="*/ 950323 h 4986745"/>
                  <a:gd name="connsiteX92" fmla="*/ 3168802 w 4986745"/>
                  <a:gd name="connsiteY92" fmla="*/ 1132148 h 4986745"/>
                  <a:gd name="connsiteX93" fmla="*/ 3350627 w 4986745"/>
                  <a:gd name="connsiteY93" fmla="*/ 1207502 h 4986745"/>
                  <a:gd name="connsiteX94" fmla="*/ 3522077 w 4986745"/>
                  <a:gd name="connsiteY94" fmla="*/ 1207502 h 4986745"/>
                  <a:gd name="connsiteX95" fmla="*/ 3607802 w 4986745"/>
                  <a:gd name="connsiteY95" fmla="*/ 1293227 h 4986745"/>
                  <a:gd name="connsiteX96" fmla="*/ 3522077 w 4986745"/>
                  <a:gd name="connsiteY96" fmla="*/ 1378952 h 4986745"/>
                  <a:gd name="connsiteX97" fmla="*/ 3350627 w 4986745"/>
                  <a:gd name="connsiteY97" fmla="*/ 1378952 h 4986745"/>
                  <a:gd name="connsiteX98" fmla="*/ 3047493 w 4986745"/>
                  <a:gd name="connsiteY98" fmla="*/ 1253460 h 4986745"/>
                  <a:gd name="connsiteX99" fmla="*/ 2922002 w 4986745"/>
                  <a:gd name="connsiteY99" fmla="*/ 950327 h 4986745"/>
                  <a:gd name="connsiteX100" fmla="*/ 2922002 w 4986745"/>
                  <a:gd name="connsiteY100" fmla="*/ 607427 h 4986745"/>
                  <a:gd name="connsiteX101" fmla="*/ 3047493 w 4986745"/>
                  <a:gd name="connsiteY101" fmla="*/ 304293 h 4986745"/>
                  <a:gd name="connsiteX102" fmla="*/ 3350627 w 4986745"/>
                  <a:gd name="connsiteY102" fmla="*/ 178802 h 4986745"/>
                  <a:gd name="connsiteX103" fmla="*/ 3693527 w 4986745"/>
                  <a:gd name="connsiteY103" fmla="*/ 178802 h 4986745"/>
                  <a:gd name="connsiteX104" fmla="*/ 3996660 w 4986745"/>
                  <a:gd name="connsiteY104" fmla="*/ 304293 h 4986745"/>
                  <a:gd name="connsiteX105" fmla="*/ 4122152 w 4986745"/>
                  <a:gd name="connsiteY105" fmla="*/ 607427 h 4986745"/>
                  <a:gd name="connsiteX106" fmla="*/ 4122152 w 4986745"/>
                  <a:gd name="connsiteY106" fmla="*/ 693152 h 4986745"/>
                  <a:gd name="connsiteX107" fmla="*/ 3950702 w 4986745"/>
                  <a:gd name="connsiteY107" fmla="*/ 693152 h 4986745"/>
                  <a:gd name="connsiteX108" fmla="*/ 3950702 w 4986745"/>
                  <a:gd name="connsiteY108" fmla="*/ 607427 h 4986745"/>
                  <a:gd name="connsiteX109" fmla="*/ 3875348 w 4986745"/>
                  <a:gd name="connsiteY109" fmla="*/ 425602 h 4986745"/>
                  <a:gd name="connsiteX110" fmla="*/ 3693523 w 4986745"/>
                  <a:gd name="connsiteY110" fmla="*/ 350248 h 4986745"/>
                  <a:gd name="connsiteX111" fmla="*/ 3350623 w 4986745"/>
                  <a:gd name="connsiteY111" fmla="*/ 350248 h 4986745"/>
                  <a:gd name="connsiteX112" fmla="*/ 3168798 w 4986745"/>
                  <a:gd name="connsiteY112" fmla="*/ 425602 h 4986745"/>
                  <a:gd name="connsiteX113" fmla="*/ 3093444 w 4986745"/>
                  <a:gd name="connsiteY113" fmla="*/ 607427 h 4986745"/>
                  <a:gd name="connsiteX114" fmla="*/ 1721848 w 4986745"/>
                  <a:gd name="connsiteY114" fmla="*/ 693148 h 4986745"/>
                  <a:gd name="connsiteX115" fmla="*/ 1721848 w 4986745"/>
                  <a:gd name="connsiteY115" fmla="*/ 607423 h 4986745"/>
                  <a:gd name="connsiteX116" fmla="*/ 1696743 w 4986745"/>
                  <a:gd name="connsiteY116" fmla="*/ 546803 h 4986745"/>
                  <a:gd name="connsiteX117" fmla="*/ 1636123 w 4986745"/>
                  <a:gd name="connsiteY117" fmla="*/ 521698 h 4986745"/>
                  <a:gd name="connsiteX118" fmla="*/ 1293223 w 4986745"/>
                  <a:gd name="connsiteY118" fmla="*/ 521698 h 4986745"/>
                  <a:gd name="connsiteX119" fmla="*/ 1232603 w 4986745"/>
                  <a:gd name="connsiteY119" fmla="*/ 546803 h 4986745"/>
                  <a:gd name="connsiteX120" fmla="*/ 1207498 w 4986745"/>
                  <a:gd name="connsiteY120" fmla="*/ 607423 h 4986745"/>
                  <a:gd name="connsiteX121" fmla="*/ 1207498 w 4986745"/>
                  <a:gd name="connsiteY121" fmla="*/ 693148 h 4986745"/>
                  <a:gd name="connsiteX122" fmla="*/ 3779248 w 4986745"/>
                  <a:gd name="connsiteY122" fmla="*/ 693148 h 4986745"/>
                  <a:gd name="connsiteX123" fmla="*/ 3779248 w 4986745"/>
                  <a:gd name="connsiteY123" fmla="*/ 607423 h 4986745"/>
                  <a:gd name="connsiteX124" fmla="*/ 3754143 w 4986745"/>
                  <a:gd name="connsiteY124" fmla="*/ 546803 h 4986745"/>
                  <a:gd name="connsiteX125" fmla="*/ 3693523 w 4986745"/>
                  <a:gd name="connsiteY125" fmla="*/ 521698 h 4986745"/>
                  <a:gd name="connsiteX126" fmla="*/ 3350623 w 4986745"/>
                  <a:gd name="connsiteY126" fmla="*/ 521698 h 4986745"/>
                  <a:gd name="connsiteX127" fmla="*/ 3290003 w 4986745"/>
                  <a:gd name="connsiteY127" fmla="*/ 546803 h 4986745"/>
                  <a:gd name="connsiteX128" fmla="*/ 3264898 w 4986745"/>
                  <a:gd name="connsiteY128" fmla="*/ 607423 h 4986745"/>
                  <a:gd name="connsiteX129" fmla="*/ 3264898 w 4986745"/>
                  <a:gd name="connsiteY129" fmla="*/ 693148 h 4986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4986745" h="4986745">
                    <a:moveTo>
                      <a:pt x="3264898" y="864598"/>
                    </a:moveTo>
                    <a:lnTo>
                      <a:pt x="4550773" y="864598"/>
                    </a:lnTo>
                    <a:cubicBezTo>
                      <a:pt x="4692832" y="864598"/>
                      <a:pt x="4807948" y="979714"/>
                      <a:pt x="4807948" y="1121773"/>
                    </a:cubicBezTo>
                    <a:lnTo>
                      <a:pt x="4807948" y="1721848"/>
                    </a:lnTo>
                    <a:lnTo>
                      <a:pt x="1464673" y="1721848"/>
                    </a:lnTo>
                    <a:cubicBezTo>
                      <a:pt x="1417371" y="1721848"/>
                      <a:pt x="1378948" y="1760271"/>
                      <a:pt x="1378948" y="1807573"/>
                    </a:cubicBezTo>
                    <a:cubicBezTo>
                      <a:pt x="1378948" y="1854874"/>
                      <a:pt x="1417371" y="1893298"/>
                      <a:pt x="1464673" y="1893298"/>
                    </a:cubicBezTo>
                    <a:lnTo>
                      <a:pt x="4807948" y="1893298"/>
                    </a:lnTo>
                    <a:lnTo>
                      <a:pt x="4807948" y="2836273"/>
                    </a:lnTo>
                    <a:cubicBezTo>
                      <a:pt x="4807948" y="2883575"/>
                      <a:pt x="4846371" y="2921998"/>
                      <a:pt x="4893673" y="2921998"/>
                    </a:cubicBezTo>
                    <a:cubicBezTo>
                      <a:pt x="4940975" y="2921998"/>
                      <a:pt x="4979398" y="2883575"/>
                      <a:pt x="4979398" y="2836273"/>
                    </a:cubicBezTo>
                    <a:lnTo>
                      <a:pt x="4979398" y="1121773"/>
                    </a:lnTo>
                    <a:cubicBezTo>
                      <a:pt x="4979398" y="885074"/>
                      <a:pt x="4787472" y="693148"/>
                      <a:pt x="4550773" y="693148"/>
                    </a:cubicBezTo>
                    <a:lnTo>
                      <a:pt x="4293598" y="693148"/>
                    </a:lnTo>
                    <a:lnTo>
                      <a:pt x="4293598" y="607423"/>
                    </a:lnTo>
                    <a:cubicBezTo>
                      <a:pt x="4293598" y="448219"/>
                      <a:pt x="4230414" y="295639"/>
                      <a:pt x="4117857" y="183089"/>
                    </a:cubicBezTo>
                    <a:cubicBezTo>
                      <a:pt x="4005300" y="70539"/>
                      <a:pt x="3852727" y="7348"/>
                      <a:pt x="3693523" y="7348"/>
                    </a:cubicBezTo>
                    <a:lnTo>
                      <a:pt x="3350623" y="7348"/>
                    </a:lnTo>
                    <a:cubicBezTo>
                      <a:pt x="3191419" y="7348"/>
                      <a:pt x="3038839" y="70532"/>
                      <a:pt x="2926289" y="183089"/>
                    </a:cubicBezTo>
                    <a:cubicBezTo>
                      <a:pt x="2813740" y="295646"/>
                      <a:pt x="2750548" y="448219"/>
                      <a:pt x="2750548" y="607423"/>
                    </a:cubicBezTo>
                    <a:lnTo>
                      <a:pt x="2750548" y="693148"/>
                    </a:lnTo>
                    <a:lnTo>
                      <a:pt x="2236198" y="693148"/>
                    </a:lnTo>
                    <a:lnTo>
                      <a:pt x="2236198" y="607423"/>
                    </a:lnTo>
                    <a:cubicBezTo>
                      <a:pt x="2236198" y="448219"/>
                      <a:pt x="2173014" y="295639"/>
                      <a:pt x="2060457" y="183089"/>
                    </a:cubicBezTo>
                    <a:cubicBezTo>
                      <a:pt x="1947899" y="70539"/>
                      <a:pt x="1795326" y="7348"/>
                      <a:pt x="1636123" y="7348"/>
                    </a:cubicBezTo>
                    <a:lnTo>
                      <a:pt x="1293223" y="7348"/>
                    </a:lnTo>
                    <a:cubicBezTo>
                      <a:pt x="1134019" y="7348"/>
                      <a:pt x="981439" y="70532"/>
                      <a:pt x="868889" y="183089"/>
                    </a:cubicBezTo>
                    <a:cubicBezTo>
                      <a:pt x="756339" y="295646"/>
                      <a:pt x="693148" y="448219"/>
                      <a:pt x="693148" y="607423"/>
                    </a:cubicBezTo>
                    <a:lnTo>
                      <a:pt x="693148" y="693148"/>
                    </a:lnTo>
                    <a:lnTo>
                      <a:pt x="435973" y="693148"/>
                    </a:lnTo>
                    <a:cubicBezTo>
                      <a:pt x="199274" y="693148"/>
                      <a:pt x="7348" y="885074"/>
                      <a:pt x="7348" y="1121773"/>
                    </a:cubicBezTo>
                    <a:lnTo>
                      <a:pt x="7348" y="4550773"/>
                    </a:lnTo>
                    <a:cubicBezTo>
                      <a:pt x="7348" y="4787472"/>
                      <a:pt x="199274" y="4979398"/>
                      <a:pt x="435973" y="4979398"/>
                    </a:cubicBezTo>
                    <a:lnTo>
                      <a:pt x="2836273" y="4979398"/>
                    </a:lnTo>
                    <a:cubicBezTo>
                      <a:pt x="2883575" y="4979398"/>
                      <a:pt x="2921998" y="4940975"/>
                      <a:pt x="2921998" y="4893673"/>
                    </a:cubicBezTo>
                    <a:cubicBezTo>
                      <a:pt x="2921998" y="4846371"/>
                      <a:pt x="2883575" y="4807948"/>
                      <a:pt x="2836273" y="4807948"/>
                    </a:cubicBezTo>
                    <a:lnTo>
                      <a:pt x="435973" y="4807948"/>
                    </a:lnTo>
                    <a:cubicBezTo>
                      <a:pt x="293914" y="4807948"/>
                      <a:pt x="178798" y="4692832"/>
                      <a:pt x="178798" y="4550773"/>
                    </a:cubicBezTo>
                    <a:lnTo>
                      <a:pt x="178798" y="1893298"/>
                    </a:lnTo>
                    <a:lnTo>
                      <a:pt x="1121773" y="1893298"/>
                    </a:lnTo>
                    <a:cubicBezTo>
                      <a:pt x="1169074" y="1893298"/>
                      <a:pt x="1207498" y="1854874"/>
                      <a:pt x="1207498" y="1807573"/>
                    </a:cubicBezTo>
                    <a:cubicBezTo>
                      <a:pt x="1207498" y="1760271"/>
                      <a:pt x="1169074" y="1721848"/>
                      <a:pt x="1121773" y="1721848"/>
                    </a:cubicBezTo>
                    <a:lnTo>
                      <a:pt x="178798" y="1721848"/>
                    </a:lnTo>
                    <a:lnTo>
                      <a:pt x="178798" y="1121773"/>
                    </a:lnTo>
                    <a:cubicBezTo>
                      <a:pt x="178798" y="979714"/>
                      <a:pt x="293914" y="864598"/>
                      <a:pt x="435973" y="864598"/>
                    </a:cubicBezTo>
                    <a:lnTo>
                      <a:pt x="693148" y="864598"/>
                    </a:lnTo>
                    <a:lnTo>
                      <a:pt x="693148" y="950323"/>
                    </a:lnTo>
                    <a:cubicBezTo>
                      <a:pt x="693148" y="1109526"/>
                      <a:pt x="756332" y="1262107"/>
                      <a:pt x="868889" y="1374657"/>
                    </a:cubicBezTo>
                    <a:cubicBezTo>
                      <a:pt x="981446" y="1487206"/>
                      <a:pt x="1134019" y="1550398"/>
                      <a:pt x="1293223" y="1550398"/>
                    </a:cubicBezTo>
                    <a:lnTo>
                      <a:pt x="1464673" y="1550398"/>
                    </a:lnTo>
                    <a:cubicBezTo>
                      <a:pt x="1606614" y="1550398"/>
                      <a:pt x="1721848" y="1435164"/>
                      <a:pt x="1721848" y="1293223"/>
                    </a:cubicBezTo>
                    <a:cubicBezTo>
                      <a:pt x="1721848" y="1151282"/>
                      <a:pt x="1606614" y="1036048"/>
                      <a:pt x="1464673" y="1036048"/>
                    </a:cubicBezTo>
                    <a:lnTo>
                      <a:pt x="1293223" y="1036048"/>
                    </a:lnTo>
                    <a:cubicBezTo>
                      <a:pt x="1270491" y="1036048"/>
                      <a:pt x="1248638" y="1027054"/>
                      <a:pt x="1232603" y="1010943"/>
                    </a:cubicBezTo>
                    <a:cubicBezTo>
                      <a:pt x="1216492" y="994908"/>
                      <a:pt x="1207498" y="973055"/>
                      <a:pt x="1207498" y="950323"/>
                    </a:cubicBezTo>
                    <a:lnTo>
                      <a:pt x="1207498" y="864598"/>
                    </a:lnTo>
                    <a:lnTo>
                      <a:pt x="2750548" y="864598"/>
                    </a:lnTo>
                    <a:lnTo>
                      <a:pt x="2750548" y="950323"/>
                    </a:lnTo>
                    <a:cubicBezTo>
                      <a:pt x="2750548" y="1109526"/>
                      <a:pt x="2813732" y="1262107"/>
                      <a:pt x="2926289" y="1374657"/>
                    </a:cubicBezTo>
                    <a:cubicBezTo>
                      <a:pt x="3038846" y="1487206"/>
                      <a:pt x="3191419" y="1550398"/>
                      <a:pt x="3350623" y="1550398"/>
                    </a:cubicBezTo>
                    <a:lnTo>
                      <a:pt x="3522073" y="1550398"/>
                    </a:lnTo>
                    <a:cubicBezTo>
                      <a:pt x="3664014" y="1550398"/>
                      <a:pt x="3779248" y="1435164"/>
                      <a:pt x="3779248" y="1293223"/>
                    </a:cubicBezTo>
                    <a:cubicBezTo>
                      <a:pt x="3779248" y="1151282"/>
                      <a:pt x="3664014" y="1036048"/>
                      <a:pt x="3522073" y="1036048"/>
                    </a:cubicBezTo>
                    <a:lnTo>
                      <a:pt x="3350623" y="1036048"/>
                    </a:lnTo>
                    <a:cubicBezTo>
                      <a:pt x="3327891" y="1036048"/>
                      <a:pt x="3306038" y="1027054"/>
                      <a:pt x="3290003" y="1010943"/>
                    </a:cubicBezTo>
                    <a:cubicBezTo>
                      <a:pt x="3273892" y="994908"/>
                      <a:pt x="3264898" y="973055"/>
                      <a:pt x="3264898" y="950323"/>
                    </a:cubicBezTo>
                    <a:close/>
                    <a:moveTo>
                      <a:pt x="1036048" y="607423"/>
                    </a:moveTo>
                    <a:lnTo>
                      <a:pt x="1036048" y="950323"/>
                    </a:lnTo>
                    <a:cubicBezTo>
                      <a:pt x="1036048" y="1018558"/>
                      <a:pt x="1063143" y="1083966"/>
                      <a:pt x="1111402" y="1132148"/>
                    </a:cubicBezTo>
                    <a:cubicBezTo>
                      <a:pt x="1159584" y="1180407"/>
                      <a:pt x="1224990" y="1207502"/>
                      <a:pt x="1293227" y="1207502"/>
                    </a:cubicBezTo>
                    <a:lnTo>
                      <a:pt x="1464677" y="1207502"/>
                    </a:lnTo>
                    <a:cubicBezTo>
                      <a:pt x="1511978" y="1207502"/>
                      <a:pt x="1550402" y="1245925"/>
                      <a:pt x="1550402" y="1293227"/>
                    </a:cubicBezTo>
                    <a:cubicBezTo>
                      <a:pt x="1550402" y="1340528"/>
                      <a:pt x="1511978" y="1378952"/>
                      <a:pt x="1464677" y="1378952"/>
                    </a:cubicBezTo>
                    <a:lnTo>
                      <a:pt x="1293227" y="1378952"/>
                    </a:lnTo>
                    <a:cubicBezTo>
                      <a:pt x="1179560" y="1378952"/>
                      <a:pt x="1070499" y="1333793"/>
                      <a:pt x="990093" y="1253460"/>
                    </a:cubicBezTo>
                    <a:cubicBezTo>
                      <a:pt x="909765" y="1173055"/>
                      <a:pt x="864602" y="1063983"/>
                      <a:pt x="864602" y="950327"/>
                    </a:cubicBezTo>
                    <a:lnTo>
                      <a:pt x="864602" y="607427"/>
                    </a:lnTo>
                    <a:cubicBezTo>
                      <a:pt x="864602" y="493760"/>
                      <a:pt x="909761" y="384699"/>
                      <a:pt x="990093" y="304293"/>
                    </a:cubicBezTo>
                    <a:cubicBezTo>
                      <a:pt x="1070499" y="223965"/>
                      <a:pt x="1179570" y="178802"/>
                      <a:pt x="1293227" y="178802"/>
                    </a:cubicBezTo>
                    <a:lnTo>
                      <a:pt x="1636127" y="178802"/>
                    </a:lnTo>
                    <a:cubicBezTo>
                      <a:pt x="1749793" y="178802"/>
                      <a:pt x="1858855" y="223961"/>
                      <a:pt x="1939260" y="304293"/>
                    </a:cubicBezTo>
                    <a:cubicBezTo>
                      <a:pt x="2019589" y="384699"/>
                      <a:pt x="2064752" y="493770"/>
                      <a:pt x="2064752" y="607427"/>
                    </a:cubicBezTo>
                    <a:lnTo>
                      <a:pt x="2064752" y="693152"/>
                    </a:lnTo>
                    <a:lnTo>
                      <a:pt x="1893302" y="693152"/>
                    </a:lnTo>
                    <a:lnTo>
                      <a:pt x="1893302" y="607427"/>
                    </a:lnTo>
                    <a:cubicBezTo>
                      <a:pt x="1893302" y="539192"/>
                      <a:pt x="1866207" y="473784"/>
                      <a:pt x="1817948" y="425602"/>
                    </a:cubicBezTo>
                    <a:cubicBezTo>
                      <a:pt x="1769766" y="377343"/>
                      <a:pt x="1704360" y="350248"/>
                      <a:pt x="1636123" y="350248"/>
                    </a:cubicBezTo>
                    <a:lnTo>
                      <a:pt x="1293223" y="350248"/>
                    </a:lnTo>
                    <a:cubicBezTo>
                      <a:pt x="1224988" y="350248"/>
                      <a:pt x="1159580" y="377343"/>
                      <a:pt x="1111398" y="425602"/>
                    </a:cubicBezTo>
                    <a:cubicBezTo>
                      <a:pt x="1063139" y="473784"/>
                      <a:pt x="1036044" y="539190"/>
                      <a:pt x="1036044" y="607427"/>
                    </a:cubicBezTo>
                    <a:close/>
                    <a:moveTo>
                      <a:pt x="3093448" y="607423"/>
                    </a:moveTo>
                    <a:lnTo>
                      <a:pt x="3093448" y="950323"/>
                    </a:lnTo>
                    <a:cubicBezTo>
                      <a:pt x="3093448" y="1018558"/>
                      <a:pt x="3120543" y="1083966"/>
                      <a:pt x="3168802" y="1132148"/>
                    </a:cubicBezTo>
                    <a:cubicBezTo>
                      <a:pt x="3216984" y="1180407"/>
                      <a:pt x="3282390" y="1207502"/>
                      <a:pt x="3350627" y="1207502"/>
                    </a:cubicBezTo>
                    <a:lnTo>
                      <a:pt x="3522077" y="1207502"/>
                    </a:lnTo>
                    <a:cubicBezTo>
                      <a:pt x="3569378" y="1207502"/>
                      <a:pt x="3607802" y="1245925"/>
                      <a:pt x="3607802" y="1293227"/>
                    </a:cubicBezTo>
                    <a:cubicBezTo>
                      <a:pt x="3607802" y="1340528"/>
                      <a:pt x="3569378" y="1378952"/>
                      <a:pt x="3522077" y="1378952"/>
                    </a:cubicBezTo>
                    <a:lnTo>
                      <a:pt x="3350627" y="1378952"/>
                    </a:lnTo>
                    <a:cubicBezTo>
                      <a:pt x="3236961" y="1378952"/>
                      <a:pt x="3127899" y="1333793"/>
                      <a:pt x="3047493" y="1253460"/>
                    </a:cubicBezTo>
                    <a:cubicBezTo>
                      <a:pt x="2967165" y="1173055"/>
                      <a:pt x="2922002" y="1063983"/>
                      <a:pt x="2922002" y="950327"/>
                    </a:cubicBezTo>
                    <a:lnTo>
                      <a:pt x="2922002" y="607427"/>
                    </a:lnTo>
                    <a:cubicBezTo>
                      <a:pt x="2922002" y="493760"/>
                      <a:pt x="2967161" y="384699"/>
                      <a:pt x="3047493" y="304293"/>
                    </a:cubicBezTo>
                    <a:cubicBezTo>
                      <a:pt x="3127899" y="223965"/>
                      <a:pt x="3236970" y="178802"/>
                      <a:pt x="3350627" y="178802"/>
                    </a:cubicBezTo>
                    <a:lnTo>
                      <a:pt x="3693527" y="178802"/>
                    </a:lnTo>
                    <a:cubicBezTo>
                      <a:pt x="3807193" y="178802"/>
                      <a:pt x="3916255" y="223961"/>
                      <a:pt x="3996660" y="304293"/>
                    </a:cubicBezTo>
                    <a:cubicBezTo>
                      <a:pt x="4076989" y="384699"/>
                      <a:pt x="4122152" y="493770"/>
                      <a:pt x="4122152" y="607427"/>
                    </a:cubicBezTo>
                    <a:lnTo>
                      <a:pt x="4122152" y="693152"/>
                    </a:lnTo>
                    <a:lnTo>
                      <a:pt x="3950702" y="693152"/>
                    </a:lnTo>
                    <a:lnTo>
                      <a:pt x="3950702" y="607427"/>
                    </a:lnTo>
                    <a:cubicBezTo>
                      <a:pt x="3950702" y="539192"/>
                      <a:pt x="3923607" y="473784"/>
                      <a:pt x="3875348" y="425602"/>
                    </a:cubicBezTo>
                    <a:cubicBezTo>
                      <a:pt x="3827166" y="377343"/>
                      <a:pt x="3761760" y="350248"/>
                      <a:pt x="3693523" y="350248"/>
                    </a:cubicBezTo>
                    <a:lnTo>
                      <a:pt x="3350623" y="350248"/>
                    </a:lnTo>
                    <a:cubicBezTo>
                      <a:pt x="3282388" y="350248"/>
                      <a:pt x="3216980" y="377343"/>
                      <a:pt x="3168798" y="425602"/>
                    </a:cubicBezTo>
                    <a:cubicBezTo>
                      <a:pt x="3120539" y="473784"/>
                      <a:pt x="3093444" y="539190"/>
                      <a:pt x="3093444" y="607427"/>
                    </a:cubicBezTo>
                    <a:close/>
                    <a:moveTo>
                      <a:pt x="1721848" y="693148"/>
                    </a:moveTo>
                    <a:lnTo>
                      <a:pt x="1721848" y="607423"/>
                    </a:lnTo>
                    <a:cubicBezTo>
                      <a:pt x="1721848" y="584691"/>
                      <a:pt x="1712854" y="562838"/>
                      <a:pt x="1696743" y="546803"/>
                    </a:cubicBezTo>
                    <a:cubicBezTo>
                      <a:pt x="1680708" y="530692"/>
                      <a:pt x="1658855" y="521698"/>
                      <a:pt x="1636123" y="521698"/>
                    </a:cubicBezTo>
                    <a:lnTo>
                      <a:pt x="1293223" y="521698"/>
                    </a:lnTo>
                    <a:cubicBezTo>
                      <a:pt x="1270491" y="521698"/>
                      <a:pt x="1248638" y="530691"/>
                      <a:pt x="1232603" y="546803"/>
                    </a:cubicBezTo>
                    <a:cubicBezTo>
                      <a:pt x="1216492" y="562838"/>
                      <a:pt x="1207498" y="584691"/>
                      <a:pt x="1207498" y="607423"/>
                    </a:cubicBezTo>
                    <a:lnTo>
                      <a:pt x="1207498" y="693148"/>
                    </a:lnTo>
                    <a:close/>
                    <a:moveTo>
                      <a:pt x="3779248" y="693148"/>
                    </a:moveTo>
                    <a:lnTo>
                      <a:pt x="3779248" y="607423"/>
                    </a:lnTo>
                    <a:cubicBezTo>
                      <a:pt x="3779248" y="584691"/>
                      <a:pt x="3770255" y="562838"/>
                      <a:pt x="3754143" y="546803"/>
                    </a:cubicBezTo>
                    <a:cubicBezTo>
                      <a:pt x="3738108" y="530692"/>
                      <a:pt x="3716255" y="521698"/>
                      <a:pt x="3693523" y="521698"/>
                    </a:cubicBezTo>
                    <a:lnTo>
                      <a:pt x="3350623" y="521698"/>
                    </a:lnTo>
                    <a:cubicBezTo>
                      <a:pt x="3327891" y="521698"/>
                      <a:pt x="3306038" y="530691"/>
                      <a:pt x="3290003" y="546803"/>
                    </a:cubicBezTo>
                    <a:cubicBezTo>
                      <a:pt x="3273892" y="562838"/>
                      <a:pt x="3264898" y="584691"/>
                      <a:pt x="3264898" y="607423"/>
                    </a:cubicBezTo>
                    <a:lnTo>
                      <a:pt x="3264898" y="69314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</p:grp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E80DA023-1517-AE15-DA59-A7C80DB1C848}"/>
              </a:ext>
            </a:extLst>
          </p:cNvPr>
          <p:cNvGrpSpPr/>
          <p:nvPr/>
        </p:nvGrpSpPr>
        <p:grpSpPr>
          <a:xfrm>
            <a:off x="3111557" y="6491090"/>
            <a:ext cx="1658304" cy="1699949"/>
            <a:chOff x="2727943" y="6000134"/>
            <a:chExt cx="1658304" cy="1699949"/>
          </a:xfrm>
        </p:grpSpPr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EDC72394-2327-7412-424E-A3A51C3E7B19}"/>
                </a:ext>
              </a:extLst>
            </p:cNvPr>
            <p:cNvSpPr txBox="1"/>
            <p:nvPr/>
          </p:nvSpPr>
          <p:spPr>
            <a:xfrm>
              <a:off x="2932404" y="6690062"/>
              <a:ext cx="1155768" cy="46433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Server maintenance and backend costs</a:t>
              </a:r>
            </a:p>
          </p:txBody>
        </p:sp>
        <p:sp>
          <p:nvSpPr>
            <p:cNvPr id="374" name="Graphic 25">
              <a:extLst>
                <a:ext uri="{FF2B5EF4-FFF2-40B4-BE49-F238E27FC236}">
                  <a16:creationId xmlns:a16="http://schemas.microsoft.com/office/drawing/2014/main" id="{629602A3-465F-75BE-51C9-991AE1836397}"/>
                </a:ext>
              </a:extLst>
            </p:cNvPr>
            <p:cNvSpPr/>
            <p:nvPr/>
          </p:nvSpPr>
          <p:spPr>
            <a:xfrm>
              <a:off x="2727943" y="6166731"/>
              <a:ext cx="1545613" cy="1533352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rgbClr val="5DB0E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D21BBAB8-EA03-8A88-D81B-5F0BBFBBFD54}"/>
                </a:ext>
              </a:extLst>
            </p:cNvPr>
            <p:cNvSpPr/>
            <p:nvPr/>
          </p:nvSpPr>
          <p:spPr>
            <a:xfrm>
              <a:off x="3807143" y="6000134"/>
              <a:ext cx="579104" cy="573370"/>
            </a:xfrm>
            <a:prstGeom prst="ellipse">
              <a:avLst/>
            </a:prstGeom>
            <a:solidFill>
              <a:srgbClr val="5DB0E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BE8F4214-4761-C1F8-868B-CFA09BBACDE0}"/>
                </a:ext>
              </a:extLst>
            </p:cNvPr>
            <p:cNvGrpSpPr/>
            <p:nvPr/>
          </p:nvGrpSpPr>
          <p:grpSpPr>
            <a:xfrm>
              <a:off x="3931907" y="6119735"/>
              <a:ext cx="329576" cy="334169"/>
              <a:chOff x="-7232503" y="889374"/>
              <a:chExt cx="4477294" cy="4585063"/>
            </a:xfrm>
            <a:solidFill>
              <a:schemeClr val="bg1"/>
            </a:solidFill>
          </p:grpSpPr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id="{A3C46E3B-7454-5CCD-5AFF-16130EBBEE2C}"/>
                  </a:ext>
                </a:extLst>
              </p:cNvPr>
              <p:cNvSpPr/>
              <p:nvPr/>
            </p:nvSpPr>
            <p:spPr>
              <a:xfrm>
                <a:off x="-6763406" y="1333743"/>
                <a:ext cx="744583" cy="195943"/>
              </a:xfrm>
              <a:custGeom>
                <a:avLst/>
                <a:gdLst>
                  <a:gd name="connsiteX0" fmla="*/ 98775 w 744582"/>
                  <a:gd name="connsiteY0" fmla="*/ 190202 h 195942"/>
                  <a:gd name="connsiteX1" fmla="*/ 653803 w 744582"/>
                  <a:gd name="connsiteY1" fmla="*/ 190202 h 195942"/>
                  <a:gd name="connsiteX2" fmla="*/ 745230 w 744582"/>
                  <a:gd name="connsiteY2" fmla="*/ 98775 h 195942"/>
                  <a:gd name="connsiteX3" fmla="*/ 653803 w 744582"/>
                  <a:gd name="connsiteY3" fmla="*/ 7348 h 195942"/>
                  <a:gd name="connsiteX4" fmla="*/ 98775 w 744582"/>
                  <a:gd name="connsiteY4" fmla="*/ 7348 h 195942"/>
                  <a:gd name="connsiteX5" fmla="*/ 7348 w 744582"/>
                  <a:gd name="connsiteY5" fmla="*/ 98775 h 195942"/>
                  <a:gd name="connsiteX6" fmla="*/ 98775 w 744582"/>
                  <a:gd name="connsiteY6" fmla="*/ 190202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582" h="195942">
                    <a:moveTo>
                      <a:pt x="98775" y="190202"/>
                    </a:moveTo>
                    <a:lnTo>
                      <a:pt x="653803" y="190202"/>
                    </a:lnTo>
                    <a:cubicBezTo>
                      <a:pt x="704089" y="190202"/>
                      <a:pt x="745230" y="149062"/>
                      <a:pt x="745230" y="98775"/>
                    </a:cubicBezTo>
                    <a:cubicBezTo>
                      <a:pt x="745230" y="48488"/>
                      <a:pt x="704089" y="7348"/>
                      <a:pt x="653803" y="7348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2"/>
                      <a:pt x="48488" y="190202"/>
                      <a:pt x="98775" y="19020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78" name="Freeform: Shape 377">
                <a:extLst>
                  <a:ext uri="{FF2B5EF4-FFF2-40B4-BE49-F238E27FC236}">
                    <a16:creationId xmlns:a16="http://schemas.microsoft.com/office/drawing/2014/main" id="{31E2BF35-4B6D-549F-1705-82DCB2AC704D}"/>
                  </a:ext>
                </a:extLst>
              </p:cNvPr>
              <p:cNvSpPr/>
              <p:nvPr/>
            </p:nvSpPr>
            <p:spPr>
              <a:xfrm>
                <a:off x="-6763445" y="1659322"/>
                <a:ext cx="744583" cy="195943"/>
              </a:xfrm>
              <a:custGeom>
                <a:avLst/>
                <a:gdLst>
                  <a:gd name="connsiteX0" fmla="*/ 744348 w 744582"/>
                  <a:gd name="connsiteY0" fmla="*/ 98775 h 195942"/>
                  <a:gd name="connsiteX1" fmla="*/ 652921 w 744582"/>
                  <a:gd name="connsiteY1" fmla="*/ 7348 h 195942"/>
                  <a:gd name="connsiteX2" fmla="*/ 98775 w 744582"/>
                  <a:gd name="connsiteY2" fmla="*/ 7348 h 195942"/>
                  <a:gd name="connsiteX3" fmla="*/ 7348 w 744582"/>
                  <a:gd name="connsiteY3" fmla="*/ 98775 h 195942"/>
                  <a:gd name="connsiteX4" fmla="*/ 98775 w 744582"/>
                  <a:gd name="connsiteY4" fmla="*/ 190202 h 195942"/>
                  <a:gd name="connsiteX5" fmla="*/ 653803 w 744582"/>
                  <a:gd name="connsiteY5" fmla="*/ 190202 h 195942"/>
                  <a:gd name="connsiteX6" fmla="*/ 744350 w 744582"/>
                  <a:gd name="connsiteY6" fmla="*/ 98775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582" h="195942">
                    <a:moveTo>
                      <a:pt x="744348" y="98775"/>
                    </a:moveTo>
                    <a:cubicBezTo>
                      <a:pt x="744348" y="48488"/>
                      <a:pt x="703208" y="7348"/>
                      <a:pt x="652921" y="7348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1"/>
                      <a:pt x="48488" y="190202"/>
                      <a:pt x="98775" y="190202"/>
                    </a:cubicBezTo>
                    <a:lnTo>
                      <a:pt x="653803" y="190202"/>
                    </a:lnTo>
                    <a:cubicBezTo>
                      <a:pt x="704128" y="190240"/>
                      <a:pt x="744350" y="149061"/>
                      <a:pt x="744350" y="987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79" name="Freeform: Shape 378">
                <a:extLst>
                  <a:ext uri="{FF2B5EF4-FFF2-40B4-BE49-F238E27FC236}">
                    <a16:creationId xmlns:a16="http://schemas.microsoft.com/office/drawing/2014/main" id="{127FF05C-009A-152F-C77F-1DED0A79E17E}"/>
                  </a:ext>
                </a:extLst>
              </p:cNvPr>
              <p:cNvSpPr/>
              <p:nvPr/>
            </p:nvSpPr>
            <p:spPr>
              <a:xfrm>
                <a:off x="-3949852" y="1250487"/>
                <a:ext cx="685800" cy="685800"/>
              </a:xfrm>
              <a:custGeom>
                <a:avLst/>
                <a:gdLst>
                  <a:gd name="connsiteX0" fmla="*/ 344771 w 685800"/>
                  <a:gd name="connsiteY0" fmla="*/ 682195 h 685800"/>
                  <a:gd name="connsiteX1" fmla="*/ 682195 w 685800"/>
                  <a:gd name="connsiteY1" fmla="*/ 344771 h 685800"/>
                  <a:gd name="connsiteX2" fmla="*/ 344771 w 685800"/>
                  <a:gd name="connsiteY2" fmla="*/ 7348 h 685800"/>
                  <a:gd name="connsiteX3" fmla="*/ 7348 w 685800"/>
                  <a:gd name="connsiteY3" fmla="*/ 344771 h 685800"/>
                  <a:gd name="connsiteX4" fmla="*/ 344771 w 685800"/>
                  <a:gd name="connsiteY4" fmla="*/ 682195 h 685800"/>
                  <a:gd name="connsiteX5" fmla="*/ 344771 w 685800"/>
                  <a:gd name="connsiteY5" fmla="*/ 190231 h 685800"/>
                  <a:gd name="connsiteX6" fmla="*/ 499301 w 685800"/>
                  <a:gd name="connsiteY6" fmla="*/ 344761 h 685800"/>
                  <a:gd name="connsiteX7" fmla="*/ 344771 w 685800"/>
                  <a:gd name="connsiteY7" fmla="*/ 499292 h 685800"/>
                  <a:gd name="connsiteX8" fmla="*/ 190241 w 685800"/>
                  <a:gd name="connsiteY8" fmla="*/ 344761 h 685800"/>
                  <a:gd name="connsiteX9" fmla="*/ 344771 w 685800"/>
                  <a:gd name="connsiteY9" fmla="*/ 190231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85800" h="685800">
                    <a:moveTo>
                      <a:pt x="344771" y="682195"/>
                    </a:moveTo>
                    <a:cubicBezTo>
                      <a:pt x="531299" y="682195"/>
                      <a:pt x="682195" y="530417"/>
                      <a:pt x="682195" y="344771"/>
                    </a:cubicBezTo>
                    <a:cubicBezTo>
                      <a:pt x="682195" y="159164"/>
                      <a:pt x="530417" y="7348"/>
                      <a:pt x="344771" y="7348"/>
                    </a:cubicBezTo>
                    <a:cubicBezTo>
                      <a:pt x="159164" y="7348"/>
                      <a:pt x="7348" y="159125"/>
                      <a:pt x="7348" y="344771"/>
                    </a:cubicBezTo>
                    <a:cubicBezTo>
                      <a:pt x="7386" y="530417"/>
                      <a:pt x="159164" y="682195"/>
                      <a:pt x="344771" y="682195"/>
                    </a:cubicBezTo>
                    <a:close/>
                    <a:moveTo>
                      <a:pt x="344771" y="190231"/>
                    </a:moveTo>
                    <a:cubicBezTo>
                      <a:pt x="429808" y="190231"/>
                      <a:pt x="499301" y="259730"/>
                      <a:pt x="499301" y="344761"/>
                    </a:cubicBezTo>
                    <a:cubicBezTo>
                      <a:pt x="499301" y="429798"/>
                      <a:pt x="429802" y="499292"/>
                      <a:pt x="344771" y="499292"/>
                    </a:cubicBezTo>
                    <a:cubicBezTo>
                      <a:pt x="259735" y="499292"/>
                      <a:pt x="190241" y="429793"/>
                      <a:pt x="190241" y="344761"/>
                    </a:cubicBezTo>
                    <a:cubicBezTo>
                      <a:pt x="190241" y="259725"/>
                      <a:pt x="259740" y="190231"/>
                      <a:pt x="344771" y="1902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id="{DAC0C082-633F-07FC-ACC0-85C29EC80011}"/>
                  </a:ext>
                </a:extLst>
              </p:cNvPr>
              <p:cNvSpPr/>
              <p:nvPr/>
            </p:nvSpPr>
            <p:spPr>
              <a:xfrm>
                <a:off x="-6763406" y="2921174"/>
                <a:ext cx="744583" cy="195943"/>
              </a:xfrm>
              <a:custGeom>
                <a:avLst/>
                <a:gdLst>
                  <a:gd name="connsiteX0" fmla="*/ 98775 w 744582"/>
                  <a:gd name="connsiteY0" fmla="*/ 190202 h 195942"/>
                  <a:gd name="connsiteX1" fmla="*/ 653803 w 744582"/>
                  <a:gd name="connsiteY1" fmla="*/ 190202 h 195942"/>
                  <a:gd name="connsiteX2" fmla="*/ 745230 w 744582"/>
                  <a:gd name="connsiteY2" fmla="*/ 98775 h 195942"/>
                  <a:gd name="connsiteX3" fmla="*/ 653803 w 744582"/>
                  <a:gd name="connsiteY3" fmla="*/ 7348 h 195942"/>
                  <a:gd name="connsiteX4" fmla="*/ 98775 w 744582"/>
                  <a:gd name="connsiteY4" fmla="*/ 7348 h 195942"/>
                  <a:gd name="connsiteX5" fmla="*/ 7348 w 744582"/>
                  <a:gd name="connsiteY5" fmla="*/ 98775 h 195942"/>
                  <a:gd name="connsiteX6" fmla="*/ 98775 w 744582"/>
                  <a:gd name="connsiteY6" fmla="*/ 190202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582" h="195942">
                    <a:moveTo>
                      <a:pt x="98775" y="190202"/>
                    </a:moveTo>
                    <a:lnTo>
                      <a:pt x="653803" y="190202"/>
                    </a:lnTo>
                    <a:cubicBezTo>
                      <a:pt x="704089" y="190202"/>
                      <a:pt x="745230" y="149062"/>
                      <a:pt x="745230" y="98775"/>
                    </a:cubicBezTo>
                    <a:cubicBezTo>
                      <a:pt x="745230" y="48488"/>
                      <a:pt x="704089" y="7348"/>
                      <a:pt x="653803" y="7348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2"/>
                      <a:pt x="48488" y="190202"/>
                      <a:pt x="98775" y="19020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id="{ABF7084D-EF39-B3A5-ED5E-C5EA8D2C9386}"/>
                  </a:ext>
                </a:extLst>
              </p:cNvPr>
              <p:cNvSpPr/>
              <p:nvPr/>
            </p:nvSpPr>
            <p:spPr>
              <a:xfrm>
                <a:off x="-6763445" y="3246655"/>
                <a:ext cx="744583" cy="195943"/>
              </a:xfrm>
              <a:custGeom>
                <a:avLst/>
                <a:gdLst>
                  <a:gd name="connsiteX0" fmla="*/ 744348 w 744582"/>
                  <a:gd name="connsiteY0" fmla="*/ 98775 h 195942"/>
                  <a:gd name="connsiteX1" fmla="*/ 652921 w 744582"/>
                  <a:gd name="connsiteY1" fmla="*/ 7348 h 195942"/>
                  <a:gd name="connsiteX2" fmla="*/ 98775 w 744582"/>
                  <a:gd name="connsiteY2" fmla="*/ 7348 h 195942"/>
                  <a:gd name="connsiteX3" fmla="*/ 7348 w 744582"/>
                  <a:gd name="connsiteY3" fmla="*/ 98775 h 195942"/>
                  <a:gd name="connsiteX4" fmla="*/ 98775 w 744582"/>
                  <a:gd name="connsiteY4" fmla="*/ 190201 h 195942"/>
                  <a:gd name="connsiteX5" fmla="*/ 653803 w 744582"/>
                  <a:gd name="connsiteY5" fmla="*/ 190201 h 195942"/>
                  <a:gd name="connsiteX6" fmla="*/ 744350 w 744582"/>
                  <a:gd name="connsiteY6" fmla="*/ 98775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582" h="195942">
                    <a:moveTo>
                      <a:pt x="744348" y="98775"/>
                    </a:moveTo>
                    <a:cubicBezTo>
                      <a:pt x="744348" y="48488"/>
                      <a:pt x="703208" y="7348"/>
                      <a:pt x="652921" y="7348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1"/>
                      <a:pt x="48488" y="190201"/>
                      <a:pt x="98775" y="190201"/>
                    </a:cubicBezTo>
                    <a:lnTo>
                      <a:pt x="653803" y="190201"/>
                    </a:lnTo>
                    <a:cubicBezTo>
                      <a:pt x="704128" y="190201"/>
                      <a:pt x="744350" y="149061"/>
                      <a:pt x="744350" y="987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id="{C06AB510-9B5B-7941-AC0F-FBE8129DB9D5}"/>
                  </a:ext>
                </a:extLst>
              </p:cNvPr>
              <p:cNvSpPr/>
              <p:nvPr/>
            </p:nvSpPr>
            <p:spPr>
              <a:xfrm>
                <a:off x="-3949852" y="2837918"/>
                <a:ext cx="685800" cy="685800"/>
              </a:xfrm>
              <a:custGeom>
                <a:avLst/>
                <a:gdLst>
                  <a:gd name="connsiteX0" fmla="*/ 344771 w 685800"/>
                  <a:gd name="connsiteY0" fmla="*/ 682195 h 685800"/>
                  <a:gd name="connsiteX1" fmla="*/ 682195 w 685800"/>
                  <a:gd name="connsiteY1" fmla="*/ 344771 h 685800"/>
                  <a:gd name="connsiteX2" fmla="*/ 344771 w 685800"/>
                  <a:gd name="connsiteY2" fmla="*/ 7348 h 685800"/>
                  <a:gd name="connsiteX3" fmla="*/ 7348 w 685800"/>
                  <a:gd name="connsiteY3" fmla="*/ 344771 h 685800"/>
                  <a:gd name="connsiteX4" fmla="*/ 344771 w 685800"/>
                  <a:gd name="connsiteY4" fmla="*/ 682195 h 685800"/>
                  <a:gd name="connsiteX5" fmla="*/ 344771 w 685800"/>
                  <a:gd name="connsiteY5" fmla="*/ 190231 h 685800"/>
                  <a:gd name="connsiteX6" fmla="*/ 499301 w 685800"/>
                  <a:gd name="connsiteY6" fmla="*/ 344761 h 685800"/>
                  <a:gd name="connsiteX7" fmla="*/ 344771 w 685800"/>
                  <a:gd name="connsiteY7" fmla="*/ 499292 h 685800"/>
                  <a:gd name="connsiteX8" fmla="*/ 190241 w 685800"/>
                  <a:gd name="connsiteY8" fmla="*/ 344761 h 685800"/>
                  <a:gd name="connsiteX9" fmla="*/ 344771 w 685800"/>
                  <a:gd name="connsiteY9" fmla="*/ 190231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85800" h="685800">
                    <a:moveTo>
                      <a:pt x="344771" y="682195"/>
                    </a:moveTo>
                    <a:cubicBezTo>
                      <a:pt x="531299" y="682195"/>
                      <a:pt x="682195" y="530417"/>
                      <a:pt x="682195" y="344771"/>
                    </a:cubicBezTo>
                    <a:cubicBezTo>
                      <a:pt x="682195" y="159164"/>
                      <a:pt x="530417" y="7348"/>
                      <a:pt x="344771" y="7348"/>
                    </a:cubicBezTo>
                    <a:cubicBezTo>
                      <a:pt x="159164" y="7348"/>
                      <a:pt x="7348" y="159125"/>
                      <a:pt x="7348" y="344771"/>
                    </a:cubicBezTo>
                    <a:cubicBezTo>
                      <a:pt x="7386" y="530378"/>
                      <a:pt x="159164" y="682195"/>
                      <a:pt x="344771" y="682195"/>
                    </a:cubicBezTo>
                    <a:close/>
                    <a:moveTo>
                      <a:pt x="344771" y="190231"/>
                    </a:moveTo>
                    <a:cubicBezTo>
                      <a:pt x="429808" y="190231"/>
                      <a:pt x="499301" y="259730"/>
                      <a:pt x="499301" y="344761"/>
                    </a:cubicBezTo>
                    <a:cubicBezTo>
                      <a:pt x="499301" y="429793"/>
                      <a:pt x="429802" y="499292"/>
                      <a:pt x="344771" y="499292"/>
                    </a:cubicBezTo>
                    <a:cubicBezTo>
                      <a:pt x="259735" y="499292"/>
                      <a:pt x="190241" y="429793"/>
                      <a:pt x="190241" y="344761"/>
                    </a:cubicBezTo>
                    <a:cubicBezTo>
                      <a:pt x="190241" y="259730"/>
                      <a:pt x="259740" y="190231"/>
                      <a:pt x="344771" y="1902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id="{87F97618-1F0F-DAD9-AC26-7EDE042D4883}"/>
                  </a:ext>
                </a:extLst>
              </p:cNvPr>
              <p:cNvSpPr/>
              <p:nvPr/>
            </p:nvSpPr>
            <p:spPr>
              <a:xfrm>
                <a:off x="-7232503" y="889374"/>
                <a:ext cx="4477294" cy="4585063"/>
              </a:xfrm>
              <a:custGeom>
                <a:avLst/>
                <a:gdLst>
                  <a:gd name="connsiteX0" fmla="*/ 323727 w 4477294"/>
                  <a:gd name="connsiteY0" fmla="*/ 3182122 h 4585062"/>
                  <a:gd name="connsiteX1" fmla="*/ 7348 w 4477294"/>
                  <a:gd name="connsiteY1" fmla="*/ 3498501 h 4585062"/>
                  <a:gd name="connsiteX2" fmla="*/ 7348 w 4477294"/>
                  <a:gd name="connsiteY2" fmla="*/ 4263864 h 4585062"/>
                  <a:gd name="connsiteX3" fmla="*/ 323727 w 4477294"/>
                  <a:gd name="connsiteY3" fmla="*/ 4580243 h 4585062"/>
                  <a:gd name="connsiteX4" fmla="*/ 4157839 w 4477294"/>
                  <a:gd name="connsiteY4" fmla="*/ 4580243 h 4585062"/>
                  <a:gd name="connsiteX5" fmla="*/ 4474218 w 4477294"/>
                  <a:gd name="connsiteY5" fmla="*/ 4263864 h 4585062"/>
                  <a:gd name="connsiteX6" fmla="*/ 4474218 w 4477294"/>
                  <a:gd name="connsiteY6" fmla="*/ 3498501 h 4585062"/>
                  <a:gd name="connsiteX7" fmla="*/ 4157839 w 4477294"/>
                  <a:gd name="connsiteY7" fmla="*/ 3182122 h 4585062"/>
                  <a:gd name="connsiteX8" fmla="*/ 3856998 w 4477294"/>
                  <a:gd name="connsiteY8" fmla="*/ 3182122 h 4585062"/>
                  <a:gd name="connsiteX9" fmla="*/ 3856998 w 4477294"/>
                  <a:gd name="connsiteY9" fmla="*/ 2991920 h 4585062"/>
                  <a:gd name="connsiteX10" fmla="*/ 4157839 w 4477294"/>
                  <a:gd name="connsiteY10" fmla="*/ 2991920 h 4585062"/>
                  <a:gd name="connsiteX11" fmla="*/ 4474218 w 4477294"/>
                  <a:gd name="connsiteY11" fmla="*/ 2675541 h 4585062"/>
                  <a:gd name="connsiteX12" fmla="*/ 4474218 w 4477294"/>
                  <a:gd name="connsiteY12" fmla="*/ 1910178 h 4585062"/>
                  <a:gd name="connsiteX13" fmla="*/ 4157839 w 4477294"/>
                  <a:gd name="connsiteY13" fmla="*/ 1593799 h 4585062"/>
                  <a:gd name="connsiteX14" fmla="*/ 3856998 w 4477294"/>
                  <a:gd name="connsiteY14" fmla="*/ 1593799 h 4585062"/>
                  <a:gd name="connsiteX15" fmla="*/ 3856998 w 4477294"/>
                  <a:gd name="connsiteY15" fmla="*/ 1403598 h 4585062"/>
                  <a:gd name="connsiteX16" fmla="*/ 4157839 w 4477294"/>
                  <a:gd name="connsiteY16" fmla="*/ 1403598 h 4585062"/>
                  <a:gd name="connsiteX17" fmla="*/ 4474218 w 4477294"/>
                  <a:gd name="connsiteY17" fmla="*/ 1087218 h 4585062"/>
                  <a:gd name="connsiteX18" fmla="*/ 4474218 w 4477294"/>
                  <a:gd name="connsiteY18" fmla="*/ 323727 h 4585062"/>
                  <a:gd name="connsiteX19" fmla="*/ 4157839 w 4477294"/>
                  <a:gd name="connsiteY19" fmla="*/ 7348 h 4585062"/>
                  <a:gd name="connsiteX20" fmla="*/ 323727 w 4477294"/>
                  <a:gd name="connsiteY20" fmla="*/ 7348 h 4585062"/>
                  <a:gd name="connsiteX21" fmla="*/ 8230 w 4477294"/>
                  <a:gd name="connsiteY21" fmla="*/ 323727 h 4585062"/>
                  <a:gd name="connsiteX22" fmla="*/ 8230 w 4477294"/>
                  <a:gd name="connsiteY22" fmla="*/ 1089090 h 4585062"/>
                  <a:gd name="connsiteX23" fmla="*/ 324609 w 4477294"/>
                  <a:gd name="connsiteY23" fmla="*/ 1405469 h 4585062"/>
                  <a:gd name="connsiteX24" fmla="*/ 625450 w 4477294"/>
                  <a:gd name="connsiteY24" fmla="*/ 1405469 h 4585062"/>
                  <a:gd name="connsiteX25" fmla="*/ 625450 w 4477294"/>
                  <a:gd name="connsiteY25" fmla="*/ 1595670 h 4585062"/>
                  <a:gd name="connsiteX26" fmla="*/ 323727 w 4477294"/>
                  <a:gd name="connsiteY26" fmla="*/ 1595632 h 4585062"/>
                  <a:gd name="connsiteX27" fmla="*/ 7348 w 4477294"/>
                  <a:gd name="connsiteY27" fmla="*/ 1912011 h 4585062"/>
                  <a:gd name="connsiteX28" fmla="*/ 7348 w 4477294"/>
                  <a:gd name="connsiteY28" fmla="*/ 2677374 h 4585062"/>
                  <a:gd name="connsiteX29" fmla="*/ 323727 w 4477294"/>
                  <a:gd name="connsiteY29" fmla="*/ 2993753 h 4585062"/>
                  <a:gd name="connsiteX30" fmla="*/ 624568 w 4477294"/>
                  <a:gd name="connsiteY30" fmla="*/ 2993753 h 4585062"/>
                  <a:gd name="connsiteX31" fmla="*/ 624568 w 4477294"/>
                  <a:gd name="connsiteY31" fmla="*/ 3183955 h 4585062"/>
                  <a:gd name="connsiteX32" fmla="*/ 323727 w 4477294"/>
                  <a:gd name="connsiteY32" fmla="*/ 3183955 h 4585062"/>
                  <a:gd name="connsiteX33" fmla="*/ 323727 w 4477294"/>
                  <a:gd name="connsiteY33" fmla="*/ 1221616 h 4585062"/>
                  <a:gd name="connsiteX34" fmla="*/ 190241 w 4477294"/>
                  <a:gd name="connsiteY34" fmla="*/ 1088130 h 4585062"/>
                  <a:gd name="connsiteX35" fmla="*/ 190203 w 4477294"/>
                  <a:gd name="connsiteY35" fmla="*/ 323688 h 4585062"/>
                  <a:gd name="connsiteX36" fmla="*/ 323728 w 4477294"/>
                  <a:gd name="connsiteY36" fmla="*/ 190163 h 4585062"/>
                  <a:gd name="connsiteX37" fmla="*/ 4157840 w 4477294"/>
                  <a:gd name="connsiteY37" fmla="*/ 190163 h 4585062"/>
                  <a:gd name="connsiteX38" fmla="*/ 4291326 w 4477294"/>
                  <a:gd name="connsiteY38" fmla="*/ 323649 h 4585062"/>
                  <a:gd name="connsiteX39" fmla="*/ 4291326 w 4477294"/>
                  <a:gd name="connsiteY39" fmla="*/ 1089011 h 4585062"/>
                  <a:gd name="connsiteX40" fmla="*/ 4157840 w 4477294"/>
                  <a:gd name="connsiteY40" fmla="*/ 1222497 h 4585062"/>
                  <a:gd name="connsiteX41" fmla="*/ 3765572 w 4477294"/>
                  <a:gd name="connsiteY41" fmla="*/ 1222497 h 4585062"/>
                  <a:gd name="connsiteX42" fmla="*/ 716015 w 4477294"/>
                  <a:gd name="connsiteY42" fmla="*/ 1222536 h 4585062"/>
                  <a:gd name="connsiteX43" fmla="*/ 323747 w 4477294"/>
                  <a:gd name="connsiteY43" fmla="*/ 1222536 h 4585062"/>
                  <a:gd name="connsiteX44" fmla="*/ 3675036 w 4477294"/>
                  <a:gd name="connsiteY44" fmla="*/ 1404509 h 4585062"/>
                  <a:gd name="connsiteX45" fmla="*/ 3675036 w 4477294"/>
                  <a:gd name="connsiteY45" fmla="*/ 1594710 h 4585062"/>
                  <a:gd name="connsiteX46" fmla="*/ 807412 w 4477294"/>
                  <a:gd name="connsiteY46" fmla="*/ 1594672 h 4585062"/>
                  <a:gd name="connsiteX47" fmla="*/ 807412 w 4477294"/>
                  <a:gd name="connsiteY47" fmla="*/ 1404470 h 4585062"/>
                  <a:gd name="connsiteX48" fmla="*/ 323727 w 4477294"/>
                  <a:gd name="connsiteY48" fmla="*/ 2809027 h 4585062"/>
                  <a:gd name="connsiteX49" fmla="*/ 190241 w 4477294"/>
                  <a:gd name="connsiteY49" fmla="*/ 2675541 h 4585062"/>
                  <a:gd name="connsiteX50" fmla="*/ 190241 w 4477294"/>
                  <a:gd name="connsiteY50" fmla="*/ 1910178 h 4585062"/>
                  <a:gd name="connsiteX51" fmla="*/ 323727 w 4477294"/>
                  <a:gd name="connsiteY51" fmla="*/ 1776692 h 4585062"/>
                  <a:gd name="connsiteX52" fmla="*/ 4158720 w 4477294"/>
                  <a:gd name="connsiteY52" fmla="*/ 1776692 h 4585062"/>
                  <a:gd name="connsiteX53" fmla="*/ 4292207 w 4477294"/>
                  <a:gd name="connsiteY53" fmla="*/ 1910178 h 4585062"/>
                  <a:gd name="connsiteX54" fmla="*/ 4292207 w 4477294"/>
                  <a:gd name="connsiteY54" fmla="*/ 2675541 h 4585062"/>
                  <a:gd name="connsiteX55" fmla="*/ 4158720 w 4477294"/>
                  <a:gd name="connsiteY55" fmla="*/ 2809027 h 4585062"/>
                  <a:gd name="connsiteX56" fmla="*/ 3675036 w 4477294"/>
                  <a:gd name="connsiteY56" fmla="*/ 2991920 h 4585062"/>
                  <a:gd name="connsiteX57" fmla="*/ 3675036 w 4477294"/>
                  <a:gd name="connsiteY57" fmla="*/ 3182122 h 4585062"/>
                  <a:gd name="connsiteX58" fmla="*/ 807412 w 4477294"/>
                  <a:gd name="connsiteY58" fmla="*/ 3182084 h 4585062"/>
                  <a:gd name="connsiteX59" fmla="*/ 807412 w 4477294"/>
                  <a:gd name="connsiteY59" fmla="*/ 2991882 h 4585062"/>
                  <a:gd name="connsiteX60" fmla="*/ 716005 w 4477294"/>
                  <a:gd name="connsiteY60" fmla="*/ 3364976 h 4585062"/>
                  <a:gd name="connsiteX61" fmla="*/ 4158720 w 4477294"/>
                  <a:gd name="connsiteY61" fmla="*/ 3364976 h 4585062"/>
                  <a:gd name="connsiteX62" fmla="*/ 4292207 w 4477294"/>
                  <a:gd name="connsiteY62" fmla="*/ 3498462 h 4585062"/>
                  <a:gd name="connsiteX63" fmla="*/ 4292207 w 4477294"/>
                  <a:gd name="connsiteY63" fmla="*/ 4263825 h 4585062"/>
                  <a:gd name="connsiteX64" fmla="*/ 4158720 w 4477294"/>
                  <a:gd name="connsiteY64" fmla="*/ 4397311 h 4585062"/>
                  <a:gd name="connsiteX65" fmla="*/ 323727 w 4477294"/>
                  <a:gd name="connsiteY65" fmla="*/ 4397349 h 4585062"/>
                  <a:gd name="connsiteX66" fmla="*/ 190241 w 4477294"/>
                  <a:gd name="connsiteY66" fmla="*/ 4263863 h 4585062"/>
                  <a:gd name="connsiteX67" fmla="*/ 190241 w 4477294"/>
                  <a:gd name="connsiteY67" fmla="*/ 3498500 h 4585062"/>
                  <a:gd name="connsiteX68" fmla="*/ 323727 w 4477294"/>
                  <a:gd name="connsiteY68" fmla="*/ 3365014 h 4585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4477294" h="4585062">
                    <a:moveTo>
                      <a:pt x="323727" y="3182122"/>
                    </a:moveTo>
                    <a:cubicBezTo>
                      <a:pt x="149064" y="3182122"/>
                      <a:pt x="7348" y="3323838"/>
                      <a:pt x="7348" y="3498501"/>
                    </a:cubicBezTo>
                    <a:lnTo>
                      <a:pt x="7348" y="4263864"/>
                    </a:lnTo>
                    <a:cubicBezTo>
                      <a:pt x="7348" y="4438527"/>
                      <a:pt x="149064" y="4580243"/>
                      <a:pt x="323727" y="4580243"/>
                    </a:cubicBezTo>
                    <a:lnTo>
                      <a:pt x="4157839" y="4580243"/>
                    </a:lnTo>
                    <a:cubicBezTo>
                      <a:pt x="4332503" y="4580243"/>
                      <a:pt x="4474218" y="4438527"/>
                      <a:pt x="4474218" y="4263864"/>
                    </a:cubicBezTo>
                    <a:lnTo>
                      <a:pt x="4474218" y="3498501"/>
                    </a:lnTo>
                    <a:cubicBezTo>
                      <a:pt x="4474218" y="3323838"/>
                      <a:pt x="4332503" y="3182122"/>
                      <a:pt x="4157839" y="3182122"/>
                    </a:cubicBezTo>
                    <a:lnTo>
                      <a:pt x="3856998" y="3182122"/>
                    </a:lnTo>
                    <a:lnTo>
                      <a:pt x="3856998" y="2991920"/>
                    </a:lnTo>
                    <a:lnTo>
                      <a:pt x="4157839" y="2991920"/>
                    </a:lnTo>
                    <a:cubicBezTo>
                      <a:pt x="4332503" y="2991920"/>
                      <a:pt x="4474218" y="2850205"/>
                      <a:pt x="4474218" y="2675541"/>
                    </a:cubicBezTo>
                    <a:lnTo>
                      <a:pt x="4474218" y="1910178"/>
                    </a:lnTo>
                    <a:cubicBezTo>
                      <a:pt x="4474218" y="1735515"/>
                      <a:pt x="4332503" y="1593799"/>
                      <a:pt x="4157839" y="1593799"/>
                    </a:cubicBezTo>
                    <a:lnTo>
                      <a:pt x="3856998" y="1593799"/>
                    </a:lnTo>
                    <a:lnTo>
                      <a:pt x="3856998" y="1403598"/>
                    </a:lnTo>
                    <a:lnTo>
                      <a:pt x="4157839" y="1403598"/>
                    </a:lnTo>
                    <a:cubicBezTo>
                      <a:pt x="4332503" y="1403598"/>
                      <a:pt x="4474218" y="1261882"/>
                      <a:pt x="4474218" y="1087218"/>
                    </a:cubicBezTo>
                    <a:lnTo>
                      <a:pt x="4474218" y="323727"/>
                    </a:lnTo>
                    <a:cubicBezTo>
                      <a:pt x="4474218" y="149064"/>
                      <a:pt x="4332503" y="7348"/>
                      <a:pt x="4157839" y="7348"/>
                    </a:cubicBezTo>
                    <a:lnTo>
                      <a:pt x="323727" y="7348"/>
                    </a:lnTo>
                    <a:cubicBezTo>
                      <a:pt x="149985" y="7348"/>
                      <a:pt x="8230" y="149064"/>
                      <a:pt x="8230" y="323727"/>
                    </a:cubicBezTo>
                    <a:lnTo>
                      <a:pt x="8230" y="1089090"/>
                    </a:lnTo>
                    <a:cubicBezTo>
                      <a:pt x="8230" y="1263753"/>
                      <a:pt x="149945" y="1405469"/>
                      <a:pt x="324609" y="1405469"/>
                    </a:cubicBezTo>
                    <a:lnTo>
                      <a:pt x="625450" y="1405469"/>
                    </a:lnTo>
                    <a:lnTo>
                      <a:pt x="625450" y="1595670"/>
                    </a:lnTo>
                    <a:lnTo>
                      <a:pt x="323727" y="1595632"/>
                    </a:lnTo>
                    <a:cubicBezTo>
                      <a:pt x="149064" y="1595632"/>
                      <a:pt x="7348" y="1737348"/>
                      <a:pt x="7348" y="1912011"/>
                    </a:cubicBezTo>
                    <a:lnTo>
                      <a:pt x="7348" y="2677374"/>
                    </a:lnTo>
                    <a:cubicBezTo>
                      <a:pt x="7348" y="2852038"/>
                      <a:pt x="149064" y="2993753"/>
                      <a:pt x="323727" y="2993753"/>
                    </a:cubicBezTo>
                    <a:lnTo>
                      <a:pt x="624568" y="2993753"/>
                    </a:lnTo>
                    <a:lnTo>
                      <a:pt x="624568" y="3183955"/>
                    </a:lnTo>
                    <a:lnTo>
                      <a:pt x="323727" y="3183955"/>
                    </a:lnTo>
                    <a:close/>
                    <a:moveTo>
                      <a:pt x="323727" y="1221616"/>
                    </a:moveTo>
                    <a:cubicBezTo>
                      <a:pt x="250593" y="1221616"/>
                      <a:pt x="190241" y="1162182"/>
                      <a:pt x="190241" y="1088130"/>
                    </a:cubicBezTo>
                    <a:lnTo>
                      <a:pt x="190203" y="323688"/>
                    </a:lnTo>
                    <a:cubicBezTo>
                      <a:pt x="191121" y="249597"/>
                      <a:pt x="250555" y="190163"/>
                      <a:pt x="323728" y="190163"/>
                    </a:cubicBezTo>
                    <a:lnTo>
                      <a:pt x="4157840" y="190163"/>
                    </a:lnTo>
                    <a:cubicBezTo>
                      <a:pt x="4230974" y="190163"/>
                      <a:pt x="4291326" y="249596"/>
                      <a:pt x="4291326" y="323649"/>
                    </a:cubicBezTo>
                    <a:lnTo>
                      <a:pt x="4291326" y="1089011"/>
                    </a:lnTo>
                    <a:cubicBezTo>
                      <a:pt x="4291326" y="1162145"/>
                      <a:pt x="4231893" y="1222497"/>
                      <a:pt x="4157840" y="1222497"/>
                    </a:cubicBezTo>
                    <a:lnTo>
                      <a:pt x="3765572" y="1222497"/>
                    </a:lnTo>
                    <a:lnTo>
                      <a:pt x="716015" y="1222536"/>
                    </a:lnTo>
                    <a:lnTo>
                      <a:pt x="323747" y="1222536"/>
                    </a:lnTo>
                    <a:close/>
                    <a:moveTo>
                      <a:pt x="3675036" y="1404509"/>
                    </a:moveTo>
                    <a:lnTo>
                      <a:pt x="3675036" y="1594710"/>
                    </a:lnTo>
                    <a:lnTo>
                      <a:pt x="807412" y="1594672"/>
                    </a:lnTo>
                    <a:lnTo>
                      <a:pt x="807412" y="1404470"/>
                    </a:lnTo>
                    <a:close/>
                    <a:moveTo>
                      <a:pt x="323727" y="2809027"/>
                    </a:moveTo>
                    <a:cubicBezTo>
                      <a:pt x="250593" y="2809027"/>
                      <a:pt x="190241" y="2749594"/>
                      <a:pt x="190241" y="2675541"/>
                    </a:cubicBezTo>
                    <a:lnTo>
                      <a:pt x="190241" y="1910178"/>
                    </a:lnTo>
                    <a:cubicBezTo>
                      <a:pt x="190241" y="1837045"/>
                      <a:pt x="249674" y="1776692"/>
                      <a:pt x="323727" y="1776692"/>
                    </a:cubicBezTo>
                    <a:lnTo>
                      <a:pt x="4158720" y="1776692"/>
                    </a:lnTo>
                    <a:cubicBezTo>
                      <a:pt x="4231855" y="1776692"/>
                      <a:pt x="4292207" y="1836126"/>
                      <a:pt x="4292207" y="1910178"/>
                    </a:cubicBezTo>
                    <a:lnTo>
                      <a:pt x="4292207" y="2675541"/>
                    </a:lnTo>
                    <a:cubicBezTo>
                      <a:pt x="4292207" y="2748675"/>
                      <a:pt x="4232774" y="2809027"/>
                      <a:pt x="4158720" y="2809027"/>
                    </a:cubicBezTo>
                    <a:close/>
                    <a:moveTo>
                      <a:pt x="3675036" y="2991920"/>
                    </a:moveTo>
                    <a:lnTo>
                      <a:pt x="3675036" y="3182122"/>
                    </a:lnTo>
                    <a:lnTo>
                      <a:pt x="807412" y="3182084"/>
                    </a:lnTo>
                    <a:lnTo>
                      <a:pt x="807412" y="2991882"/>
                    </a:lnTo>
                    <a:close/>
                    <a:moveTo>
                      <a:pt x="716005" y="3364976"/>
                    </a:moveTo>
                    <a:lnTo>
                      <a:pt x="4158720" y="3364976"/>
                    </a:lnTo>
                    <a:cubicBezTo>
                      <a:pt x="4231855" y="3364976"/>
                      <a:pt x="4292207" y="3424409"/>
                      <a:pt x="4292207" y="3498462"/>
                    </a:cubicBezTo>
                    <a:lnTo>
                      <a:pt x="4292207" y="4263825"/>
                    </a:lnTo>
                    <a:cubicBezTo>
                      <a:pt x="4292207" y="4336958"/>
                      <a:pt x="4232774" y="4397311"/>
                      <a:pt x="4158720" y="4397311"/>
                    </a:cubicBezTo>
                    <a:lnTo>
                      <a:pt x="323727" y="4397349"/>
                    </a:lnTo>
                    <a:cubicBezTo>
                      <a:pt x="250593" y="4397349"/>
                      <a:pt x="190241" y="4337916"/>
                      <a:pt x="190241" y="4263863"/>
                    </a:cubicBezTo>
                    <a:lnTo>
                      <a:pt x="190241" y="3498500"/>
                    </a:lnTo>
                    <a:cubicBezTo>
                      <a:pt x="190241" y="3425366"/>
                      <a:pt x="249674" y="3365014"/>
                      <a:pt x="323727" y="33650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84" name="Freeform: Shape 383">
                <a:extLst>
                  <a:ext uri="{FF2B5EF4-FFF2-40B4-BE49-F238E27FC236}">
                    <a16:creationId xmlns:a16="http://schemas.microsoft.com/office/drawing/2014/main" id="{47CC9FAD-15C3-C77C-F23A-9BC5DD5DD71D}"/>
                  </a:ext>
                </a:extLst>
              </p:cNvPr>
              <p:cNvSpPr/>
              <p:nvPr/>
            </p:nvSpPr>
            <p:spPr>
              <a:xfrm>
                <a:off x="-6763406" y="4508567"/>
                <a:ext cx="744583" cy="195943"/>
              </a:xfrm>
              <a:custGeom>
                <a:avLst/>
                <a:gdLst>
                  <a:gd name="connsiteX0" fmla="*/ 98775 w 744582"/>
                  <a:gd name="connsiteY0" fmla="*/ 190240 h 195942"/>
                  <a:gd name="connsiteX1" fmla="*/ 653803 w 744582"/>
                  <a:gd name="connsiteY1" fmla="*/ 190240 h 195942"/>
                  <a:gd name="connsiteX2" fmla="*/ 745230 w 744582"/>
                  <a:gd name="connsiteY2" fmla="*/ 98813 h 195942"/>
                  <a:gd name="connsiteX3" fmla="*/ 653803 w 744582"/>
                  <a:gd name="connsiteY3" fmla="*/ 7386 h 195942"/>
                  <a:gd name="connsiteX4" fmla="*/ 98775 w 744582"/>
                  <a:gd name="connsiteY4" fmla="*/ 7348 h 195942"/>
                  <a:gd name="connsiteX5" fmla="*/ 7348 w 744582"/>
                  <a:gd name="connsiteY5" fmla="*/ 98775 h 195942"/>
                  <a:gd name="connsiteX6" fmla="*/ 98775 w 744582"/>
                  <a:gd name="connsiteY6" fmla="*/ 190240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582" h="195942">
                    <a:moveTo>
                      <a:pt x="98775" y="190240"/>
                    </a:moveTo>
                    <a:lnTo>
                      <a:pt x="653803" y="190240"/>
                    </a:lnTo>
                    <a:cubicBezTo>
                      <a:pt x="704089" y="190240"/>
                      <a:pt x="745230" y="149100"/>
                      <a:pt x="745230" y="98813"/>
                    </a:cubicBezTo>
                    <a:cubicBezTo>
                      <a:pt x="745230" y="48526"/>
                      <a:pt x="704089" y="7386"/>
                      <a:pt x="653803" y="7386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100"/>
                      <a:pt x="48488" y="190240"/>
                      <a:pt x="98775" y="1902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85" name="Freeform: Shape 384">
                <a:extLst>
                  <a:ext uri="{FF2B5EF4-FFF2-40B4-BE49-F238E27FC236}">
                    <a16:creationId xmlns:a16="http://schemas.microsoft.com/office/drawing/2014/main" id="{3A59CE67-68D7-1F8F-016C-69D45E887485}"/>
                  </a:ext>
                </a:extLst>
              </p:cNvPr>
              <p:cNvSpPr/>
              <p:nvPr/>
            </p:nvSpPr>
            <p:spPr>
              <a:xfrm>
                <a:off x="-6763406" y="4834066"/>
                <a:ext cx="744583" cy="195943"/>
              </a:xfrm>
              <a:custGeom>
                <a:avLst/>
                <a:gdLst>
                  <a:gd name="connsiteX0" fmla="*/ 98775 w 744582"/>
                  <a:gd name="connsiteY0" fmla="*/ 190202 h 195942"/>
                  <a:gd name="connsiteX1" fmla="*/ 653803 w 744582"/>
                  <a:gd name="connsiteY1" fmla="*/ 190202 h 195942"/>
                  <a:gd name="connsiteX2" fmla="*/ 745230 w 744582"/>
                  <a:gd name="connsiteY2" fmla="*/ 98775 h 195942"/>
                  <a:gd name="connsiteX3" fmla="*/ 653803 w 744582"/>
                  <a:gd name="connsiteY3" fmla="*/ 7348 h 195942"/>
                  <a:gd name="connsiteX4" fmla="*/ 98775 w 744582"/>
                  <a:gd name="connsiteY4" fmla="*/ 7348 h 195942"/>
                  <a:gd name="connsiteX5" fmla="*/ 7348 w 744582"/>
                  <a:gd name="connsiteY5" fmla="*/ 98775 h 195942"/>
                  <a:gd name="connsiteX6" fmla="*/ 98775 w 744582"/>
                  <a:gd name="connsiteY6" fmla="*/ 190202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582" h="195942">
                    <a:moveTo>
                      <a:pt x="98775" y="190202"/>
                    </a:moveTo>
                    <a:lnTo>
                      <a:pt x="653803" y="190202"/>
                    </a:lnTo>
                    <a:cubicBezTo>
                      <a:pt x="704089" y="190202"/>
                      <a:pt x="745230" y="149062"/>
                      <a:pt x="745230" y="98775"/>
                    </a:cubicBezTo>
                    <a:cubicBezTo>
                      <a:pt x="745230" y="48488"/>
                      <a:pt x="704089" y="7348"/>
                      <a:pt x="653803" y="7348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2"/>
                      <a:pt x="48488" y="190202"/>
                      <a:pt x="98775" y="19020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id="{68E8BABC-60DE-F52C-A7CB-0E30DBD6AA52}"/>
                  </a:ext>
                </a:extLst>
              </p:cNvPr>
              <p:cNvSpPr/>
              <p:nvPr/>
            </p:nvSpPr>
            <p:spPr>
              <a:xfrm>
                <a:off x="-3949852" y="4425251"/>
                <a:ext cx="685800" cy="685800"/>
              </a:xfrm>
              <a:custGeom>
                <a:avLst/>
                <a:gdLst>
                  <a:gd name="connsiteX0" fmla="*/ 344771 w 685800"/>
                  <a:gd name="connsiteY0" fmla="*/ 682195 h 685800"/>
                  <a:gd name="connsiteX1" fmla="*/ 682195 w 685800"/>
                  <a:gd name="connsiteY1" fmla="*/ 344771 h 685800"/>
                  <a:gd name="connsiteX2" fmla="*/ 344771 w 685800"/>
                  <a:gd name="connsiteY2" fmla="*/ 7348 h 685800"/>
                  <a:gd name="connsiteX3" fmla="*/ 7348 w 685800"/>
                  <a:gd name="connsiteY3" fmla="*/ 344771 h 685800"/>
                  <a:gd name="connsiteX4" fmla="*/ 344771 w 685800"/>
                  <a:gd name="connsiteY4" fmla="*/ 682195 h 685800"/>
                  <a:gd name="connsiteX5" fmla="*/ 344771 w 685800"/>
                  <a:gd name="connsiteY5" fmla="*/ 190270 h 685800"/>
                  <a:gd name="connsiteX6" fmla="*/ 499301 w 685800"/>
                  <a:gd name="connsiteY6" fmla="*/ 344801 h 685800"/>
                  <a:gd name="connsiteX7" fmla="*/ 344771 w 685800"/>
                  <a:gd name="connsiteY7" fmla="*/ 499331 h 685800"/>
                  <a:gd name="connsiteX8" fmla="*/ 190241 w 685800"/>
                  <a:gd name="connsiteY8" fmla="*/ 344801 h 685800"/>
                  <a:gd name="connsiteX9" fmla="*/ 344771 w 685800"/>
                  <a:gd name="connsiteY9" fmla="*/ 190270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85800" h="685800">
                    <a:moveTo>
                      <a:pt x="344771" y="682195"/>
                    </a:moveTo>
                    <a:cubicBezTo>
                      <a:pt x="531299" y="682195"/>
                      <a:pt x="682195" y="530417"/>
                      <a:pt x="682195" y="344771"/>
                    </a:cubicBezTo>
                    <a:cubicBezTo>
                      <a:pt x="682195" y="159164"/>
                      <a:pt x="530417" y="7348"/>
                      <a:pt x="344771" y="7348"/>
                    </a:cubicBezTo>
                    <a:cubicBezTo>
                      <a:pt x="159164" y="7348"/>
                      <a:pt x="7348" y="159125"/>
                      <a:pt x="7348" y="344771"/>
                    </a:cubicBezTo>
                    <a:cubicBezTo>
                      <a:pt x="7386" y="530417"/>
                      <a:pt x="159164" y="682195"/>
                      <a:pt x="344771" y="682195"/>
                    </a:cubicBezTo>
                    <a:close/>
                    <a:moveTo>
                      <a:pt x="344771" y="190270"/>
                    </a:moveTo>
                    <a:cubicBezTo>
                      <a:pt x="429808" y="190270"/>
                      <a:pt x="499301" y="259769"/>
                      <a:pt x="499301" y="344801"/>
                    </a:cubicBezTo>
                    <a:cubicBezTo>
                      <a:pt x="499301" y="429837"/>
                      <a:pt x="429802" y="499331"/>
                      <a:pt x="344771" y="499331"/>
                    </a:cubicBezTo>
                    <a:cubicBezTo>
                      <a:pt x="259735" y="499331"/>
                      <a:pt x="190241" y="429832"/>
                      <a:pt x="190241" y="344801"/>
                    </a:cubicBezTo>
                    <a:cubicBezTo>
                      <a:pt x="190241" y="259764"/>
                      <a:pt x="259740" y="190270"/>
                      <a:pt x="344771" y="19027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87" name="Freeform: Shape 386">
                <a:extLst>
                  <a:ext uri="{FF2B5EF4-FFF2-40B4-BE49-F238E27FC236}">
                    <a16:creationId xmlns:a16="http://schemas.microsoft.com/office/drawing/2014/main" id="{55D484AB-D8C1-400E-3F67-D4E686B105C6}"/>
                  </a:ext>
                </a:extLst>
              </p:cNvPr>
              <p:cNvSpPr/>
              <p:nvPr/>
            </p:nvSpPr>
            <p:spPr>
              <a:xfrm>
                <a:off x="-5770367" y="1496533"/>
                <a:ext cx="1557746" cy="195943"/>
              </a:xfrm>
              <a:custGeom>
                <a:avLst/>
                <a:gdLst>
                  <a:gd name="connsiteX0" fmla="*/ 98775 w 1557745"/>
                  <a:gd name="connsiteY0" fmla="*/ 190240 h 195942"/>
                  <a:gd name="connsiteX1" fmla="*/ 1460284 w 1557745"/>
                  <a:gd name="connsiteY1" fmla="*/ 190240 h 195942"/>
                  <a:gd name="connsiteX2" fmla="*/ 1551711 w 1557745"/>
                  <a:gd name="connsiteY2" fmla="*/ 98813 h 195942"/>
                  <a:gd name="connsiteX3" fmla="*/ 1460284 w 1557745"/>
                  <a:gd name="connsiteY3" fmla="*/ 7386 h 195942"/>
                  <a:gd name="connsiteX4" fmla="*/ 98775 w 1557745"/>
                  <a:gd name="connsiteY4" fmla="*/ 7348 h 195942"/>
                  <a:gd name="connsiteX5" fmla="*/ 7348 w 1557745"/>
                  <a:gd name="connsiteY5" fmla="*/ 98775 h 195942"/>
                  <a:gd name="connsiteX6" fmla="*/ 98775 w 1557745"/>
                  <a:gd name="connsiteY6" fmla="*/ 190240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57745" h="195942">
                    <a:moveTo>
                      <a:pt x="98775" y="190240"/>
                    </a:moveTo>
                    <a:lnTo>
                      <a:pt x="1460284" y="190240"/>
                    </a:lnTo>
                    <a:cubicBezTo>
                      <a:pt x="1510571" y="190240"/>
                      <a:pt x="1551711" y="149100"/>
                      <a:pt x="1551711" y="98813"/>
                    </a:cubicBezTo>
                    <a:cubicBezTo>
                      <a:pt x="1551711" y="48526"/>
                      <a:pt x="1510571" y="7386"/>
                      <a:pt x="1460284" y="7386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2"/>
                      <a:pt x="47570" y="190240"/>
                      <a:pt x="98775" y="1902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88" name="Freeform: Shape 387">
                <a:extLst>
                  <a:ext uri="{FF2B5EF4-FFF2-40B4-BE49-F238E27FC236}">
                    <a16:creationId xmlns:a16="http://schemas.microsoft.com/office/drawing/2014/main" id="{85A1DDF7-F9CF-671B-1F4B-6EEA3474A120}"/>
                  </a:ext>
                </a:extLst>
              </p:cNvPr>
              <p:cNvSpPr/>
              <p:nvPr/>
            </p:nvSpPr>
            <p:spPr>
              <a:xfrm>
                <a:off x="-5770367" y="3083904"/>
                <a:ext cx="1557746" cy="195943"/>
              </a:xfrm>
              <a:custGeom>
                <a:avLst/>
                <a:gdLst>
                  <a:gd name="connsiteX0" fmla="*/ 98775 w 1557745"/>
                  <a:gd name="connsiteY0" fmla="*/ 190202 h 195942"/>
                  <a:gd name="connsiteX1" fmla="*/ 1460284 w 1557745"/>
                  <a:gd name="connsiteY1" fmla="*/ 190202 h 195942"/>
                  <a:gd name="connsiteX2" fmla="*/ 1551711 w 1557745"/>
                  <a:gd name="connsiteY2" fmla="*/ 98775 h 195942"/>
                  <a:gd name="connsiteX3" fmla="*/ 1460284 w 1557745"/>
                  <a:gd name="connsiteY3" fmla="*/ 7348 h 195942"/>
                  <a:gd name="connsiteX4" fmla="*/ 98775 w 1557745"/>
                  <a:gd name="connsiteY4" fmla="*/ 7348 h 195942"/>
                  <a:gd name="connsiteX5" fmla="*/ 7348 w 1557745"/>
                  <a:gd name="connsiteY5" fmla="*/ 98775 h 195942"/>
                  <a:gd name="connsiteX6" fmla="*/ 98775 w 1557745"/>
                  <a:gd name="connsiteY6" fmla="*/ 190202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57745" h="195942">
                    <a:moveTo>
                      <a:pt x="98775" y="190202"/>
                    </a:moveTo>
                    <a:lnTo>
                      <a:pt x="1460284" y="190202"/>
                    </a:lnTo>
                    <a:cubicBezTo>
                      <a:pt x="1510571" y="190202"/>
                      <a:pt x="1551711" y="149062"/>
                      <a:pt x="1551711" y="98775"/>
                    </a:cubicBezTo>
                    <a:cubicBezTo>
                      <a:pt x="1551711" y="48488"/>
                      <a:pt x="1510571" y="7348"/>
                      <a:pt x="1460284" y="7348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062"/>
                      <a:pt x="47570" y="190202"/>
                      <a:pt x="98775" y="19020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259B6983-FF0E-6085-B434-2EB6BD725361}"/>
                  </a:ext>
                </a:extLst>
              </p:cNvPr>
              <p:cNvSpPr/>
              <p:nvPr/>
            </p:nvSpPr>
            <p:spPr>
              <a:xfrm>
                <a:off x="-5770367" y="4671298"/>
                <a:ext cx="1557746" cy="195943"/>
              </a:xfrm>
              <a:custGeom>
                <a:avLst/>
                <a:gdLst>
                  <a:gd name="connsiteX0" fmla="*/ 98775 w 1557745"/>
                  <a:gd name="connsiteY0" fmla="*/ 190240 h 195942"/>
                  <a:gd name="connsiteX1" fmla="*/ 1460284 w 1557745"/>
                  <a:gd name="connsiteY1" fmla="*/ 190240 h 195942"/>
                  <a:gd name="connsiteX2" fmla="*/ 1551711 w 1557745"/>
                  <a:gd name="connsiteY2" fmla="*/ 98813 h 195942"/>
                  <a:gd name="connsiteX3" fmla="*/ 1460284 w 1557745"/>
                  <a:gd name="connsiteY3" fmla="*/ 7386 h 195942"/>
                  <a:gd name="connsiteX4" fmla="*/ 98775 w 1557745"/>
                  <a:gd name="connsiteY4" fmla="*/ 7348 h 195942"/>
                  <a:gd name="connsiteX5" fmla="*/ 7348 w 1557745"/>
                  <a:gd name="connsiteY5" fmla="*/ 98775 h 195942"/>
                  <a:gd name="connsiteX6" fmla="*/ 98775 w 1557745"/>
                  <a:gd name="connsiteY6" fmla="*/ 190240 h 19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57745" h="195942">
                    <a:moveTo>
                      <a:pt x="98775" y="190240"/>
                    </a:moveTo>
                    <a:lnTo>
                      <a:pt x="1460284" y="190240"/>
                    </a:lnTo>
                    <a:cubicBezTo>
                      <a:pt x="1510571" y="190240"/>
                      <a:pt x="1551711" y="149100"/>
                      <a:pt x="1551711" y="98813"/>
                    </a:cubicBezTo>
                    <a:cubicBezTo>
                      <a:pt x="1551711" y="48526"/>
                      <a:pt x="1510571" y="7386"/>
                      <a:pt x="1460284" y="7386"/>
                    </a:cubicBezTo>
                    <a:lnTo>
                      <a:pt x="98775" y="7348"/>
                    </a:lnTo>
                    <a:cubicBezTo>
                      <a:pt x="48488" y="7348"/>
                      <a:pt x="7348" y="48488"/>
                      <a:pt x="7348" y="98775"/>
                    </a:cubicBezTo>
                    <a:cubicBezTo>
                      <a:pt x="7348" y="149100"/>
                      <a:pt x="47570" y="190240"/>
                      <a:pt x="98775" y="1902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</p:grp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45E213D5-5E1B-62A9-5C86-74452F7ED0AE}"/>
              </a:ext>
            </a:extLst>
          </p:cNvPr>
          <p:cNvGrpSpPr/>
          <p:nvPr/>
        </p:nvGrpSpPr>
        <p:grpSpPr>
          <a:xfrm>
            <a:off x="5242478" y="7830438"/>
            <a:ext cx="1273734" cy="1146601"/>
            <a:chOff x="4296803" y="7120459"/>
            <a:chExt cx="1273734" cy="1146601"/>
          </a:xfrm>
        </p:grpSpPr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DD282918-7455-A943-3F3B-FB7260A444A3}"/>
                </a:ext>
              </a:extLst>
            </p:cNvPr>
            <p:cNvSpPr txBox="1"/>
            <p:nvPr/>
          </p:nvSpPr>
          <p:spPr>
            <a:xfrm>
              <a:off x="4421222" y="7502647"/>
              <a:ext cx="906932" cy="3095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Getting investors</a:t>
              </a:r>
            </a:p>
          </p:txBody>
        </p:sp>
        <p:sp>
          <p:nvSpPr>
            <p:cNvPr id="392" name="Graphic 25">
              <a:extLst>
                <a:ext uri="{FF2B5EF4-FFF2-40B4-BE49-F238E27FC236}">
                  <a16:creationId xmlns:a16="http://schemas.microsoft.com/office/drawing/2014/main" id="{724B83D7-0872-E618-9609-44E2911C2110}"/>
                </a:ext>
              </a:extLst>
            </p:cNvPr>
            <p:cNvSpPr/>
            <p:nvPr/>
          </p:nvSpPr>
          <p:spPr>
            <a:xfrm>
              <a:off x="4296803" y="7120459"/>
              <a:ext cx="1155768" cy="1146601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BD4699B2-5DEA-D7EB-97B1-63B38EB0DC29}"/>
                </a:ext>
              </a:extLst>
            </p:cNvPr>
            <p:cNvSpPr/>
            <p:nvPr/>
          </p:nvSpPr>
          <p:spPr>
            <a:xfrm>
              <a:off x="5177779" y="7869814"/>
              <a:ext cx="392758" cy="38886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grpSp>
          <p:nvGrpSpPr>
            <p:cNvPr id="394" name="Group 393">
              <a:extLst>
                <a:ext uri="{FF2B5EF4-FFF2-40B4-BE49-F238E27FC236}">
                  <a16:creationId xmlns:a16="http://schemas.microsoft.com/office/drawing/2014/main" id="{F8D9C63B-9024-AE48-9FDF-2D051C2427BE}"/>
                </a:ext>
              </a:extLst>
            </p:cNvPr>
            <p:cNvGrpSpPr/>
            <p:nvPr/>
          </p:nvGrpSpPr>
          <p:grpSpPr>
            <a:xfrm>
              <a:off x="5256986" y="7946506"/>
              <a:ext cx="234344" cy="235484"/>
              <a:chOff x="-6431709" y="952943"/>
              <a:chExt cx="5300813" cy="5379856"/>
            </a:xfrm>
            <a:solidFill>
              <a:schemeClr val="bg1"/>
            </a:solidFill>
          </p:grpSpPr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id="{758E54DB-069F-9D1E-29FE-0DD090AD0FE8}"/>
                  </a:ext>
                </a:extLst>
              </p:cNvPr>
              <p:cNvSpPr/>
              <p:nvPr/>
            </p:nvSpPr>
            <p:spPr>
              <a:xfrm>
                <a:off x="-4554870" y="2532569"/>
                <a:ext cx="1518557" cy="2184763"/>
              </a:xfrm>
              <a:custGeom>
                <a:avLst/>
                <a:gdLst>
                  <a:gd name="connsiteX0" fmla="*/ 914663 w 1518557"/>
                  <a:gd name="connsiteY0" fmla="*/ 217836 h 2184762"/>
                  <a:gd name="connsiteX1" fmla="*/ 914663 w 1518557"/>
                  <a:gd name="connsiteY1" fmla="*/ 133604 h 2184762"/>
                  <a:gd name="connsiteX2" fmla="*/ 788408 w 1518557"/>
                  <a:gd name="connsiteY2" fmla="*/ 7348 h 2184762"/>
                  <a:gd name="connsiteX3" fmla="*/ 662152 w 1518557"/>
                  <a:gd name="connsiteY3" fmla="*/ 133604 h 2184762"/>
                  <a:gd name="connsiteX4" fmla="*/ 662152 w 1518557"/>
                  <a:gd name="connsiteY4" fmla="*/ 217836 h 2184762"/>
                  <a:gd name="connsiteX5" fmla="*/ 581134 w 1518557"/>
                  <a:gd name="connsiteY5" fmla="*/ 217836 h 2184762"/>
                  <a:gd name="connsiteX6" fmla="*/ 7659 w 1518557"/>
                  <a:gd name="connsiteY6" fmla="*/ 707694 h 2184762"/>
                  <a:gd name="connsiteX7" fmla="*/ 7659 w 1518557"/>
                  <a:gd name="connsiteY7" fmla="*/ 726943 h 2184762"/>
                  <a:gd name="connsiteX8" fmla="*/ 328897 w 1518557"/>
                  <a:gd name="connsiteY8" fmla="*/ 1122620 h 2184762"/>
                  <a:gd name="connsiteX9" fmla="*/ 362039 w 1518557"/>
                  <a:gd name="connsiteY9" fmla="*/ 1134140 h 2184762"/>
                  <a:gd name="connsiteX10" fmla="*/ 381518 w 1518557"/>
                  <a:gd name="connsiteY10" fmla="*/ 1138005 h 2184762"/>
                  <a:gd name="connsiteX11" fmla="*/ 382054 w 1518557"/>
                  <a:gd name="connsiteY11" fmla="*/ 1138120 h 2184762"/>
                  <a:gd name="connsiteX12" fmla="*/ 662154 w 1518557"/>
                  <a:gd name="connsiteY12" fmla="*/ 1193841 h 2184762"/>
                  <a:gd name="connsiteX13" fmla="*/ 662154 w 1518557"/>
                  <a:gd name="connsiteY13" fmla="*/ 1703596 h 2184762"/>
                  <a:gd name="connsiteX14" fmla="*/ 581137 w 1518557"/>
                  <a:gd name="connsiteY14" fmla="*/ 1703596 h 2184762"/>
                  <a:gd name="connsiteX15" fmla="*/ 259859 w 1518557"/>
                  <a:gd name="connsiteY15" fmla="*/ 1465751 h 2184762"/>
                  <a:gd name="connsiteX16" fmla="*/ 133604 w 1518557"/>
                  <a:gd name="connsiteY16" fmla="*/ 1339495 h 2184762"/>
                  <a:gd name="connsiteX17" fmla="*/ 7348 w 1518557"/>
                  <a:gd name="connsiteY17" fmla="*/ 1465751 h 2184762"/>
                  <a:gd name="connsiteX18" fmla="*/ 581127 w 1518557"/>
                  <a:gd name="connsiteY18" fmla="*/ 1956108 h 2184762"/>
                  <a:gd name="connsiteX19" fmla="*/ 662145 w 1518557"/>
                  <a:gd name="connsiteY19" fmla="*/ 1956108 h 2184762"/>
                  <a:gd name="connsiteX20" fmla="*/ 662145 w 1518557"/>
                  <a:gd name="connsiteY20" fmla="*/ 2057214 h 2184762"/>
                  <a:gd name="connsiteX21" fmla="*/ 788400 w 1518557"/>
                  <a:gd name="connsiteY21" fmla="*/ 2183470 h 2184762"/>
                  <a:gd name="connsiteX22" fmla="*/ 914656 w 1518557"/>
                  <a:gd name="connsiteY22" fmla="*/ 2057214 h 2184762"/>
                  <a:gd name="connsiteX23" fmla="*/ 914656 w 1518557"/>
                  <a:gd name="connsiteY23" fmla="*/ 1956108 h 2184762"/>
                  <a:gd name="connsiteX24" fmla="*/ 940948 w 1518557"/>
                  <a:gd name="connsiteY24" fmla="*/ 1956108 h 2184762"/>
                  <a:gd name="connsiteX25" fmla="*/ 1514541 w 1518557"/>
                  <a:gd name="connsiteY25" fmla="*/ 1465751 h 2184762"/>
                  <a:gd name="connsiteX26" fmla="*/ 1514541 w 1518557"/>
                  <a:gd name="connsiteY26" fmla="*/ 1446233 h 2184762"/>
                  <a:gd name="connsiteX27" fmla="*/ 1185308 w 1518557"/>
                  <a:gd name="connsiteY27" fmla="*/ 1045471 h 2184762"/>
                  <a:gd name="connsiteX28" fmla="*/ 1171608 w 1518557"/>
                  <a:gd name="connsiteY28" fmla="*/ 1040726 h 2184762"/>
                  <a:gd name="connsiteX29" fmla="*/ 1164452 w 1518557"/>
                  <a:gd name="connsiteY29" fmla="*/ 1038238 h 2184762"/>
                  <a:gd name="connsiteX30" fmla="*/ 1152396 w 1518557"/>
                  <a:gd name="connsiteY30" fmla="*/ 1034028 h 2184762"/>
                  <a:gd name="connsiteX31" fmla="*/ 1147498 w 1518557"/>
                  <a:gd name="connsiteY31" fmla="*/ 1033071 h 2184762"/>
                  <a:gd name="connsiteX32" fmla="*/ 1145852 w 1518557"/>
                  <a:gd name="connsiteY32" fmla="*/ 1032536 h 2184762"/>
                  <a:gd name="connsiteX33" fmla="*/ 914698 w 1518557"/>
                  <a:gd name="connsiteY33" fmla="*/ 986612 h 2184762"/>
                  <a:gd name="connsiteX34" fmla="*/ 914698 w 1518557"/>
                  <a:gd name="connsiteY34" fmla="*/ 470351 h 2184762"/>
                  <a:gd name="connsiteX35" fmla="*/ 940989 w 1518557"/>
                  <a:gd name="connsiteY35" fmla="*/ 470351 h 2184762"/>
                  <a:gd name="connsiteX36" fmla="*/ 1262689 w 1518557"/>
                  <a:gd name="connsiteY36" fmla="*/ 707775 h 2184762"/>
                  <a:gd name="connsiteX37" fmla="*/ 1388944 w 1518557"/>
                  <a:gd name="connsiteY37" fmla="*/ 834031 h 2184762"/>
                  <a:gd name="connsiteX38" fmla="*/ 1515200 w 1518557"/>
                  <a:gd name="connsiteY38" fmla="*/ 707775 h 2184762"/>
                  <a:gd name="connsiteX39" fmla="*/ 941068 w 1518557"/>
                  <a:gd name="connsiteY39" fmla="*/ 217918 h 2184762"/>
                  <a:gd name="connsiteX40" fmla="*/ 914662 w 1518557"/>
                  <a:gd name="connsiteY40" fmla="*/ 217880 h 2184762"/>
                  <a:gd name="connsiteX41" fmla="*/ 1262041 w 1518557"/>
                  <a:gd name="connsiteY41" fmla="*/ 1465797 h 2184762"/>
                  <a:gd name="connsiteX42" fmla="*/ 940959 w 1518557"/>
                  <a:gd name="connsiteY42" fmla="*/ 1703642 h 2184762"/>
                  <a:gd name="connsiteX43" fmla="*/ 914667 w 1518557"/>
                  <a:gd name="connsiteY43" fmla="*/ 1703642 h 2184762"/>
                  <a:gd name="connsiteX44" fmla="*/ 914667 w 1518557"/>
                  <a:gd name="connsiteY44" fmla="*/ 1244097 h 2184762"/>
                  <a:gd name="connsiteX45" fmla="*/ 1085275 w 1518557"/>
                  <a:gd name="connsiteY45" fmla="*/ 1278042 h 2184762"/>
                  <a:gd name="connsiteX46" fmla="*/ 1262044 w 1518557"/>
                  <a:gd name="connsiteY46" fmla="*/ 1446200 h 2184762"/>
                  <a:gd name="connsiteX47" fmla="*/ 662230 w 1518557"/>
                  <a:gd name="connsiteY47" fmla="*/ 936369 h 2184762"/>
                  <a:gd name="connsiteX48" fmla="*/ 429323 w 1518557"/>
                  <a:gd name="connsiteY48" fmla="*/ 890062 h 2184762"/>
                  <a:gd name="connsiteX49" fmla="*/ 260204 w 1518557"/>
                  <a:gd name="connsiteY49" fmla="*/ 726841 h 2184762"/>
                  <a:gd name="connsiteX50" fmla="*/ 260204 w 1518557"/>
                  <a:gd name="connsiteY50" fmla="*/ 707592 h 2184762"/>
                  <a:gd name="connsiteX51" fmla="*/ 581178 w 1518557"/>
                  <a:gd name="connsiteY51" fmla="*/ 470168 h 2184762"/>
                  <a:gd name="connsiteX52" fmla="*/ 662196 w 1518557"/>
                  <a:gd name="connsiteY52" fmla="*/ 470168 h 2184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518557" h="2184762">
                    <a:moveTo>
                      <a:pt x="914663" y="217836"/>
                    </a:moveTo>
                    <a:lnTo>
                      <a:pt x="914663" y="133604"/>
                    </a:lnTo>
                    <a:cubicBezTo>
                      <a:pt x="914663" y="63914"/>
                      <a:pt x="858100" y="7348"/>
                      <a:pt x="788408" y="7348"/>
                    </a:cubicBezTo>
                    <a:cubicBezTo>
                      <a:pt x="718714" y="7348"/>
                      <a:pt x="662152" y="63911"/>
                      <a:pt x="662152" y="133604"/>
                    </a:cubicBezTo>
                    <a:lnTo>
                      <a:pt x="662152" y="217836"/>
                    </a:lnTo>
                    <a:lnTo>
                      <a:pt x="581134" y="217836"/>
                    </a:lnTo>
                    <a:cubicBezTo>
                      <a:pt x="264912" y="217836"/>
                      <a:pt x="7659" y="437586"/>
                      <a:pt x="7659" y="707694"/>
                    </a:cubicBezTo>
                    <a:lnTo>
                      <a:pt x="7659" y="726943"/>
                    </a:lnTo>
                    <a:cubicBezTo>
                      <a:pt x="7659" y="879828"/>
                      <a:pt x="115770" y="1012971"/>
                      <a:pt x="328897" y="1122620"/>
                    </a:cubicBezTo>
                    <a:cubicBezTo>
                      <a:pt x="339383" y="1127978"/>
                      <a:pt x="350557" y="1131844"/>
                      <a:pt x="362039" y="1134140"/>
                    </a:cubicBezTo>
                    <a:lnTo>
                      <a:pt x="381518" y="1138005"/>
                    </a:lnTo>
                    <a:cubicBezTo>
                      <a:pt x="381748" y="1138005"/>
                      <a:pt x="381863" y="1138120"/>
                      <a:pt x="382054" y="1138120"/>
                    </a:cubicBezTo>
                    <a:lnTo>
                      <a:pt x="662154" y="1193841"/>
                    </a:lnTo>
                    <a:lnTo>
                      <a:pt x="662154" y="1703596"/>
                    </a:lnTo>
                    <a:lnTo>
                      <a:pt x="581137" y="1703596"/>
                    </a:lnTo>
                    <a:cubicBezTo>
                      <a:pt x="406973" y="1703596"/>
                      <a:pt x="259859" y="1594642"/>
                      <a:pt x="259859" y="1465751"/>
                    </a:cubicBezTo>
                    <a:cubicBezTo>
                      <a:pt x="259859" y="1396061"/>
                      <a:pt x="203296" y="1339495"/>
                      <a:pt x="133604" y="1339495"/>
                    </a:cubicBezTo>
                    <a:cubicBezTo>
                      <a:pt x="63913" y="1339495"/>
                      <a:pt x="7348" y="1396058"/>
                      <a:pt x="7348" y="1465751"/>
                    </a:cubicBezTo>
                    <a:cubicBezTo>
                      <a:pt x="7348" y="1736093"/>
                      <a:pt x="264719" y="1956108"/>
                      <a:pt x="581127" y="1956108"/>
                    </a:cubicBezTo>
                    <a:lnTo>
                      <a:pt x="662145" y="1956108"/>
                    </a:lnTo>
                    <a:lnTo>
                      <a:pt x="662145" y="2057214"/>
                    </a:lnTo>
                    <a:cubicBezTo>
                      <a:pt x="662145" y="2126905"/>
                      <a:pt x="718708" y="2183470"/>
                      <a:pt x="788400" y="2183470"/>
                    </a:cubicBezTo>
                    <a:cubicBezTo>
                      <a:pt x="858093" y="2183470"/>
                      <a:pt x="914656" y="2126907"/>
                      <a:pt x="914656" y="2057214"/>
                    </a:cubicBezTo>
                    <a:lnTo>
                      <a:pt x="914656" y="1956108"/>
                    </a:lnTo>
                    <a:lnTo>
                      <a:pt x="940948" y="1956108"/>
                    </a:lnTo>
                    <a:cubicBezTo>
                      <a:pt x="1257210" y="1956108"/>
                      <a:pt x="1514541" y="1736172"/>
                      <a:pt x="1514541" y="1465751"/>
                    </a:cubicBezTo>
                    <a:lnTo>
                      <a:pt x="1514541" y="1446233"/>
                    </a:lnTo>
                    <a:cubicBezTo>
                      <a:pt x="1514541" y="1340375"/>
                      <a:pt x="1457443" y="1184884"/>
                      <a:pt x="1185308" y="1045471"/>
                    </a:cubicBezTo>
                    <a:cubicBezTo>
                      <a:pt x="1181022" y="1043290"/>
                      <a:pt x="1176200" y="1042333"/>
                      <a:pt x="1171608" y="1040726"/>
                    </a:cubicBezTo>
                    <a:cubicBezTo>
                      <a:pt x="1169312" y="1039693"/>
                      <a:pt x="1166862" y="1039080"/>
                      <a:pt x="1164452" y="1038238"/>
                    </a:cubicBezTo>
                    <a:cubicBezTo>
                      <a:pt x="1160395" y="1036975"/>
                      <a:pt x="1156568" y="1034794"/>
                      <a:pt x="1152396" y="1034028"/>
                    </a:cubicBezTo>
                    <a:lnTo>
                      <a:pt x="1147498" y="1033071"/>
                    </a:lnTo>
                    <a:cubicBezTo>
                      <a:pt x="1146962" y="1032957"/>
                      <a:pt x="1146426" y="1032651"/>
                      <a:pt x="1145852" y="1032536"/>
                    </a:cubicBezTo>
                    <a:lnTo>
                      <a:pt x="914698" y="986612"/>
                    </a:lnTo>
                    <a:lnTo>
                      <a:pt x="914698" y="470351"/>
                    </a:lnTo>
                    <a:lnTo>
                      <a:pt x="940989" y="470351"/>
                    </a:lnTo>
                    <a:cubicBezTo>
                      <a:pt x="1115428" y="470351"/>
                      <a:pt x="1262689" y="579041"/>
                      <a:pt x="1262689" y="707775"/>
                    </a:cubicBezTo>
                    <a:cubicBezTo>
                      <a:pt x="1262689" y="777465"/>
                      <a:pt x="1319251" y="834031"/>
                      <a:pt x="1388944" y="834031"/>
                    </a:cubicBezTo>
                    <a:cubicBezTo>
                      <a:pt x="1458637" y="834031"/>
                      <a:pt x="1515200" y="777468"/>
                      <a:pt x="1515200" y="707775"/>
                    </a:cubicBezTo>
                    <a:cubicBezTo>
                      <a:pt x="1515200" y="437668"/>
                      <a:pt x="1257721" y="217918"/>
                      <a:pt x="941068" y="217918"/>
                    </a:cubicBezTo>
                    <a:lnTo>
                      <a:pt x="914662" y="217880"/>
                    </a:lnTo>
                    <a:close/>
                    <a:moveTo>
                      <a:pt x="1262041" y="1465797"/>
                    </a:moveTo>
                    <a:cubicBezTo>
                      <a:pt x="1262041" y="1594766"/>
                      <a:pt x="1115005" y="1703642"/>
                      <a:pt x="940959" y="1703642"/>
                    </a:cubicBezTo>
                    <a:lnTo>
                      <a:pt x="914667" y="1703642"/>
                    </a:lnTo>
                    <a:lnTo>
                      <a:pt x="914667" y="1244097"/>
                    </a:lnTo>
                    <a:lnTo>
                      <a:pt x="1085275" y="1278042"/>
                    </a:lnTo>
                    <a:cubicBezTo>
                      <a:pt x="1207239" y="1343408"/>
                      <a:pt x="1262044" y="1409001"/>
                      <a:pt x="1262044" y="1446200"/>
                    </a:cubicBezTo>
                    <a:close/>
                    <a:moveTo>
                      <a:pt x="662230" y="936369"/>
                    </a:moveTo>
                    <a:lnTo>
                      <a:pt x="429323" y="890062"/>
                    </a:lnTo>
                    <a:cubicBezTo>
                      <a:pt x="323043" y="833039"/>
                      <a:pt x="260204" y="772574"/>
                      <a:pt x="260204" y="726841"/>
                    </a:cubicBezTo>
                    <a:lnTo>
                      <a:pt x="260204" y="707592"/>
                    </a:lnTo>
                    <a:cubicBezTo>
                      <a:pt x="260204" y="578926"/>
                      <a:pt x="407201" y="470168"/>
                      <a:pt x="581178" y="470168"/>
                    </a:cubicBezTo>
                    <a:lnTo>
                      <a:pt x="662196" y="47016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id="{2207C4E4-6E99-3A8A-3BCE-3DB66EA977E3}"/>
                  </a:ext>
                </a:extLst>
              </p:cNvPr>
              <p:cNvSpPr/>
              <p:nvPr/>
            </p:nvSpPr>
            <p:spPr>
              <a:xfrm>
                <a:off x="-2228176" y="3065981"/>
                <a:ext cx="1097280" cy="1195251"/>
              </a:xfrm>
              <a:custGeom>
                <a:avLst/>
                <a:gdLst>
                  <a:gd name="connsiteX0" fmla="*/ 191468 w 1097280"/>
                  <a:gd name="connsiteY0" fmla="*/ 378258 h 1195251"/>
                  <a:gd name="connsiteX1" fmla="*/ 267090 w 1097280"/>
                  <a:gd name="connsiteY1" fmla="*/ 601868 h 1195251"/>
                  <a:gd name="connsiteX2" fmla="*/ 7348 w 1097280"/>
                  <a:gd name="connsiteY2" fmla="*/ 1065665 h 1195251"/>
                  <a:gd name="connsiteX3" fmla="*/ 133604 w 1097280"/>
                  <a:gd name="connsiteY3" fmla="*/ 1191921 h 1195251"/>
                  <a:gd name="connsiteX4" fmla="*/ 259859 w 1097280"/>
                  <a:gd name="connsiteY4" fmla="*/ 1065665 h 1195251"/>
                  <a:gd name="connsiteX5" fmla="*/ 553127 w 1097280"/>
                  <a:gd name="connsiteY5" fmla="*/ 772515 h 1195251"/>
                  <a:gd name="connsiteX6" fmla="*/ 846277 w 1097280"/>
                  <a:gd name="connsiteY6" fmla="*/ 1065665 h 1195251"/>
                  <a:gd name="connsiteX7" fmla="*/ 972533 w 1097280"/>
                  <a:gd name="connsiteY7" fmla="*/ 1191921 h 1195251"/>
                  <a:gd name="connsiteX8" fmla="*/ 1098789 w 1097280"/>
                  <a:gd name="connsiteY8" fmla="*/ 1065665 h 1195251"/>
                  <a:gd name="connsiteX9" fmla="*/ 851793 w 1097280"/>
                  <a:gd name="connsiteY9" fmla="*/ 609637 h 1195251"/>
                  <a:gd name="connsiteX10" fmla="*/ 933308 w 1097280"/>
                  <a:gd name="connsiteY10" fmla="*/ 378258 h 1195251"/>
                  <a:gd name="connsiteX11" fmla="*/ 562359 w 1097280"/>
                  <a:gd name="connsiteY11" fmla="*/ 7348 h 1195251"/>
                  <a:gd name="connsiteX12" fmla="*/ 191488 w 1097280"/>
                  <a:gd name="connsiteY12" fmla="*/ 378258 h 1195251"/>
                  <a:gd name="connsiteX13" fmla="*/ 562270 w 1097280"/>
                  <a:gd name="connsiteY13" fmla="*/ 259811 h 1195251"/>
                  <a:gd name="connsiteX14" fmla="*/ 680796 w 1097280"/>
                  <a:gd name="connsiteY14" fmla="*/ 378219 h 1195251"/>
                  <a:gd name="connsiteX15" fmla="*/ 562270 w 1097280"/>
                  <a:gd name="connsiteY15" fmla="*/ 496813 h 1195251"/>
                  <a:gd name="connsiteX16" fmla="*/ 443979 w 1097280"/>
                  <a:gd name="connsiteY16" fmla="*/ 378219 h 1195251"/>
                  <a:gd name="connsiteX17" fmla="*/ 562270 w 1097280"/>
                  <a:gd name="connsiteY17" fmla="*/ 259811 h 1195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7280" h="1195251">
                    <a:moveTo>
                      <a:pt x="191468" y="378258"/>
                    </a:moveTo>
                    <a:cubicBezTo>
                      <a:pt x="191468" y="462299"/>
                      <a:pt x="219863" y="539646"/>
                      <a:pt x="267090" y="601868"/>
                    </a:cubicBezTo>
                    <a:cubicBezTo>
                      <a:pt x="111560" y="698155"/>
                      <a:pt x="7348" y="869722"/>
                      <a:pt x="7348" y="1065665"/>
                    </a:cubicBezTo>
                    <a:cubicBezTo>
                      <a:pt x="7348" y="1135355"/>
                      <a:pt x="63910" y="1191921"/>
                      <a:pt x="133604" y="1191921"/>
                    </a:cubicBezTo>
                    <a:cubicBezTo>
                      <a:pt x="203294" y="1191921"/>
                      <a:pt x="259859" y="1135358"/>
                      <a:pt x="259859" y="1065665"/>
                    </a:cubicBezTo>
                    <a:cubicBezTo>
                      <a:pt x="259859" y="904012"/>
                      <a:pt x="391396" y="772515"/>
                      <a:pt x="553127" y="772515"/>
                    </a:cubicBezTo>
                    <a:cubicBezTo>
                      <a:pt x="714780" y="772515"/>
                      <a:pt x="846277" y="904051"/>
                      <a:pt x="846277" y="1065665"/>
                    </a:cubicBezTo>
                    <a:cubicBezTo>
                      <a:pt x="846277" y="1135355"/>
                      <a:pt x="902840" y="1191921"/>
                      <a:pt x="972533" y="1191921"/>
                    </a:cubicBezTo>
                    <a:cubicBezTo>
                      <a:pt x="1042226" y="1191921"/>
                      <a:pt x="1098789" y="1135358"/>
                      <a:pt x="1098789" y="1065665"/>
                    </a:cubicBezTo>
                    <a:cubicBezTo>
                      <a:pt x="1098789" y="875081"/>
                      <a:pt x="1000318" y="707226"/>
                      <a:pt x="851793" y="609637"/>
                    </a:cubicBezTo>
                    <a:cubicBezTo>
                      <a:pt x="902692" y="546147"/>
                      <a:pt x="933308" y="465737"/>
                      <a:pt x="933308" y="378258"/>
                    </a:cubicBezTo>
                    <a:cubicBezTo>
                      <a:pt x="933308" y="173743"/>
                      <a:pt x="766913" y="7348"/>
                      <a:pt x="562359" y="7348"/>
                    </a:cubicBezTo>
                    <a:cubicBezTo>
                      <a:pt x="357844" y="7386"/>
                      <a:pt x="191488" y="173782"/>
                      <a:pt x="191488" y="378258"/>
                    </a:cubicBezTo>
                    <a:close/>
                    <a:moveTo>
                      <a:pt x="562270" y="259811"/>
                    </a:moveTo>
                    <a:cubicBezTo>
                      <a:pt x="627674" y="259811"/>
                      <a:pt x="680796" y="312930"/>
                      <a:pt x="680796" y="378219"/>
                    </a:cubicBezTo>
                    <a:cubicBezTo>
                      <a:pt x="680796" y="443584"/>
                      <a:pt x="627677" y="496813"/>
                      <a:pt x="562270" y="496813"/>
                    </a:cubicBezTo>
                    <a:cubicBezTo>
                      <a:pt x="497019" y="496813"/>
                      <a:pt x="443979" y="443580"/>
                      <a:pt x="443979" y="378219"/>
                    </a:cubicBezTo>
                    <a:cubicBezTo>
                      <a:pt x="443979" y="312968"/>
                      <a:pt x="496944" y="259811"/>
                      <a:pt x="562270" y="2598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97" name="Freeform: Shape 396">
                <a:extLst>
                  <a:ext uri="{FF2B5EF4-FFF2-40B4-BE49-F238E27FC236}">
                    <a16:creationId xmlns:a16="http://schemas.microsoft.com/office/drawing/2014/main" id="{74313FB0-3724-30DD-B9BD-596D92FF9584}"/>
                  </a:ext>
                </a:extLst>
              </p:cNvPr>
              <p:cNvSpPr/>
              <p:nvPr/>
            </p:nvSpPr>
            <p:spPr>
              <a:xfrm>
                <a:off x="-4287673" y="952943"/>
                <a:ext cx="1097280" cy="1195251"/>
              </a:xfrm>
              <a:custGeom>
                <a:avLst/>
                <a:gdLst>
                  <a:gd name="connsiteX0" fmla="*/ 133508 w 1097280"/>
                  <a:gd name="connsiteY0" fmla="*/ 1191999 h 1195251"/>
                  <a:gd name="connsiteX1" fmla="*/ 259763 w 1097280"/>
                  <a:gd name="connsiteY1" fmla="*/ 1065743 h 1195251"/>
                  <a:gd name="connsiteX2" fmla="*/ 552953 w 1097280"/>
                  <a:gd name="connsiteY2" fmla="*/ 772554 h 1195251"/>
                  <a:gd name="connsiteX3" fmla="*/ 846142 w 1097280"/>
                  <a:gd name="connsiteY3" fmla="*/ 1065743 h 1195251"/>
                  <a:gd name="connsiteX4" fmla="*/ 972398 w 1097280"/>
                  <a:gd name="connsiteY4" fmla="*/ 1191999 h 1195251"/>
                  <a:gd name="connsiteX5" fmla="*/ 1098654 w 1097280"/>
                  <a:gd name="connsiteY5" fmla="*/ 1065743 h 1195251"/>
                  <a:gd name="connsiteX6" fmla="*/ 851697 w 1097280"/>
                  <a:gd name="connsiteY6" fmla="*/ 609715 h 1195251"/>
                  <a:gd name="connsiteX7" fmla="*/ 933212 w 1097280"/>
                  <a:gd name="connsiteY7" fmla="*/ 378375 h 1195251"/>
                  <a:gd name="connsiteX8" fmla="*/ 562184 w 1097280"/>
                  <a:gd name="connsiteY8" fmla="*/ 7348 h 1195251"/>
                  <a:gd name="connsiteX9" fmla="*/ 191157 w 1097280"/>
                  <a:gd name="connsiteY9" fmla="*/ 378375 h 1195251"/>
                  <a:gd name="connsiteX10" fmla="*/ 266894 w 1097280"/>
                  <a:gd name="connsiteY10" fmla="*/ 601985 h 1195251"/>
                  <a:gd name="connsiteX11" fmla="*/ 7348 w 1097280"/>
                  <a:gd name="connsiteY11" fmla="*/ 1065665 h 1195251"/>
                  <a:gd name="connsiteX12" fmla="*/ 133525 w 1097280"/>
                  <a:gd name="connsiteY12" fmla="*/ 1191999 h 1195251"/>
                  <a:gd name="connsiteX13" fmla="*/ 562094 w 1097280"/>
                  <a:gd name="connsiteY13" fmla="*/ 259850 h 1195251"/>
                  <a:gd name="connsiteX14" fmla="*/ 680688 w 1097280"/>
                  <a:gd name="connsiteY14" fmla="*/ 378375 h 1195251"/>
                  <a:gd name="connsiteX15" fmla="*/ 562094 w 1097280"/>
                  <a:gd name="connsiteY15" fmla="*/ 496901 h 1195251"/>
                  <a:gd name="connsiteX16" fmla="*/ 443567 w 1097280"/>
                  <a:gd name="connsiteY16" fmla="*/ 378375 h 1195251"/>
                  <a:gd name="connsiteX17" fmla="*/ 562094 w 1097280"/>
                  <a:gd name="connsiteY17" fmla="*/ 259850 h 1195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7280" h="1195251">
                    <a:moveTo>
                      <a:pt x="133508" y="1191999"/>
                    </a:moveTo>
                    <a:cubicBezTo>
                      <a:pt x="203198" y="1191999"/>
                      <a:pt x="259763" y="1135436"/>
                      <a:pt x="259763" y="1065743"/>
                    </a:cubicBezTo>
                    <a:cubicBezTo>
                      <a:pt x="259763" y="904090"/>
                      <a:pt x="391300" y="772554"/>
                      <a:pt x="552953" y="772554"/>
                    </a:cubicBezTo>
                    <a:cubicBezTo>
                      <a:pt x="714606" y="772554"/>
                      <a:pt x="846142" y="904090"/>
                      <a:pt x="846142" y="1065743"/>
                    </a:cubicBezTo>
                    <a:cubicBezTo>
                      <a:pt x="846142" y="1135433"/>
                      <a:pt x="902705" y="1191999"/>
                      <a:pt x="972398" y="1191999"/>
                    </a:cubicBezTo>
                    <a:cubicBezTo>
                      <a:pt x="1042088" y="1191999"/>
                      <a:pt x="1098654" y="1135436"/>
                      <a:pt x="1098654" y="1065743"/>
                    </a:cubicBezTo>
                    <a:cubicBezTo>
                      <a:pt x="1098654" y="875159"/>
                      <a:pt x="1000183" y="707305"/>
                      <a:pt x="851697" y="609715"/>
                    </a:cubicBezTo>
                    <a:cubicBezTo>
                      <a:pt x="902596" y="546225"/>
                      <a:pt x="933212" y="465854"/>
                      <a:pt x="933212" y="378375"/>
                    </a:cubicBezTo>
                    <a:cubicBezTo>
                      <a:pt x="933212" y="173821"/>
                      <a:pt x="766700" y="7348"/>
                      <a:pt x="562184" y="7348"/>
                    </a:cubicBezTo>
                    <a:cubicBezTo>
                      <a:pt x="357552" y="7348"/>
                      <a:pt x="191157" y="173821"/>
                      <a:pt x="191157" y="378375"/>
                    </a:cubicBezTo>
                    <a:cubicBezTo>
                      <a:pt x="191157" y="462416"/>
                      <a:pt x="219629" y="539725"/>
                      <a:pt x="266894" y="601985"/>
                    </a:cubicBezTo>
                    <a:cubicBezTo>
                      <a:pt x="111482" y="698273"/>
                      <a:pt x="7348" y="869800"/>
                      <a:pt x="7348" y="1065665"/>
                    </a:cubicBezTo>
                    <a:cubicBezTo>
                      <a:pt x="7271" y="1135469"/>
                      <a:pt x="63834" y="1191999"/>
                      <a:pt x="133525" y="1191999"/>
                    </a:cubicBezTo>
                    <a:close/>
                    <a:moveTo>
                      <a:pt x="562094" y="259850"/>
                    </a:moveTo>
                    <a:cubicBezTo>
                      <a:pt x="627459" y="259850"/>
                      <a:pt x="680688" y="313007"/>
                      <a:pt x="680688" y="378375"/>
                    </a:cubicBezTo>
                    <a:cubicBezTo>
                      <a:pt x="680688" y="443744"/>
                      <a:pt x="627454" y="496901"/>
                      <a:pt x="562094" y="496901"/>
                    </a:cubicBezTo>
                    <a:cubicBezTo>
                      <a:pt x="496766" y="496940"/>
                      <a:pt x="443567" y="443744"/>
                      <a:pt x="443567" y="378375"/>
                    </a:cubicBezTo>
                    <a:cubicBezTo>
                      <a:pt x="443567" y="313048"/>
                      <a:pt x="496763" y="259850"/>
                      <a:pt x="562094" y="25985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id="{7AC9F7FF-0E87-BD5A-ECDF-62BCB8221DF6}"/>
                  </a:ext>
                </a:extLst>
              </p:cNvPr>
              <p:cNvSpPr/>
              <p:nvPr/>
            </p:nvSpPr>
            <p:spPr>
              <a:xfrm>
                <a:off x="-4287798" y="5137548"/>
                <a:ext cx="1097280" cy="1195251"/>
              </a:xfrm>
              <a:custGeom>
                <a:avLst/>
                <a:gdLst>
                  <a:gd name="connsiteX0" fmla="*/ 7348 w 1097280"/>
                  <a:gd name="connsiteY0" fmla="*/ 1065664 h 1195251"/>
                  <a:gd name="connsiteX1" fmla="*/ 133604 w 1097280"/>
                  <a:gd name="connsiteY1" fmla="*/ 1191920 h 1195251"/>
                  <a:gd name="connsiteX2" fmla="*/ 259860 w 1097280"/>
                  <a:gd name="connsiteY2" fmla="*/ 1065664 h 1195251"/>
                  <a:gd name="connsiteX3" fmla="*/ 553049 w 1097280"/>
                  <a:gd name="connsiteY3" fmla="*/ 772476 h 1195251"/>
                  <a:gd name="connsiteX4" fmla="*/ 846238 w 1097280"/>
                  <a:gd name="connsiteY4" fmla="*/ 1065664 h 1195251"/>
                  <a:gd name="connsiteX5" fmla="*/ 972494 w 1097280"/>
                  <a:gd name="connsiteY5" fmla="*/ 1191920 h 1195251"/>
                  <a:gd name="connsiteX6" fmla="*/ 1098750 w 1097280"/>
                  <a:gd name="connsiteY6" fmla="*/ 1065664 h 1195251"/>
                  <a:gd name="connsiteX7" fmla="*/ 851754 w 1097280"/>
                  <a:gd name="connsiteY7" fmla="*/ 609559 h 1195251"/>
                  <a:gd name="connsiteX8" fmla="*/ 933307 w 1097280"/>
                  <a:gd name="connsiteY8" fmla="*/ 378297 h 1195251"/>
                  <a:gd name="connsiteX9" fmla="*/ 562280 w 1097280"/>
                  <a:gd name="connsiteY9" fmla="*/ 7348 h 1195251"/>
                  <a:gd name="connsiteX10" fmla="*/ 191252 w 1097280"/>
                  <a:gd name="connsiteY10" fmla="*/ 378297 h 1195251"/>
                  <a:gd name="connsiteX11" fmla="*/ 267103 w 1097280"/>
                  <a:gd name="connsiteY11" fmla="*/ 601868 h 1195251"/>
                  <a:gd name="connsiteX12" fmla="*/ 7362 w 1097280"/>
                  <a:gd name="connsiteY12" fmla="*/ 1065664 h 1195251"/>
                  <a:gd name="connsiteX13" fmla="*/ 562189 w 1097280"/>
                  <a:gd name="connsiteY13" fmla="*/ 259732 h 1195251"/>
                  <a:gd name="connsiteX14" fmla="*/ 680784 w 1097280"/>
                  <a:gd name="connsiteY14" fmla="*/ 378258 h 1195251"/>
                  <a:gd name="connsiteX15" fmla="*/ 562189 w 1097280"/>
                  <a:gd name="connsiteY15" fmla="*/ 496549 h 1195251"/>
                  <a:gd name="connsiteX16" fmla="*/ 443595 w 1097280"/>
                  <a:gd name="connsiteY16" fmla="*/ 378258 h 1195251"/>
                  <a:gd name="connsiteX17" fmla="*/ 562189 w 1097280"/>
                  <a:gd name="connsiteY17" fmla="*/ 259732 h 1195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7280" h="1195251">
                    <a:moveTo>
                      <a:pt x="7348" y="1065664"/>
                    </a:moveTo>
                    <a:cubicBezTo>
                      <a:pt x="7348" y="1135355"/>
                      <a:pt x="63911" y="1191920"/>
                      <a:pt x="133604" y="1191920"/>
                    </a:cubicBezTo>
                    <a:cubicBezTo>
                      <a:pt x="203294" y="1191920"/>
                      <a:pt x="259860" y="1135358"/>
                      <a:pt x="259860" y="1065664"/>
                    </a:cubicBezTo>
                    <a:cubicBezTo>
                      <a:pt x="259860" y="903973"/>
                      <a:pt x="391396" y="772476"/>
                      <a:pt x="553049" y="772476"/>
                    </a:cubicBezTo>
                    <a:cubicBezTo>
                      <a:pt x="714702" y="772476"/>
                      <a:pt x="846238" y="904012"/>
                      <a:pt x="846238" y="1065664"/>
                    </a:cubicBezTo>
                    <a:cubicBezTo>
                      <a:pt x="846238" y="1135355"/>
                      <a:pt x="902801" y="1191920"/>
                      <a:pt x="972494" y="1191920"/>
                    </a:cubicBezTo>
                    <a:cubicBezTo>
                      <a:pt x="1042184" y="1191920"/>
                      <a:pt x="1098750" y="1135358"/>
                      <a:pt x="1098750" y="1065664"/>
                    </a:cubicBezTo>
                    <a:cubicBezTo>
                      <a:pt x="1098750" y="875042"/>
                      <a:pt x="1000279" y="707187"/>
                      <a:pt x="851754" y="609559"/>
                    </a:cubicBezTo>
                    <a:cubicBezTo>
                      <a:pt x="902691" y="546068"/>
                      <a:pt x="933307" y="465697"/>
                      <a:pt x="933307" y="378297"/>
                    </a:cubicBezTo>
                    <a:cubicBezTo>
                      <a:pt x="933307" y="173664"/>
                      <a:pt x="766795" y="7348"/>
                      <a:pt x="562280" y="7348"/>
                    </a:cubicBezTo>
                    <a:cubicBezTo>
                      <a:pt x="357647" y="7348"/>
                      <a:pt x="191252" y="173743"/>
                      <a:pt x="191252" y="378297"/>
                    </a:cubicBezTo>
                    <a:cubicBezTo>
                      <a:pt x="191252" y="462338"/>
                      <a:pt x="219764" y="539685"/>
                      <a:pt x="267103" y="601868"/>
                    </a:cubicBezTo>
                    <a:cubicBezTo>
                      <a:pt x="111495" y="698194"/>
                      <a:pt x="7362" y="869722"/>
                      <a:pt x="7362" y="1065664"/>
                    </a:cubicBezTo>
                    <a:close/>
                    <a:moveTo>
                      <a:pt x="562189" y="259732"/>
                    </a:moveTo>
                    <a:cubicBezTo>
                      <a:pt x="627555" y="259732"/>
                      <a:pt x="680784" y="312889"/>
                      <a:pt x="680784" y="378258"/>
                    </a:cubicBezTo>
                    <a:cubicBezTo>
                      <a:pt x="680784" y="443431"/>
                      <a:pt x="627550" y="496549"/>
                      <a:pt x="562189" y="496549"/>
                    </a:cubicBezTo>
                    <a:cubicBezTo>
                      <a:pt x="496829" y="496549"/>
                      <a:pt x="443595" y="443430"/>
                      <a:pt x="443595" y="378258"/>
                    </a:cubicBezTo>
                    <a:cubicBezTo>
                      <a:pt x="443672" y="312931"/>
                      <a:pt x="496867" y="259732"/>
                      <a:pt x="562189" y="2597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399" name="Freeform: Shape 398">
                <a:extLst>
                  <a:ext uri="{FF2B5EF4-FFF2-40B4-BE49-F238E27FC236}">
                    <a16:creationId xmlns:a16="http://schemas.microsoft.com/office/drawing/2014/main" id="{8DF895C3-48B9-2D3B-4975-87EF50383E5C}"/>
                  </a:ext>
                </a:extLst>
              </p:cNvPr>
              <p:cNvSpPr/>
              <p:nvPr/>
            </p:nvSpPr>
            <p:spPr>
              <a:xfrm>
                <a:off x="-6431709" y="3065971"/>
                <a:ext cx="1097280" cy="1195251"/>
              </a:xfrm>
              <a:custGeom>
                <a:avLst/>
                <a:gdLst>
                  <a:gd name="connsiteX0" fmla="*/ 133430 w 1097280"/>
                  <a:gd name="connsiteY0" fmla="*/ 1191920 h 1195251"/>
                  <a:gd name="connsiteX1" fmla="*/ 259685 w 1097280"/>
                  <a:gd name="connsiteY1" fmla="*/ 1065665 h 1195251"/>
                  <a:gd name="connsiteX2" fmla="*/ 553061 w 1097280"/>
                  <a:gd name="connsiteY2" fmla="*/ 772514 h 1195251"/>
                  <a:gd name="connsiteX3" fmla="*/ 846328 w 1097280"/>
                  <a:gd name="connsiteY3" fmla="*/ 1065665 h 1195251"/>
                  <a:gd name="connsiteX4" fmla="*/ 972584 w 1097280"/>
                  <a:gd name="connsiteY4" fmla="*/ 1191920 h 1195251"/>
                  <a:gd name="connsiteX5" fmla="*/ 1098840 w 1097280"/>
                  <a:gd name="connsiteY5" fmla="*/ 1065665 h 1195251"/>
                  <a:gd name="connsiteX6" fmla="*/ 851844 w 1097280"/>
                  <a:gd name="connsiteY6" fmla="*/ 609637 h 1195251"/>
                  <a:gd name="connsiteX7" fmla="*/ 933359 w 1097280"/>
                  <a:gd name="connsiteY7" fmla="*/ 378258 h 1195251"/>
                  <a:gd name="connsiteX8" fmla="*/ 562410 w 1097280"/>
                  <a:gd name="connsiteY8" fmla="*/ 7348 h 1195251"/>
                  <a:gd name="connsiteX9" fmla="*/ 191461 w 1097280"/>
                  <a:gd name="connsiteY9" fmla="*/ 378258 h 1195251"/>
                  <a:gd name="connsiteX10" fmla="*/ 267198 w 1097280"/>
                  <a:gd name="connsiteY10" fmla="*/ 601868 h 1195251"/>
                  <a:gd name="connsiteX11" fmla="*/ 7348 w 1097280"/>
                  <a:gd name="connsiteY11" fmla="*/ 1065665 h 1195251"/>
                  <a:gd name="connsiteX12" fmla="*/ 133447 w 1097280"/>
                  <a:gd name="connsiteY12" fmla="*/ 1191920 h 1195251"/>
                  <a:gd name="connsiteX13" fmla="*/ 562251 w 1097280"/>
                  <a:gd name="connsiteY13" fmla="*/ 259771 h 1195251"/>
                  <a:gd name="connsiteX14" fmla="*/ 680776 w 1097280"/>
                  <a:gd name="connsiteY14" fmla="*/ 378179 h 1195251"/>
                  <a:gd name="connsiteX15" fmla="*/ 562251 w 1097280"/>
                  <a:gd name="connsiteY15" fmla="*/ 496774 h 1195251"/>
                  <a:gd name="connsiteX16" fmla="*/ 443725 w 1097280"/>
                  <a:gd name="connsiteY16" fmla="*/ 378179 h 1195251"/>
                  <a:gd name="connsiteX17" fmla="*/ 562251 w 1097280"/>
                  <a:gd name="connsiteY17" fmla="*/ 259771 h 1195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7280" h="1195251">
                    <a:moveTo>
                      <a:pt x="133430" y="1191920"/>
                    </a:moveTo>
                    <a:cubicBezTo>
                      <a:pt x="203120" y="1191920"/>
                      <a:pt x="259685" y="1135358"/>
                      <a:pt x="259685" y="1065665"/>
                    </a:cubicBezTo>
                    <a:cubicBezTo>
                      <a:pt x="259685" y="904012"/>
                      <a:pt x="391300" y="772514"/>
                      <a:pt x="553061" y="772514"/>
                    </a:cubicBezTo>
                    <a:cubicBezTo>
                      <a:pt x="714821" y="772514"/>
                      <a:pt x="846328" y="904051"/>
                      <a:pt x="846328" y="1065665"/>
                    </a:cubicBezTo>
                    <a:cubicBezTo>
                      <a:pt x="846328" y="1135355"/>
                      <a:pt x="902891" y="1191920"/>
                      <a:pt x="972584" y="1191920"/>
                    </a:cubicBezTo>
                    <a:cubicBezTo>
                      <a:pt x="1042274" y="1191920"/>
                      <a:pt x="1098840" y="1135358"/>
                      <a:pt x="1098840" y="1065665"/>
                    </a:cubicBezTo>
                    <a:cubicBezTo>
                      <a:pt x="1098840" y="875081"/>
                      <a:pt x="1000369" y="707226"/>
                      <a:pt x="851844" y="609637"/>
                    </a:cubicBezTo>
                    <a:cubicBezTo>
                      <a:pt x="902743" y="546146"/>
                      <a:pt x="933359" y="465737"/>
                      <a:pt x="933359" y="378258"/>
                    </a:cubicBezTo>
                    <a:cubicBezTo>
                      <a:pt x="933359" y="173742"/>
                      <a:pt x="766965" y="7348"/>
                      <a:pt x="562410" y="7348"/>
                    </a:cubicBezTo>
                    <a:cubicBezTo>
                      <a:pt x="357856" y="7348"/>
                      <a:pt x="191461" y="173742"/>
                      <a:pt x="191461" y="378258"/>
                    </a:cubicBezTo>
                    <a:cubicBezTo>
                      <a:pt x="191461" y="462299"/>
                      <a:pt x="219933" y="539646"/>
                      <a:pt x="267198" y="601868"/>
                    </a:cubicBezTo>
                    <a:cubicBezTo>
                      <a:pt x="111590" y="698155"/>
                      <a:pt x="7348" y="869722"/>
                      <a:pt x="7348" y="1065665"/>
                    </a:cubicBezTo>
                    <a:cubicBezTo>
                      <a:pt x="7195" y="1135355"/>
                      <a:pt x="63682" y="1191920"/>
                      <a:pt x="133447" y="1191920"/>
                    </a:cubicBezTo>
                    <a:close/>
                    <a:moveTo>
                      <a:pt x="562251" y="259771"/>
                    </a:moveTo>
                    <a:cubicBezTo>
                      <a:pt x="627616" y="259771"/>
                      <a:pt x="680776" y="312890"/>
                      <a:pt x="680776" y="378179"/>
                    </a:cubicBezTo>
                    <a:cubicBezTo>
                      <a:pt x="680776" y="443545"/>
                      <a:pt x="627619" y="496774"/>
                      <a:pt x="562251" y="496774"/>
                    </a:cubicBezTo>
                    <a:cubicBezTo>
                      <a:pt x="496961" y="496774"/>
                      <a:pt x="443725" y="443540"/>
                      <a:pt x="443725" y="378179"/>
                    </a:cubicBezTo>
                    <a:cubicBezTo>
                      <a:pt x="443725" y="312929"/>
                      <a:pt x="496958" y="259771"/>
                      <a:pt x="562251" y="25977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00" name="Freeform: Shape 399">
                <a:extLst>
                  <a:ext uri="{FF2B5EF4-FFF2-40B4-BE49-F238E27FC236}">
                    <a16:creationId xmlns:a16="http://schemas.microsoft.com/office/drawing/2014/main" id="{A2E17BB3-4FDC-0A93-F77A-FEB34B4DE60F}"/>
                  </a:ext>
                </a:extLst>
              </p:cNvPr>
              <p:cNvSpPr/>
              <p:nvPr/>
            </p:nvSpPr>
            <p:spPr>
              <a:xfrm>
                <a:off x="-5880519" y="4375983"/>
                <a:ext cx="1498963" cy="1430383"/>
              </a:xfrm>
              <a:custGeom>
                <a:avLst/>
                <a:gdLst>
                  <a:gd name="connsiteX0" fmla="*/ 1414903 w 1498962"/>
                  <a:gd name="connsiteY0" fmla="*/ 1187476 h 1430382"/>
                  <a:gd name="connsiteX1" fmla="*/ 249826 w 1498962"/>
                  <a:gd name="connsiteY1" fmla="*/ 84317 h 1430382"/>
                  <a:gd name="connsiteX2" fmla="*/ 84382 w 1498962"/>
                  <a:gd name="connsiteY2" fmla="*/ 17383 h 1430382"/>
                  <a:gd name="connsiteX3" fmla="*/ 17410 w 1498962"/>
                  <a:gd name="connsiteY3" fmla="*/ 182828 h 1430382"/>
                  <a:gd name="connsiteX4" fmla="*/ 1329443 w 1498962"/>
                  <a:gd name="connsiteY4" fmla="*/ 1425008 h 1430382"/>
                  <a:gd name="connsiteX5" fmla="*/ 1372191 w 1498962"/>
                  <a:gd name="connsiteY5" fmla="*/ 1432547 h 1430382"/>
                  <a:gd name="connsiteX6" fmla="*/ 1491021 w 1498962"/>
                  <a:gd name="connsiteY6" fmla="*/ 1349042 h 1430382"/>
                  <a:gd name="connsiteX7" fmla="*/ 1414902 w 1498962"/>
                  <a:gd name="connsiteY7" fmla="*/ 1187467 h 1430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98962" h="1430382">
                    <a:moveTo>
                      <a:pt x="1414903" y="1187476"/>
                    </a:moveTo>
                    <a:cubicBezTo>
                      <a:pt x="891637" y="998998"/>
                      <a:pt x="467029" y="596933"/>
                      <a:pt x="249826" y="84317"/>
                    </a:cubicBezTo>
                    <a:cubicBezTo>
                      <a:pt x="222655" y="20100"/>
                      <a:pt x="148524" y="-9789"/>
                      <a:pt x="84382" y="17383"/>
                    </a:cubicBezTo>
                    <a:cubicBezTo>
                      <a:pt x="20165" y="44555"/>
                      <a:pt x="-9839" y="118686"/>
                      <a:pt x="17410" y="182828"/>
                    </a:cubicBezTo>
                    <a:cubicBezTo>
                      <a:pt x="261995" y="760056"/>
                      <a:pt x="740174" y="1212801"/>
                      <a:pt x="1329443" y="1425008"/>
                    </a:cubicBezTo>
                    <a:cubicBezTo>
                      <a:pt x="1343565" y="1430059"/>
                      <a:pt x="1358031" y="1432547"/>
                      <a:pt x="1372191" y="1432547"/>
                    </a:cubicBezTo>
                    <a:cubicBezTo>
                      <a:pt x="1423932" y="1432547"/>
                      <a:pt x="1472455" y="1400515"/>
                      <a:pt x="1491021" y="1349042"/>
                    </a:cubicBezTo>
                    <a:cubicBezTo>
                      <a:pt x="1514518" y="1283447"/>
                      <a:pt x="1480496" y="1211118"/>
                      <a:pt x="1414902" y="118746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id="{E45DE966-562F-2307-44B6-663F315462E9}"/>
                  </a:ext>
                </a:extLst>
              </p:cNvPr>
              <p:cNvSpPr/>
              <p:nvPr/>
            </p:nvSpPr>
            <p:spPr>
              <a:xfrm>
                <a:off x="-3063170" y="4271631"/>
                <a:ext cx="1410789" cy="1489166"/>
              </a:xfrm>
              <a:custGeom>
                <a:avLst/>
                <a:gdLst>
                  <a:gd name="connsiteX0" fmla="*/ 1320669 w 1410788"/>
                  <a:gd name="connsiteY0" fmla="*/ 14967 h 1489165"/>
                  <a:gd name="connsiteX1" fmla="*/ 1158978 w 1410788"/>
                  <a:gd name="connsiteY1" fmla="*/ 90589 h 1489165"/>
                  <a:gd name="connsiteX2" fmla="*/ 82663 w 1410788"/>
                  <a:gd name="connsiteY2" fmla="*/ 1240774 h 1489165"/>
                  <a:gd name="connsiteX3" fmla="*/ 18102 w 1410788"/>
                  <a:gd name="connsiteY3" fmla="*/ 1407168 h 1489165"/>
                  <a:gd name="connsiteX4" fmla="*/ 133679 w 1410788"/>
                  <a:gd name="connsiteY4" fmla="*/ 1482522 h 1489165"/>
                  <a:gd name="connsiteX5" fmla="*/ 184578 w 1410788"/>
                  <a:gd name="connsiteY5" fmla="*/ 1471806 h 1489165"/>
                  <a:gd name="connsiteX6" fmla="*/ 1396289 w 1410788"/>
                  <a:gd name="connsiteY6" fmla="*/ 176624 h 1489165"/>
                  <a:gd name="connsiteX7" fmla="*/ 1320666 w 1410788"/>
                  <a:gd name="connsiteY7" fmla="*/ 14892 h 1489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10788" h="1489165">
                    <a:moveTo>
                      <a:pt x="1320669" y="14967"/>
                    </a:moveTo>
                    <a:cubicBezTo>
                      <a:pt x="1255075" y="-8837"/>
                      <a:pt x="1182745" y="24993"/>
                      <a:pt x="1158978" y="90589"/>
                    </a:cubicBezTo>
                    <a:cubicBezTo>
                      <a:pt x="973518" y="601804"/>
                      <a:pt x="581289" y="1021053"/>
                      <a:pt x="82663" y="1240774"/>
                    </a:cubicBezTo>
                    <a:cubicBezTo>
                      <a:pt x="18829" y="1268940"/>
                      <a:pt x="-9988" y="1343379"/>
                      <a:pt x="18102" y="1407168"/>
                    </a:cubicBezTo>
                    <a:cubicBezTo>
                      <a:pt x="38959" y="1454393"/>
                      <a:pt x="85152" y="1482522"/>
                      <a:pt x="133679" y="1482522"/>
                    </a:cubicBezTo>
                    <a:cubicBezTo>
                      <a:pt x="150671" y="1482522"/>
                      <a:pt x="167931" y="1479078"/>
                      <a:pt x="184578" y="1471806"/>
                    </a:cubicBezTo>
                    <a:cubicBezTo>
                      <a:pt x="745925" y="1224311"/>
                      <a:pt x="1187512" y="752255"/>
                      <a:pt x="1396289" y="176624"/>
                    </a:cubicBezTo>
                    <a:cubicBezTo>
                      <a:pt x="1420055" y="111029"/>
                      <a:pt x="1386224" y="38621"/>
                      <a:pt x="1320666" y="1489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02" name="Freeform: Shape 401">
                <a:extLst>
                  <a:ext uri="{FF2B5EF4-FFF2-40B4-BE49-F238E27FC236}">
                    <a16:creationId xmlns:a16="http://schemas.microsoft.com/office/drawing/2014/main" id="{66AF537B-13FA-DA13-F804-54A8361C4AB3}"/>
                  </a:ext>
                </a:extLst>
              </p:cNvPr>
              <p:cNvSpPr/>
              <p:nvPr/>
            </p:nvSpPr>
            <p:spPr>
              <a:xfrm>
                <a:off x="-3133163" y="1568356"/>
                <a:ext cx="1352006" cy="1234440"/>
              </a:xfrm>
              <a:custGeom>
                <a:avLst/>
                <a:gdLst>
                  <a:gd name="connsiteX0" fmla="*/ 87055 w 1352005"/>
                  <a:gd name="connsiteY0" fmla="*/ 250939 h 1234440"/>
                  <a:gd name="connsiteX1" fmla="*/ 1111444 w 1352005"/>
                  <a:gd name="connsiteY1" fmla="*/ 1165826 h 1234440"/>
                  <a:gd name="connsiteX2" fmla="*/ 1222808 w 1352005"/>
                  <a:gd name="connsiteY2" fmla="*/ 1232378 h 1234440"/>
                  <a:gd name="connsiteX3" fmla="*/ 1282356 w 1352005"/>
                  <a:gd name="connsiteY3" fmla="*/ 1217299 h 1234440"/>
                  <a:gd name="connsiteX4" fmla="*/ 1333830 w 1352005"/>
                  <a:gd name="connsiteY4" fmla="*/ 1046388 h 1234440"/>
                  <a:gd name="connsiteX5" fmla="*/ 180216 w 1352005"/>
                  <a:gd name="connsiteY5" fmla="*/ 16316 h 1234440"/>
                  <a:gd name="connsiteX6" fmla="*/ 16310 w 1352005"/>
                  <a:gd name="connsiteY6" fmla="*/ 86924 h 1234440"/>
                  <a:gd name="connsiteX7" fmla="*/ 87033 w 1352005"/>
                  <a:gd name="connsiteY7" fmla="*/ 250909 h 1234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2005" h="1234440">
                    <a:moveTo>
                      <a:pt x="87055" y="250939"/>
                    </a:moveTo>
                    <a:cubicBezTo>
                      <a:pt x="524292" y="424956"/>
                      <a:pt x="888128" y="749829"/>
                      <a:pt x="1111444" y="1165826"/>
                    </a:cubicBezTo>
                    <a:cubicBezTo>
                      <a:pt x="1134215" y="1208267"/>
                      <a:pt x="1177804" y="1232378"/>
                      <a:pt x="1222808" y="1232378"/>
                    </a:cubicBezTo>
                    <a:cubicBezTo>
                      <a:pt x="1242938" y="1232378"/>
                      <a:pt x="1263451" y="1227479"/>
                      <a:pt x="1282356" y="1217299"/>
                    </a:cubicBezTo>
                    <a:cubicBezTo>
                      <a:pt x="1343856" y="1184310"/>
                      <a:pt x="1366818" y="1107806"/>
                      <a:pt x="1333830" y="1046388"/>
                    </a:cubicBezTo>
                    <a:cubicBezTo>
                      <a:pt x="1082356" y="578035"/>
                      <a:pt x="672679" y="212288"/>
                      <a:pt x="180216" y="16316"/>
                    </a:cubicBezTo>
                    <a:cubicBezTo>
                      <a:pt x="115577" y="-9440"/>
                      <a:pt x="42096" y="22171"/>
                      <a:pt x="16310" y="86924"/>
                    </a:cubicBezTo>
                    <a:cubicBezTo>
                      <a:pt x="-9446" y="151716"/>
                      <a:pt x="22203" y="225152"/>
                      <a:pt x="87033" y="25090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03" name="Freeform: Shape 402">
                <a:extLst>
                  <a:ext uri="{FF2B5EF4-FFF2-40B4-BE49-F238E27FC236}">
                    <a16:creationId xmlns:a16="http://schemas.microsoft.com/office/drawing/2014/main" id="{B2116F6D-8C01-A408-C2B3-72F7AE23F1DC}"/>
                  </a:ext>
                </a:extLst>
              </p:cNvPr>
              <p:cNvSpPr/>
              <p:nvPr/>
            </p:nvSpPr>
            <p:spPr>
              <a:xfrm>
                <a:off x="-5844008" y="1538227"/>
                <a:ext cx="1479369" cy="1361803"/>
              </a:xfrm>
              <a:custGeom>
                <a:avLst/>
                <a:gdLst>
                  <a:gd name="connsiteX0" fmla="*/ 79487 w 1479368"/>
                  <a:gd name="connsiteY0" fmla="*/ 1343950 h 1361802"/>
                  <a:gd name="connsiteX1" fmla="*/ 133524 w 1479368"/>
                  <a:gd name="connsiteY1" fmla="*/ 1356196 h 1361802"/>
                  <a:gd name="connsiteX2" fmla="*/ 247641 w 1479368"/>
                  <a:gd name="connsiteY2" fmla="*/ 1284095 h 1361802"/>
                  <a:gd name="connsiteX3" fmla="*/ 1392143 w 1479368"/>
                  <a:gd name="connsiteY3" fmla="*/ 252652 h 1361802"/>
                  <a:gd name="connsiteX4" fmla="*/ 1469257 w 1479368"/>
                  <a:gd name="connsiteY4" fmla="*/ 91685 h 1361802"/>
                  <a:gd name="connsiteX5" fmla="*/ 1308290 w 1479368"/>
                  <a:gd name="connsiteY5" fmla="*/ 14532 h 1361802"/>
                  <a:gd name="connsiteX6" fmla="*/ 19574 w 1479368"/>
                  <a:gd name="connsiteY6" fmla="*/ 1175788 h 1361802"/>
                  <a:gd name="connsiteX7" fmla="*/ 79467 w 1479368"/>
                  <a:gd name="connsiteY7" fmla="*/ 1343985 h 1361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9368" h="1361802">
                    <a:moveTo>
                      <a:pt x="79487" y="1343950"/>
                    </a:moveTo>
                    <a:cubicBezTo>
                      <a:pt x="96899" y="1352255"/>
                      <a:pt x="115423" y="1356196"/>
                      <a:pt x="133524" y="1356196"/>
                    </a:cubicBezTo>
                    <a:cubicBezTo>
                      <a:pt x="180749" y="1356196"/>
                      <a:pt x="226023" y="1329599"/>
                      <a:pt x="247641" y="1284095"/>
                    </a:cubicBezTo>
                    <a:cubicBezTo>
                      <a:pt x="475425" y="804496"/>
                      <a:pt x="892567" y="428570"/>
                      <a:pt x="1392143" y="252652"/>
                    </a:cubicBezTo>
                    <a:cubicBezTo>
                      <a:pt x="1457929" y="229498"/>
                      <a:pt x="1492446" y="157397"/>
                      <a:pt x="1469257" y="91685"/>
                    </a:cubicBezTo>
                    <a:cubicBezTo>
                      <a:pt x="1446104" y="25899"/>
                      <a:pt x="1374119" y="-8579"/>
                      <a:pt x="1308290" y="14532"/>
                    </a:cubicBezTo>
                    <a:cubicBezTo>
                      <a:pt x="745680" y="212660"/>
                      <a:pt x="275966" y="635887"/>
                      <a:pt x="19574" y="1175788"/>
                    </a:cubicBezTo>
                    <a:cubicBezTo>
                      <a:pt x="-10315" y="1238781"/>
                      <a:pt x="16474" y="1314055"/>
                      <a:pt x="79467" y="134398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</p:grp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E9B446A2-51E6-85C6-12A5-97044F9E45CF}"/>
              </a:ext>
            </a:extLst>
          </p:cNvPr>
          <p:cNvGrpSpPr/>
          <p:nvPr/>
        </p:nvGrpSpPr>
        <p:grpSpPr>
          <a:xfrm>
            <a:off x="4806057" y="6535544"/>
            <a:ext cx="1481430" cy="1289871"/>
            <a:chOff x="4237046" y="6865960"/>
            <a:chExt cx="1481430" cy="1289871"/>
          </a:xfrm>
        </p:grpSpPr>
        <p:sp>
          <p:nvSpPr>
            <p:cNvPr id="405" name="Graphic 25">
              <a:extLst>
                <a:ext uri="{FF2B5EF4-FFF2-40B4-BE49-F238E27FC236}">
                  <a16:creationId xmlns:a16="http://schemas.microsoft.com/office/drawing/2014/main" id="{57063293-1916-95E6-6FDC-B218113B915C}"/>
                </a:ext>
              </a:extLst>
            </p:cNvPr>
            <p:cNvSpPr/>
            <p:nvPr/>
          </p:nvSpPr>
          <p:spPr>
            <a:xfrm>
              <a:off x="4237046" y="6879645"/>
              <a:ext cx="1286390" cy="1276186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rgbClr val="18417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B49B49B0-5F78-A7B7-AF56-EA7F7AFD8D89}"/>
                </a:ext>
              </a:extLst>
            </p:cNvPr>
            <p:cNvSpPr txBox="1"/>
            <p:nvPr/>
          </p:nvSpPr>
          <p:spPr>
            <a:xfrm>
              <a:off x="4514310" y="7360687"/>
              <a:ext cx="774118" cy="3095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>
                  <a:solidFill>
                    <a:schemeClr val="tx1"/>
                  </a:solidFill>
                </a:rPr>
                <a:t>Gross and net profits</a:t>
              </a:r>
              <a:endParaRPr lang="en-IN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A43C265E-918E-26A9-FDE0-43F54F305413}"/>
                </a:ext>
              </a:extLst>
            </p:cNvPr>
            <p:cNvGrpSpPr/>
            <p:nvPr/>
          </p:nvGrpSpPr>
          <p:grpSpPr>
            <a:xfrm>
              <a:off x="5195192" y="6865960"/>
              <a:ext cx="523284" cy="518103"/>
              <a:chOff x="4863891" y="7910221"/>
              <a:chExt cx="523284" cy="518103"/>
            </a:xfrm>
          </p:grpSpPr>
          <p:sp>
            <p:nvSpPr>
              <p:cNvPr id="408" name="Oval 407">
                <a:extLst>
                  <a:ext uri="{FF2B5EF4-FFF2-40B4-BE49-F238E27FC236}">
                    <a16:creationId xmlns:a16="http://schemas.microsoft.com/office/drawing/2014/main" id="{B0562A3B-2162-5866-597A-1246BD156293}"/>
                  </a:ext>
                </a:extLst>
              </p:cNvPr>
              <p:cNvSpPr/>
              <p:nvPr/>
            </p:nvSpPr>
            <p:spPr>
              <a:xfrm>
                <a:off x="4863891" y="7910221"/>
                <a:ext cx="523284" cy="518103"/>
              </a:xfrm>
              <a:prstGeom prst="ellipse">
                <a:avLst/>
              </a:prstGeom>
              <a:solidFill>
                <a:srgbClr val="18417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9" name="Group 408">
                <a:extLst>
                  <a:ext uri="{FF2B5EF4-FFF2-40B4-BE49-F238E27FC236}">
                    <a16:creationId xmlns:a16="http://schemas.microsoft.com/office/drawing/2014/main" id="{7D597190-382B-5359-44F1-FDEB16F3F85D}"/>
                  </a:ext>
                </a:extLst>
              </p:cNvPr>
              <p:cNvGrpSpPr/>
              <p:nvPr/>
            </p:nvGrpSpPr>
            <p:grpSpPr>
              <a:xfrm>
                <a:off x="4986732" y="8019084"/>
                <a:ext cx="277603" cy="300377"/>
                <a:chOff x="-7898577" y="1403931"/>
                <a:chExt cx="5026718" cy="5493485"/>
              </a:xfrm>
              <a:solidFill>
                <a:schemeClr val="bg1"/>
              </a:solidFill>
            </p:grpSpPr>
            <p:sp>
              <p:nvSpPr>
                <p:cNvPr id="410" name="Freeform: Shape 409">
                  <a:extLst>
                    <a:ext uri="{FF2B5EF4-FFF2-40B4-BE49-F238E27FC236}">
                      <a16:creationId xmlns:a16="http://schemas.microsoft.com/office/drawing/2014/main" id="{20731EB7-AC53-2C7F-F1E1-65ACB9C0B16D}"/>
                    </a:ext>
                  </a:extLst>
                </p:cNvPr>
                <p:cNvSpPr/>
                <p:nvPr/>
              </p:nvSpPr>
              <p:spPr>
                <a:xfrm>
                  <a:off x="-4112973" y="1601442"/>
                  <a:ext cx="715191" cy="1293223"/>
                </a:xfrm>
                <a:custGeom>
                  <a:avLst/>
                  <a:gdLst>
                    <a:gd name="connsiteX0" fmla="*/ 358477 w 715191"/>
                    <a:gd name="connsiteY0" fmla="*/ 1291165 h 1293222"/>
                    <a:gd name="connsiteX1" fmla="*/ 7348 w 715191"/>
                    <a:gd name="connsiteY1" fmla="*/ 940036 h 1293222"/>
                    <a:gd name="connsiteX2" fmla="*/ 73173 w 715191"/>
                    <a:gd name="connsiteY2" fmla="*/ 874211 h 1293222"/>
                    <a:gd name="connsiteX3" fmla="*/ 138998 w 715191"/>
                    <a:gd name="connsiteY3" fmla="*/ 940036 h 1293222"/>
                    <a:gd name="connsiteX4" fmla="*/ 363950 w 715191"/>
                    <a:gd name="connsiteY4" fmla="*/ 1164988 h 1293222"/>
                    <a:gd name="connsiteX5" fmla="*/ 588902 w 715191"/>
                    <a:gd name="connsiteY5" fmla="*/ 940036 h 1293222"/>
                    <a:gd name="connsiteX6" fmla="*/ 342024 w 715191"/>
                    <a:gd name="connsiteY6" fmla="*/ 709607 h 1293222"/>
                    <a:gd name="connsiteX7" fmla="*/ 7354 w 715191"/>
                    <a:gd name="connsiteY7" fmla="*/ 358477 h 1293222"/>
                    <a:gd name="connsiteX8" fmla="*/ 358483 w 715191"/>
                    <a:gd name="connsiteY8" fmla="*/ 7348 h 1293222"/>
                    <a:gd name="connsiteX9" fmla="*/ 709613 w 715191"/>
                    <a:gd name="connsiteY9" fmla="*/ 358477 h 1293222"/>
                    <a:gd name="connsiteX10" fmla="*/ 643788 w 715191"/>
                    <a:gd name="connsiteY10" fmla="*/ 424303 h 1293222"/>
                    <a:gd name="connsiteX11" fmla="*/ 577963 w 715191"/>
                    <a:gd name="connsiteY11" fmla="*/ 358477 h 1293222"/>
                    <a:gd name="connsiteX12" fmla="*/ 358487 w 715191"/>
                    <a:gd name="connsiteY12" fmla="*/ 139041 h 1293222"/>
                    <a:gd name="connsiteX13" fmla="*/ 133535 w 715191"/>
                    <a:gd name="connsiteY13" fmla="*/ 363993 h 1293222"/>
                    <a:gd name="connsiteX14" fmla="*/ 380413 w 715191"/>
                    <a:gd name="connsiteY14" fmla="*/ 594422 h 1293222"/>
                    <a:gd name="connsiteX15" fmla="*/ 715084 w 715191"/>
                    <a:gd name="connsiteY15" fmla="*/ 945552 h 1293222"/>
                    <a:gd name="connsiteX16" fmla="*/ 358487 w 715191"/>
                    <a:gd name="connsiteY16" fmla="*/ 1291165 h 12932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15191" h="1293222">
                      <a:moveTo>
                        <a:pt x="358477" y="1291165"/>
                      </a:moveTo>
                      <a:cubicBezTo>
                        <a:pt x="166434" y="1291165"/>
                        <a:pt x="7348" y="1132080"/>
                        <a:pt x="7348" y="940036"/>
                      </a:cubicBezTo>
                      <a:cubicBezTo>
                        <a:pt x="7348" y="907123"/>
                        <a:pt x="34788" y="874211"/>
                        <a:pt x="73173" y="874211"/>
                      </a:cubicBezTo>
                      <a:cubicBezTo>
                        <a:pt x="106085" y="874211"/>
                        <a:pt x="138998" y="901651"/>
                        <a:pt x="138998" y="940036"/>
                      </a:cubicBezTo>
                      <a:cubicBezTo>
                        <a:pt x="138998" y="1066213"/>
                        <a:pt x="237734" y="1164988"/>
                        <a:pt x="363950" y="1164988"/>
                      </a:cubicBezTo>
                      <a:cubicBezTo>
                        <a:pt x="490128" y="1164988"/>
                        <a:pt x="588902" y="1066252"/>
                        <a:pt x="588902" y="940036"/>
                      </a:cubicBezTo>
                      <a:cubicBezTo>
                        <a:pt x="588902" y="830318"/>
                        <a:pt x="523077" y="769967"/>
                        <a:pt x="342024" y="709607"/>
                      </a:cubicBezTo>
                      <a:cubicBezTo>
                        <a:pt x="259744" y="682167"/>
                        <a:pt x="7354" y="599889"/>
                        <a:pt x="7354" y="358477"/>
                      </a:cubicBezTo>
                      <a:cubicBezTo>
                        <a:pt x="7354" y="166434"/>
                        <a:pt x="166440" y="7348"/>
                        <a:pt x="358483" y="7348"/>
                      </a:cubicBezTo>
                      <a:cubicBezTo>
                        <a:pt x="550527" y="7348"/>
                        <a:pt x="709613" y="166434"/>
                        <a:pt x="709613" y="358477"/>
                      </a:cubicBezTo>
                      <a:cubicBezTo>
                        <a:pt x="709613" y="391390"/>
                        <a:pt x="682173" y="424303"/>
                        <a:pt x="643788" y="424303"/>
                      </a:cubicBezTo>
                      <a:cubicBezTo>
                        <a:pt x="610875" y="424303"/>
                        <a:pt x="577963" y="396863"/>
                        <a:pt x="577963" y="358477"/>
                      </a:cubicBezTo>
                      <a:cubicBezTo>
                        <a:pt x="583436" y="237777"/>
                        <a:pt x="484660" y="139041"/>
                        <a:pt x="358487" y="139041"/>
                      </a:cubicBezTo>
                      <a:cubicBezTo>
                        <a:pt x="232310" y="139041"/>
                        <a:pt x="133535" y="237777"/>
                        <a:pt x="133535" y="363993"/>
                      </a:cubicBezTo>
                      <a:cubicBezTo>
                        <a:pt x="133535" y="468245"/>
                        <a:pt x="210343" y="539578"/>
                        <a:pt x="380413" y="594422"/>
                      </a:cubicBezTo>
                      <a:cubicBezTo>
                        <a:pt x="534033" y="643791"/>
                        <a:pt x="715084" y="731582"/>
                        <a:pt x="715084" y="945552"/>
                      </a:cubicBezTo>
                      <a:cubicBezTo>
                        <a:pt x="709611" y="1132080"/>
                        <a:pt x="550521" y="1291165"/>
                        <a:pt x="358487" y="1291165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11" name="Freeform: Shape 410">
                  <a:extLst>
                    <a:ext uri="{FF2B5EF4-FFF2-40B4-BE49-F238E27FC236}">
                      <a16:creationId xmlns:a16="http://schemas.microsoft.com/office/drawing/2014/main" id="{3B596CDF-6852-CAF4-A264-0597146FCA1A}"/>
                    </a:ext>
                  </a:extLst>
                </p:cNvPr>
                <p:cNvSpPr/>
                <p:nvPr/>
              </p:nvSpPr>
              <p:spPr>
                <a:xfrm>
                  <a:off x="-3827668" y="1436883"/>
                  <a:ext cx="137160" cy="303711"/>
                </a:xfrm>
                <a:custGeom>
                  <a:avLst/>
                  <a:gdLst>
                    <a:gd name="connsiteX0" fmla="*/ 73173 w 137160"/>
                    <a:gd name="connsiteY0" fmla="*/ 303600 h 303711"/>
                    <a:gd name="connsiteX1" fmla="*/ 7348 w 137160"/>
                    <a:gd name="connsiteY1" fmla="*/ 237775 h 303711"/>
                    <a:gd name="connsiteX2" fmla="*/ 7348 w 137160"/>
                    <a:gd name="connsiteY2" fmla="*/ 73173 h 303711"/>
                    <a:gd name="connsiteX3" fmla="*/ 73173 w 137160"/>
                    <a:gd name="connsiteY3" fmla="*/ 7348 h 303711"/>
                    <a:gd name="connsiteX4" fmla="*/ 138998 w 137160"/>
                    <a:gd name="connsiteY4" fmla="*/ 73173 h 303711"/>
                    <a:gd name="connsiteX5" fmla="*/ 138998 w 137160"/>
                    <a:gd name="connsiteY5" fmla="*/ 237775 h 303711"/>
                    <a:gd name="connsiteX6" fmla="*/ 73173 w 137160"/>
                    <a:gd name="connsiteY6" fmla="*/ 303600 h 303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7160" h="303711">
                      <a:moveTo>
                        <a:pt x="73173" y="303600"/>
                      </a:moveTo>
                      <a:cubicBezTo>
                        <a:pt x="40260" y="303600"/>
                        <a:pt x="7348" y="276160"/>
                        <a:pt x="7348" y="237775"/>
                      </a:cubicBezTo>
                      <a:lnTo>
                        <a:pt x="7348" y="73173"/>
                      </a:lnTo>
                      <a:cubicBezTo>
                        <a:pt x="7348" y="40260"/>
                        <a:pt x="34788" y="7348"/>
                        <a:pt x="73173" y="7348"/>
                      </a:cubicBezTo>
                      <a:cubicBezTo>
                        <a:pt x="106085" y="7348"/>
                        <a:pt x="138998" y="34788"/>
                        <a:pt x="138998" y="73173"/>
                      </a:cubicBezTo>
                      <a:lnTo>
                        <a:pt x="138998" y="237775"/>
                      </a:lnTo>
                      <a:cubicBezTo>
                        <a:pt x="138998" y="276160"/>
                        <a:pt x="106085" y="303600"/>
                        <a:pt x="73173" y="30360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12" name="Freeform: Shape 411">
                  <a:extLst>
                    <a:ext uri="{FF2B5EF4-FFF2-40B4-BE49-F238E27FC236}">
                      <a16:creationId xmlns:a16="http://schemas.microsoft.com/office/drawing/2014/main" id="{DAFDE22D-D9F1-E205-2CA2-04167C041A04}"/>
                    </a:ext>
                  </a:extLst>
                </p:cNvPr>
                <p:cNvSpPr/>
                <p:nvPr/>
              </p:nvSpPr>
              <p:spPr>
                <a:xfrm>
                  <a:off x="-3827668" y="2748113"/>
                  <a:ext cx="137160" cy="303711"/>
                </a:xfrm>
                <a:custGeom>
                  <a:avLst/>
                  <a:gdLst>
                    <a:gd name="connsiteX0" fmla="*/ 73173 w 137160"/>
                    <a:gd name="connsiteY0" fmla="*/ 303600 h 303711"/>
                    <a:gd name="connsiteX1" fmla="*/ 7348 w 137160"/>
                    <a:gd name="connsiteY1" fmla="*/ 237775 h 303711"/>
                    <a:gd name="connsiteX2" fmla="*/ 7348 w 137160"/>
                    <a:gd name="connsiteY2" fmla="*/ 73173 h 303711"/>
                    <a:gd name="connsiteX3" fmla="*/ 73173 w 137160"/>
                    <a:gd name="connsiteY3" fmla="*/ 7348 h 303711"/>
                    <a:gd name="connsiteX4" fmla="*/ 138998 w 137160"/>
                    <a:gd name="connsiteY4" fmla="*/ 73173 h 303711"/>
                    <a:gd name="connsiteX5" fmla="*/ 138998 w 137160"/>
                    <a:gd name="connsiteY5" fmla="*/ 237775 h 303711"/>
                    <a:gd name="connsiteX6" fmla="*/ 73173 w 137160"/>
                    <a:gd name="connsiteY6" fmla="*/ 303600 h 303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7160" h="303711">
                      <a:moveTo>
                        <a:pt x="73173" y="303600"/>
                      </a:moveTo>
                      <a:cubicBezTo>
                        <a:pt x="40260" y="303600"/>
                        <a:pt x="7348" y="276160"/>
                        <a:pt x="7348" y="237775"/>
                      </a:cubicBezTo>
                      <a:lnTo>
                        <a:pt x="7348" y="73173"/>
                      </a:lnTo>
                      <a:cubicBezTo>
                        <a:pt x="7348" y="40260"/>
                        <a:pt x="34788" y="7348"/>
                        <a:pt x="73173" y="7348"/>
                      </a:cubicBezTo>
                      <a:cubicBezTo>
                        <a:pt x="106085" y="7348"/>
                        <a:pt x="138998" y="34788"/>
                        <a:pt x="138998" y="73173"/>
                      </a:cubicBezTo>
                      <a:lnTo>
                        <a:pt x="138998" y="237775"/>
                      </a:lnTo>
                      <a:cubicBezTo>
                        <a:pt x="138998" y="276160"/>
                        <a:pt x="106085" y="303600"/>
                        <a:pt x="73173" y="30360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13" name="Freeform: Shape 412">
                  <a:extLst>
                    <a:ext uri="{FF2B5EF4-FFF2-40B4-BE49-F238E27FC236}">
                      <a16:creationId xmlns:a16="http://schemas.microsoft.com/office/drawing/2014/main" id="{5CC86480-7694-2C08-9E57-C0E53F8D5897}"/>
                    </a:ext>
                  </a:extLst>
                </p:cNvPr>
                <p:cNvSpPr/>
                <p:nvPr/>
              </p:nvSpPr>
              <p:spPr>
                <a:xfrm>
                  <a:off x="-7898577" y="5584599"/>
                  <a:ext cx="1773283" cy="1312817"/>
                </a:xfrm>
                <a:custGeom>
                  <a:avLst/>
                  <a:gdLst>
                    <a:gd name="connsiteX0" fmla="*/ 73173 w 1773282"/>
                    <a:gd name="connsiteY0" fmla="*/ 1313080 h 1312817"/>
                    <a:gd name="connsiteX1" fmla="*/ 7348 w 1773282"/>
                    <a:gd name="connsiteY1" fmla="*/ 1247255 h 1312817"/>
                    <a:gd name="connsiteX2" fmla="*/ 7348 w 1773282"/>
                    <a:gd name="connsiteY2" fmla="*/ 314577 h 1312817"/>
                    <a:gd name="connsiteX3" fmla="*/ 314576 w 1773282"/>
                    <a:gd name="connsiteY3" fmla="*/ 7348 h 1312817"/>
                    <a:gd name="connsiteX4" fmla="*/ 1702636 w 1773282"/>
                    <a:gd name="connsiteY4" fmla="*/ 7348 h 1312817"/>
                    <a:gd name="connsiteX5" fmla="*/ 1768461 w 1773282"/>
                    <a:gd name="connsiteY5" fmla="*/ 73173 h 1312817"/>
                    <a:gd name="connsiteX6" fmla="*/ 1702636 w 1773282"/>
                    <a:gd name="connsiteY6" fmla="*/ 138998 h 1312817"/>
                    <a:gd name="connsiteX7" fmla="*/ 314576 w 1773282"/>
                    <a:gd name="connsiteY7" fmla="*/ 138998 h 1312817"/>
                    <a:gd name="connsiteX8" fmla="*/ 133525 w 1773282"/>
                    <a:gd name="connsiteY8" fmla="*/ 320049 h 1312817"/>
                    <a:gd name="connsiteX9" fmla="*/ 133525 w 1773282"/>
                    <a:gd name="connsiteY9" fmla="*/ 1252727 h 1312817"/>
                    <a:gd name="connsiteX10" fmla="*/ 73173 w 1773282"/>
                    <a:gd name="connsiteY10" fmla="*/ 1313080 h 1312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73282" h="1312817">
                      <a:moveTo>
                        <a:pt x="73173" y="1313080"/>
                      </a:moveTo>
                      <a:cubicBezTo>
                        <a:pt x="40260" y="1313080"/>
                        <a:pt x="7348" y="1285640"/>
                        <a:pt x="7348" y="1247255"/>
                      </a:cubicBezTo>
                      <a:lnTo>
                        <a:pt x="7348" y="314577"/>
                      </a:lnTo>
                      <a:cubicBezTo>
                        <a:pt x="7348" y="144508"/>
                        <a:pt x="144508" y="7348"/>
                        <a:pt x="314576" y="7348"/>
                      </a:cubicBezTo>
                      <a:lnTo>
                        <a:pt x="1702636" y="7348"/>
                      </a:lnTo>
                      <a:cubicBezTo>
                        <a:pt x="1735548" y="7348"/>
                        <a:pt x="1768461" y="34788"/>
                        <a:pt x="1768461" y="73173"/>
                      </a:cubicBezTo>
                      <a:cubicBezTo>
                        <a:pt x="1768461" y="106085"/>
                        <a:pt x="1741021" y="138998"/>
                        <a:pt x="1702636" y="138998"/>
                      </a:cubicBezTo>
                      <a:lnTo>
                        <a:pt x="314576" y="138998"/>
                      </a:lnTo>
                      <a:cubicBezTo>
                        <a:pt x="215841" y="138998"/>
                        <a:pt x="133525" y="221278"/>
                        <a:pt x="133525" y="320049"/>
                      </a:cubicBezTo>
                      <a:lnTo>
                        <a:pt x="133525" y="1252727"/>
                      </a:lnTo>
                      <a:cubicBezTo>
                        <a:pt x="133525" y="1285640"/>
                        <a:pt x="106085" y="1313080"/>
                        <a:pt x="73173" y="131308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14" name="Freeform: Shape 413">
                  <a:extLst>
                    <a:ext uri="{FF2B5EF4-FFF2-40B4-BE49-F238E27FC236}">
                      <a16:creationId xmlns:a16="http://schemas.microsoft.com/office/drawing/2014/main" id="{4B12A8F5-D3CD-5F56-F287-C6F0AC210355}"/>
                    </a:ext>
                  </a:extLst>
                </p:cNvPr>
                <p:cNvSpPr/>
                <p:nvPr/>
              </p:nvSpPr>
              <p:spPr>
                <a:xfrm>
                  <a:off x="-6269116" y="4405023"/>
                  <a:ext cx="1773283" cy="1312817"/>
                </a:xfrm>
                <a:custGeom>
                  <a:avLst/>
                  <a:gdLst>
                    <a:gd name="connsiteX0" fmla="*/ 73173 w 1773282"/>
                    <a:gd name="connsiteY0" fmla="*/ 1313080 h 1312817"/>
                    <a:gd name="connsiteX1" fmla="*/ 7348 w 1773282"/>
                    <a:gd name="connsiteY1" fmla="*/ 1247255 h 1312817"/>
                    <a:gd name="connsiteX2" fmla="*/ 7348 w 1773282"/>
                    <a:gd name="connsiteY2" fmla="*/ 314576 h 1312817"/>
                    <a:gd name="connsiteX3" fmla="*/ 314576 w 1773282"/>
                    <a:gd name="connsiteY3" fmla="*/ 7348 h 1312817"/>
                    <a:gd name="connsiteX4" fmla="*/ 1702635 w 1773282"/>
                    <a:gd name="connsiteY4" fmla="*/ 7348 h 1312817"/>
                    <a:gd name="connsiteX5" fmla="*/ 1768461 w 1773282"/>
                    <a:gd name="connsiteY5" fmla="*/ 73173 h 1312817"/>
                    <a:gd name="connsiteX6" fmla="*/ 1702635 w 1773282"/>
                    <a:gd name="connsiteY6" fmla="*/ 138998 h 1312817"/>
                    <a:gd name="connsiteX7" fmla="*/ 314576 w 1773282"/>
                    <a:gd name="connsiteY7" fmla="*/ 138998 h 1312817"/>
                    <a:gd name="connsiteX8" fmla="*/ 133525 w 1773282"/>
                    <a:gd name="connsiteY8" fmla="*/ 320049 h 1312817"/>
                    <a:gd name="connsiteX9" fmla="*/ 133525 w 1773282"/>
                    <a:gd name="connsiteY9" fmla="*/ 1252727 h 1312817"/>
                    <a:gd name="connsiteX10" fmla="*/ 73173 w 1773282"/>
                    <a:gd name="connsiteY10" fmla="*/ 1313080 h 1312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73282" h="1312817">
                      <a:moveTo>
                        <a:pt x="73173" y="1313080"/>
                      </a:moveTo>
                      <a:cubicBezTo>
                        <a:pt x="40260" y="1313080"/>
                        <a:pt x="7348" y="1285640"/>
                        <a:pt x="7348" y="1247255"/>
                      </a:cubicBezTo>
                      <a:lnTo>
                        <a:pt x="7348" y="314576"/>
                      </a:lnTo>
                      <a:cubicBezTo>
                        <a:pt x="7348" y="144508"/>
                        <a:pt x="144508" y="7348"/>
                        <a:pt x="314576" y="7348"/>
                      </a:cubicBezTo>
                      <a:lnTo>
                        <a:pt x="1702635" y="7348"/>
                      </a:lnTo>
                      <a:cubicBezTo>
                        <a:pt x="1735548" y="7348"/>
                        <a:pt x="1768461" y="34788"/>
                        <a:pt x="1768461" y="73173"/>
                      </a:cubicBezTo>
                      <a:cubicBezTo>
                        <a:pt x="1768461" y="111596"/>
                        <a:pt x="1741021" y="138998"/>
                        <a:pt x="1702635" y="138998"/>
                      </a:cubicBezTo>
                      <a:lnTo>
                        <a:pt x="314576" y="138998"/>
                      </a:lnTo>
                      <a:cubicBezTo>
                        <a:pt x="215841" y="138998"/>
                        <a:pt x="133525" y="221278"/>
                        <a:pt x="133525" y="320049"/>
                      </a:cubicBezTo>
                      <a:lnTo>
                        <a:pt x="133525" y="1252727"/>
                      </a:lnTo>
                      <a:cubicBezTo>
                        <a:pt x="133525" y="1285640"/>
                        <a:pt x="106085" y="1313080"/>
                        <a:pt x="73173" y="131308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15" name="Freeform: Shape 414">
                  <a:extLst>
                    <a:ext uri="{FF2B5EF4-FFF2-40B4-BE49-F238E27FC236}">
                      <a16:creationId xmlns:a16="http://schemas.microsoft.com/office/drawing/2014/main" id="{2F862609-8B73-8B14-04D8-F8ED48A5A3B1}"/>
                    </a:ext>
                  </a:extLst>
                </p:cNvPr>
                <p:cNvSpPr/>
                <p:nvPr/>
              </p:nvSpPr>
              <p:spPr>
                <a:xfrm>
                  <a:off x="-4645142" y="3230934"/>
                  <a:ext cx="1773283" cy="1312817"/>
                </a:xfrm>
                <a:custGeom>
                  <a:avLst/>
                  <a:gdLst>
                    <a:gd name="connsiteX0" fmla="*/ 73173 w 1773282"/>
                    <a:gd name="connsiteY0" fmla="*/ 1313080 h 1312817"/>
                    <a:gd name="connsiteX1" fmla="*/ 7348 w 1773282"/>
                    <a:gd name="connsiteY1" fmla="*/ 1247255 h 1312817"/>
                    <a:gd name="connsiteX2" fmla="*/ 7348 w 1773282"/>
                    <a:gd name="connsiteY2" fmla="*/ 314576 h 1312817"/>
                    <a:gd name="connsiteX3" fmla="*/ 314577 w 1773282"/>
                    <a:gd name="connsiteY3" fmla="*/ 7348 h 1312817"/>
                    <a:gd name="connsiteX4" fmla="*/ 1702636 w 1773282"/>
                    <a:gd name="connsiteY4" fmla="*/ 7348 h 1312817"/>
                    <a:gd name="connsiteX5" fmla="*/ 1768461 w 1773282"/>
                    <a:gd name="connsiteY5" fmla="*/ 73173 h 1312817"/>
                    <a:gd name="connsiteX6" fmla="*/ 1702636 w 1773282"/>
                    <a:gd name="connsiteY6" fmla="*/ 138998 h 1312817"/>
                    <a:gd name="connsiteX7" fmla="*/ 320063 w 1773282"/>
                    <a:gd name="connsiteY7" fmla="*/ 138998 h 1312817"/>
                    <a:gd name="connsiteX8" fmla="*/ 139012 w 1773282"/>
                    <a:gd name="connsiteY8" fmla="*/ 320049 h 1312817"/>
                    <a:gd name="connsiteX9" fmla="*/ 139012 w 1773282"/>
                    <a:gd name="connsiteY9" fmla="*/ 1252727 h 1312817"/>
                    <a:gd name="connsiteX10" fmla="*/ 73187 w 1773282"/>
                    <a:gd name="connsiteY10" fmla="*/ 1313080 h 1312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73282" h="1312817">
                      <a:moveTo>
                        <a:pt x="73173" y="1313080"/>
                      </a:moveTo>
                      <a:cubicBezTo>
                        <a:pt x="40260" y="1313080"/>
                        <a:pt x="7348" y="1285640"/>
                        <a:pt x="7348" y="1247255"/>
                      </a:cubicBezTo>
                      <a:lnTo>
                        <a:pt x="7348" y="314576"/>
                      </a:lnTo>
                      <a:cubicBezTo>
                        <a:pt x="7348" y="144508"/>
                        <a:pt x="144508" y="7348"/>
                        <a:pt x="314577" y="7348"/>
                      </a:cubicBezTo>
                      <a:lnTo>
                        <a:pt x="1702636" y="7348"/>
                      </a:lnTo>
                      <a:cubicBezTo>
                        <a:pt x="1735548" y="7348"/>
                        <a:pt x="1768461" y="34788"/>
                        <a:pt x="1768461" y="73173"/>
                      </a:cubicBezTo>
                      <a:cubicBezTo>
                        <a:pt x="1768461" y="111596"/>
                        <a:pt x="1741021" y="138998"/>
                        <a:pt x="1702636" y="138998"/>
                      </a:cubicBezTo>
                      <a:lnTo>
                        <a:pt x="320063" y="138998"/>
                      </a:lnTo>
                      <a:cubicBezTo>
                        <a:pt x="221327" y="138998"/>
                        <a:pt x="139012" y="221278"/>
                        <a:pt x="139012" y="320049"/>
                      </a:cubicBezTo>
                      <a:lnTo>
                        <a:pt x="139012" y="1252727"/>
                      </a:lnTo>
                      <a:cubicBezTo>
                        <a:pt x="139050" y="1285640"/>
                        <a:pt x="111610" y="1313080"/>
                        <a:pt x="73187" y="131308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16" name="Freeform: Shape 415">
                  <a:extLst>
                    <a:ext uri="{FF2B5EF4-FFF2-40B4-BE49-F238E27FC236}">
                      <a16:creationId xmlns:a16="http://schemas.microsoft.com/office/drawing/2014/main" id="{43A0AB86-B7EB-51FD-EEB8-A8D1C4E140EA}"/>
                    </a:ext>
                  </a:extLst>
                </p:cNvPr>
                <p:cNvSpPr/>
                <p:nvPr/>
              </p:nvSpPr>
              <p:spPr>
                <a:xfrm>
                  <a:off x="-7569424" y="1403931"/>
                  <a:ext cx="911134" cy="911134"/>
                </a:xfrm>
                <a:custGeom>
                  <a:avLst/>
                  <a:gdLst>
                    <a:gd name="connsiteX0" fmla="*/ 457252 w 911134"/>
                    <a:gd name="connsiteY0" fmla="*/ 907117 h 911134"/>
                    <a:gd name="connsiteX1" fmla="*/ 7348 w 911134"/>
                    <a:gd name="connsiteY1" fmla="*/ 457213 h 911134"/>
                    <a:gd name="connsiteX2" fmla="*/ 457252 w 911134"/>
                    <a:gd name="connsiteY2" fmla="*/ 7348 h 911134"/>
                    <a:gd name="connsiteX3" fmla="*/ 907157 w 911134"/>
                    <a:gd name="connsiteY3" fmla="*/ 457252 h 911134"/>
                    <a:gd name="connsiteX4" fmla="*/ 457252 w 911134"/>
                    <a:gd name="connsiteY4" fmla="*/ 907117 h 911134"/>
                    <a:gd name="connsiteX5" fmla="*/ 457252 w 911134"/>
                    <a:gd name="connsiteY5" fmla="*/ 133525 h 911134"/>
                    <a:gd name="connsiteX6" fmla="*/ 133564 w 911134"/>
                    <a:gd name="connsiteY6" fmla="*/ 457213 h 911134"/>
                    <a:gd name="connsiteX7" fmla="*/ 457252 w 911134"/>
                    <a:gd name="connsiteY7" fmla="*/ 780901 h 911134"/>
                    <a:gd name="connsiteX8" fmla="*/ 780940 w 911134"/>
                    <a:gd name="connsiteY8" fmla="*/ 457213 h 911134"/>
                    <a:gd name="connsiteX9" fmla="*/ 457252 w 911134"/>
                    <a:gd name="connsiteY9" fmla="*/ 133525 h 9111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11134" h="911134">
                      <a:moveTo>
                        <a:pt x="457252" y="907117"/>
                      </a:moveTo>
                      <a:cubicBezTo>
                        <a:pt x="210374" y="907117"/>
                        <a:pt x="7348" y="704131"/>
                        <a:pt x="7348" y="457213"/>
                      </a:cubicBezTo>
                      <a:cubicBezTo>
                        <a:pt x="7348" y="210335"/>
                        <a:pt x="210335" y="7348"/>
                        <a:pt x="457252" y="7348"/>
                      </a:cubicBezTo>
                      <a:cubicBezTo>
                        <a:pt x="704130" y="7348"/>
                        <a:pt x="907157" y="210335"/>
                        <a:pt x="907157" y="457252"/>
                      </a:cubicBezTo>
                      <a:cubicBezTo>
                        <a:pt x="907118" y="704131"/>
                        <a:pt x="704130" y="907117"/>
                        <a:pt x="457252" y="907117"/>
                      </a:cubicBezTo>
                      <a:close/>
                      <a:moveTo>
                        <a:pt x="457252" y="133525"/>
                      </a:moveTo>
                      <a:cubicBezTo>
                        <a:pt x="281668" y="133525"/>
                        <a:pt x="133564" y="276162"/>
                        <a:pt x="133564" y="457213"/>
                      </a:cubicBezTo>
                      <a:cubicBezTo>
                        <a:pt x="133564" y="632797"/>
                        <a:pt x="276201" y="780901"/>
                        <a:pt x="457252" y="780901"/>
                      </a:cubicBezTo>
                      <a:cubicBezTo>
                        <a:pt x="632837" y="780901"/>
                        <a:pt x="780940" y="638264"/>
                        <a:pt x="780940" y="457213"/>
                      </a:cubicBezTo>
                      <a:cubicBezTo>
                        <a:pt x="775429" y="276191"/>
                        <a:pt x="632798" y="133525"/>
                        <a:pt x="457252" y="133525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17" name="Freeform: Shape 416">
                  <a:extLst>
                    <a:ext uri="{FF2B5EF4-FFF2-40B4-BE49-F238E27FC236}">
                      <a16:creationId xmlns:a16="http://schemas.microsoft.com/office/drawing/2014/main" id="{8C4245C0-E68F-34E0-AA87-86A03A3AABD4}"/>
                    </a:ext>
                  </a:extLst>
                </p:cNvPr>
                <p:cNvSpPr/>
                <p:nvPr/>
              </p:nvSpPr>
              <p:spPr>
                <a:xfrm>
                  <a:off x="-6911063" y="3900267"/>
                  <a:ext cx="137160" cy="1479369"/>
                </a:xfrm>
                <a:custGeom>
                  <a:avLst/>
                  <a:gdLst>
                    <a:gd name="connsiteX0" fmla="*/ 73211 w 137160"/>
                    <a:gd name="connsiteY0" fmla="*/ 1477680 h 1479368"/>
                    <a:gd name="connsiteX1" fmla="*/ 7386 w 137160"/>
                    <a:gd name="connsiteY1" fmla="*/ 1411855 h 1479368"/>
                    <a:gd name="connsiteX2" fmla="*/ 7348 w 137160"/>
                    <a:gd name="connsiteY2" fmla="*/ 73173 h 1479368"/>
                    <a:gd name="connsiteX3" fmla="*/ 73173 w 137160"/>
                    <a:gd name="connsiteY3" fmla="*/ 7348 h 1479368"/>
                    <a:gd name="connsiteX4" fmla="*/ 138998 w 137160"/>
                    <a:gd name="connsiteY4" fmla="*/ 73173 h 1479368"/>
                    <a:gd name="connsiteX5" fmla="*/ 138998 w 137160"/>
                    <a:gd name="connsiteY5" fmla="*/ 1411855 h 1479368"/>
                    <a:gd name="connsiteX6" fmla="*/ 73212 w 137160"/>
                    <a:gd name="connsiteY6" fmla="*/ 1477680 h 14793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7160" h="1479368">
                      <a:moveTo>
                        <a:pt x="73211" y="1477680"/>
                      </a:moveTo>
                      <a:cubicBezTo>
                        <a:pt x="40299" y="1477680"/>
                        <a:pt x="7386" y="1450240"/>
                        <a:pt x="7386" y="1411855"/>
                      </a:cubicBezTo>
                      <a:lnTo>
                        <a:pt x="7348" y="73173"/>
                      </a:lnTo>
                      <a:cubicBezTo>
                        <a:pt x="7348" y="40260"/>
                        <a:pt x="34788" y="7348"/>
                        <a:pt x="73173" y="7348"/>
                      </a:cubicBezTo>
                      <a:cubicBezTo>
                        <a:pt x="106085" y="7348"/>
                        <a:pt x="138998" y="34788"/>
                        <a:pt x="138998" y="73173"/>
                      </a:cubicBezTo>
                      <a:lnTo>
                        <a:pt x="138998" y="1411855"/>
                      </a:lnTo>
                      <a:cubicBezTo>
                        <a:pt x="139036" y="1450240"/>
                        <a:pt x="106124" y="1477680"/>
                        <a:pt x="73212" y="147768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18" name="Freeform: Shape 417">
                  <a:extLst>
                    <a:ext uri="{FF2B5EF4-FFF2-40B4-BE49-F238E27FC236}">
                      <a16:creationId xmlns:a16="http://schemas.microsoft.com/office/drawing/2014/main" id="{8A0BE12B-9F30-4E16-B054-95E5BD6D5E6B}"/>
                    </a:ext>
                  </a:extLst>
                </p:cNvPr>
                <p:cNvSpPr/>
                <p:nvPr/>
              </p:nvSpPr>
              <p:spPr>
                <a:xfrm>
                  <a:off x="-7465151" y="3900267"/>
                  <a:ext cx="137160" cy="1459774"/>
                </a:xfrm>
                <a:custGeom>
                  <a:avLst/>
                  <a:gdLst>
                    <a:gd name="connsiteX0" fmla="*/ 73173 w 137160"/>
                    <a:gd name="connsiteY0" fmla="*/ 1455734 h 1459774"/>
                    <a:gd name="connsiteX1" fmla="*/ 7348 w 137160"/>
                    <a:gd name="connsiteY1" fmla="*/ 1389909 h 1459774"/>
                    <a:gd name="connsiteX2" fmla="*/ 7348 w 137160"/>
                    <a:gd name="connsiteY2" fmla="*/ 73173 h 1459774"/>
                    <a:gd name="connsiteX3" fmla="*/ 73173 w 137160"/>
                    <a:gd name="connsiteY3" fmla="*/ 7348 h 1459774"/>
                    <a:gd name="connsiteX4" fmla="*/ 138998 w 137160"/>
                    <a:gd name="connsiteY4" fmla="*/ 73173 h 1459774"/>
                    <a:gd name="connsiteX5" fmla="*/ 138998 w 137160"/>
                    <a:gd name="connsiteY5" fmla="*/ 1389909 h 1459774"/>
                    <a:gd name="connsiteX6" fmla="*/ 73173 w 137160"/>
                    <a:gd name="connsiteY6" fmla="*/ 1455734 h 14597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7160" h="1459774">
                      <a:moveTo>
                        <a:pt x="73173" y="1455734"/>
                      </a:moveTo>
                      <a:cubicBezTo>
                        <a:pt x="40260" y="1455734"/>
                        <a:pt x="7348" y="1428294"/>
                        <a:pt x="7348" y="1389909"/>
                      </a:cubicBezTo>
                      <a:lnTo>
                        <a:pt x="7348" y="73173"/>
                      </a:lnTo>
                      <a:cubicBezTo>
                        <a:pt x="7348" y="40260"/>
                        <a:pt x="34788" y="7348"/>
                        <a:pt x="73173" y="7348"/>
                      </a:cubicBezTo>
                      <a:cubicBezTo>
                        <a:pt x="106085" y="7348"/>
                        <a:pt x="138998" y="34788"/>
                        <a:pt x="138998" y="73173"/>
                      </a:cubicBezTo>
                      <a:lnTo>
                        <a:pt x="138998" y="1389909"/>
                      </a:lnTo>
                      <a:cubicBezTo>
                        <a:pt x="139036" y="1422822"/>
                        <a:pt x="111596" y="1455734"/>
                        <a:pt x="73173" y="1455734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19" name="Freeform: Shape 418">
                  <a:extLst>
                    <a:ext uri="{FF2B5EF4-FFF2-40B4-BE49-F238E27FC236}">
                      <a16:creationId xmlns:a16="http://schemas.microsoft.com/office/drawing/2014/main" id="{BE72B3DF-CCCD-30A4-8520-089E2D7BE18E}"/>
                    </a:ext>
                  </a:extLst>
                </p:cNvPr>
                <p:cNvSpPr/>
                <p:nvPr/>
              </p:nvSpPr>
              <p:spPr>
                <a:xfrm>
                  <a:off x="-7179880" y="2764590"/>
                  <a:ext cx="1048294" cy="587829"/>
                </a:xfrm>
                <a:custGeom>
                  <a:avLst/>
                  <a:gdLst>
                    <a:gd name="connsiteX0" fmla="*/ 978451 w 1048294"/>
                    <a:gd name="connsiteY0" fmla="*/ 583389 h 587828"/>
                    <a:gd name="connsiteX1" fmla="*/ 353001 w 1048294"/>
                    <a:gd name="connsiteY1" fmla="*/ 583389 h 587828"/>
                    <a:gd name="connsiteX2" fmla="*/ 7348 w 1048294"/>
                    <a:gd name="connsiteY2" fmla="*/ 237736 h 587828"/>
                    <a:gd name="connsiteX3" fmla="*/ 7386 w 1048294"/>
                    <a:gd name="connsiteY3" fmla="*/ 73173 h 587828"/>
                    <a:gd name="connsiteX4" fmla="*/ 73211 w 1048294"/>
                    <a:gd name="connsiteY4" fmla="*/ 7348 h 587828"/>
                    <a:gd name="connsiteX5" fmla="*/ 139036 w 1048294"/>
                    <a:gd name="connsiteY5" fmla="*/ 73173 h 587828"/>
                    <a:gd name="connsiteX6" fmla="*/ 139036 w 1048294"/>
                    <a:gd name="connsiteY6" fmla="*/ 232259 h 587828"/>
                    <a:gd name="connsiteX7" fmla="*/ 358473 w 1048294"/>
                    <a:gd name="connsiteY7" fmla="*/ 451695 h 587828"/>
                    <a:gd name="connsiteX8" fmla="*/ 983922 w 1048294"/>
                    <a:gd name="connsiteY8" fmla="*/ 451695 h 587828"/>
                    <a:gd name="connsiteX9" fmla="*/ 1049747 w 1048294"/>
                    <a:gd name="connsiteY9" fmla="*/ 517520 h 587828"/>
                    <a:gd name="connsiteX10" fmla="*/ 978451 w 1048294"/>
                    <a:gd name="connsiteY10" fmla="*/ 583384 h 5878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48294" h="587828">
                      <a:moveTo>
                        <a:pt x="978451" y="583389"/>
                      </a:moveTo>
                      <a:lnTo>
                        <a:pt x="353001" y="583389"/>
                      </a:lnTo>
                      <a:cubicBezTo>
                        <a:pt x="160957" y="583389"/>
                        <a:pt x="7348" y="429769"/>
                        <a:pt x="7348" y="237736"/>
                      </a:cubicBezTo>
                      <a:lnTo>
                        <a:pt x="7386" y="73173"/>
                      </a:lnTo>
                      <a:cubicBezTo>
                        <a:pt x="7386" y="40260"/>
                        <a:pt x="34826" y="7348"/>
                        <a:pt x="73211" y="7348"/>
                      </a:cubicBezTo>
                      <a:cubicBezTo>
                        <a:pt x="106124" y="7348"/>
                        <a:pt x="139036" y="34788"/>
                        <a:pt x="139036" y="73173"/>
                      </a:cubicBezTo>
                      <a:lnTo>
                        <a:pt x="139036" y="232259"/>
                      </a:lnTo>
                      <a:cubicBezTo>
                        <a:pt x="139036" y="352960"/>
                        <a:pt x="237772" y="451695"/>
                        <a:pt x="358473" y="451695"/>
                      </a:cubicBezTo>
                      <a:lnTo>
                        <a:pt x="983922" y="451695"/>
                      </a:lnTo>
                      <a:cubicBezTo>
                        <a:pt x="1016835" y="451695"/>
                        <a:pt x="1049747" y="479135"/>
                        <a:pt x="1049747" y="517520"/>
                      </a:cubicBezTo>
                      <a:cubicBezTo>
                        <a:pt x="1049786" y="555944"/>
                        <a:pt x="1011400" y="583384"/>
                        <a:pt x="978451" y="583384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20" name="Freeform: Shape 419">
                  <a:extLst>
                    <a:ext uri="{FF2B5EF4-FFF2-40B4-BE49-F238E27FC236}">
                      <a16:creationId xmlns:a16="http://schemas.microsoft.com/office/drawing/2014/main" id="{81547EF7-50A1-DBEA-FBBC-0276F12670C5}"/>
                    </a:ext>
                  </a:extLst>
                </p:cNvPr>
                <p:cNvSpPr/>
                <p:nvPr/>
              </p:nvSpPr>
              <p:spPr>
                <a:xfrm>
                  <a:off x="-7465147" y="5211516"/>
                  <a:ext cx="930729" cy="509451"/>
                </a:xfrm>
                <a:custGeom>
                  <a:avLst/>
                  <a:gdLst>
                    <a:gd name="connsiteX0" fmla="*/ 868697 w 930728"/>
                    <a:gd name="connsiteY0" fmla="*/ 506587 h 509451"/>
                    <a:gd name="connsiteX1" fmla="*/ 802872 w 930728"/>
                    <a:gd name="connsiteY1" fmla="*/ 440762 h 509451"/>
                    <a:gd name="connsiteX2" fmla="*/ 501110 w 930728"/>
                    <a:gd name="connsiteY2" fmla="*/ 139000 h 509451"/>
                    <a:gd name="connsiteX3" fmla="*/ 138998 w 930728"/>
                    <a:gd name="connsiteY3" fmla="*/ 139000 h 509451"/>
                    <a:gd name="connsiteX4" fmla="*/ 138998 w 930728"/>
                    <a:gd name="connsiteY4" fmla="*/ 440762 h 509451"/>
                    <a:gd name="connsiteX5" fmla="*/ 73173 w 930728"/>
                    <a:gd name="connsiteY5" fmla="*/ 506587 h 509451"/>
                    <a:gd name="connsiteX6" fmla="*/ 7348 w 930728"/>
                    <a:gd name="connsiteY6" fmla="*/ 440762 h 509451"/>
                    <a:gd name="connsiteX7" fmla="*/ 7348 w 930728"/>
                    <a:gd name="connsiteY7" fmla="*/ 73173 h 509451"/>
                    <a:gd name="connsiteX8" fmla="*/ 73173 w 930728"/>
                    <a:gd name="connsiteY8" fmla="*/ 7348 h 509451"/>
                    <a:gd name="connsiteX9" fmla="*/ 495636 w 930728"/>
                    <a:gd name="connsiteY9" fmla="*/ 7348 h 509451"/>
                    <a:gd name="connsiteX10" fmla="*/ 923575 w 930728"/>
                    <a:gd name="connsiteY10" fmla="*/ 435287 h 509451"/>
                    <a:gd name="connsiteX11" fmla="*/ 868695 w 930728"/>
                    <a:gd name="connsiteY11" fmla="*/ 506584 h 509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30728" h="509451">
                      <a:moveTo>
                        <a:pt x="868697" y="506587"/>
                      </a:moveTo>
                      <a:cubicBezTo>
                        <a:pt x="835785" y="506587"/>
                        <a:pt x="802872" y="479147"/>
                        <a:pt x="802872" y="440762"/>
                      </a:cubicBezTo>
                      <a:cubicBezTo>
                        <a:pt x="802872" y="276160"/>
                        <a:pt x="665712" y="139000"/>
                        <a:pt x="501110" y="139000"/>
                      </a:cubicBezTo>
                      <a:lnTo>
                        <a:pt x="138998" y="139000"/>
                      </a:lnTo>
                      <a:lnTo>
                        <a:pt x="138998" y="440762"/>
                      </a:lnTo>
                      <a:cubicBezTo>
                        <a:pt x="138998" y="473674"/>
                        <a:pt x="111558" y="506587"/>
                        <a:pt x="73173" y="506587"/>
                      </a:cubicBezTo>
                      <a:cubicBezTo>
                        <a:pt x="40260" y="506587"/>
                        <a:pt x="7348" y="479147"/>
                        <a:pt x="7348" y="440762"/>
                      </a:cubicBezTo>
                      <a:lnTo>
                        <a:pt x="7348" y="73173"/>
                      </a:lnTo>
                      <a:cubicBezTo>
                        <a:pt x="7348" y="40260"/>
                        <a:pt x="34788" y="7348"/>
                        <a:pt x="73173" y="7348"/>
                      </a:cubicBezTo>
                      <a:lnTo>
                        <a:pt x="495636" y="7348"/>
                      </a:lnTo>
                      <a:cubicBezTo>
                        <a:pt x="731531" y="7348"/>
                        <a:pt x="923575" y="199391"/>
                        <a:pt x="923575" y="435287"/>
                      </a:cubicBezTo>
                      <a:cubicBezTo>
                        <a:pt x="929047" y="479145"/>
                        <a:pt x="901646" y="506584"/>
                        <a:pt x="868695" y="506584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21" name="Freeform: Shape 420">
                  <a:extLst>
                    <a:ext uri="{FF2B5EF4-FFF2-40B4-BE49-F238E27FC236}">
                      <a16:creationId xmlns:a16="http://schemas.microsoft.com/office/drawing/2014/main" id="{0EFEBCC0-483A-18F8-C562-77DA72890A1D}"/>
                    </a:ext>
                  </a:extLst>
                </p:cNvPr>
                <p:cNvSpPr/>
                <p:nvPr/>
              </p:nvSpPr>
              <p:spPr>
                <a:xfrm>
                  <a:off x="-7635277" y="2375049"/>
                  <a:ext cx="1028700" cy="1665514"/>
                </a:xfrm>
                <a:custGeom>
                  <a:avLst/>
                  <a:gdLst>
                    <a:gd name="connsiteX0" fmla="*/ 797425 w 1028700"/>
                    <a:gd name="connsiteY0" fmla="*/ 1664215 h 1665514"/>
                    <a:gd name="connsiteX1" fmla="*/ 243279 w 1028700"/>
                    <a:gd name="connsiteY1" fmla="*/ 1664215 h 1665514"/>
                    <a:gd name="connsiteX2" fmla="*/ 188399 w 1028700"/>
                    <a:gd name="connsiteY2" fmla="*/ 1631303 h 1665514"/>
                    <a:gd name="connsiteX3" fmla="*/ 7348 w 1028700"/>
                    <a:gd name="connsiteY3" fmla="*/ 918061 h 1665514"/>
                    <a:gd name="connsiteX4" fmla="*/ 7348 w 1028700"/>
                    <a:gd name="connsiteY4" fmla="*/ 517564 h 1665514"/>
                    <a:gd name="connsiteX5" fmla="*/ 517563 w 1028700"/>
                    <a:gd name="connsiteY5" fmla="*/ 7348 h 1665514"/>
                    <a:gd name="connsiteX6" fmla="*/ 1027779 w 1028700"/>
                    <a:gd name="connsiteY6" fmla="*/ 517564 h 1665514"/>
                    <a:gd name="connsiteX7" fmla="*/ 1027779 w 1028700"/>
                    <a:gd name="connsiteY7" fmla="*/ 660200 h 1665514"/>
                    <a:gd name="connsiteX8" fmla="*/ 961954 w 1028700"/>
                    <a:gd name="connsiteY8" fmla="*/ 726025 h 1665514"/>
                    <a:gd name="connsiteX9" fmla="*/ 896129 w 1028700"/>
                    <a:gd name="connsiteY9" fmla="*/ 660200 h 1665514"/>
                    <a:gd name="connsiteX10" fmla="*/ 896129 w 1028700"/>
                    <a:gd name="connsiteY10" fmla="*/ 517564 h 1665514"/>
                    <a:gd name="connsiteX11" fmla="*/ 512091 w 1028700"/>
                    <a:gd name="connsiteY11" fmla="*/ 133525 h 1665514"/>
                    <a:gd name="connsiteX12" fmla="*/ 128053 w 1028700"/>
                    <a:gd name="connsiteY12" fmla="*/ 517564 h 1665514"/>
                    <a:gd name="connsiteX13" fmla="*/ 128053 w 1028700"/>
                    <a:gd name="connsiteY13" fmla="*/ 918061 h 1665514"/>
                    <a:gd name="connsiteX14" fmla="*/ 276195 w 1028700"/>
                    <a:gd name="connsiteY14" fmla="*/ 1538034 h 1665514"/>
                    <a:gd name="connsiteX15" fmla="*/ 753502 w 1028700"/>
                    <a:gd name="connsiteY15" fmla="*/ 1538034 h 1665514"/>
                    <a:gd name="connsiteX16" fmla="*/ 879680 w 1028700"/>
                    <a:gd name="connsiteY16" fmla="*/ 1153996 h 1665514"/>
                    <a:gd name="connsiteX17" fmla="*/ 951015 w 1028700"/>
                    <a:gd name="connsiteY17" fmla="*/ 1104627 h 1665514"/>
                    <a:gd name="connsiteX18" fmla="*/ 1000383 w 1028700"/>
                    <a:gd name="connsiteY18" fmla="*/ 1175962 h 1665514"/>
                    <a:gd name="connsiteX19" fmla="*/ 846764 w 1028700"/>
                    <a:gd name="connsiteY19" fmla="*/ 1631333 h 1665514"/>
                    <a:gd name="connsiteX20" fmla="*/ 797434 w 1028700"/>
                    <a:gd name="connsiteY20" fmla="*/ 1664207 h 1665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28700" h="1665514">
                      <a:moveTo>
                        <a:pt x="797425" y="1664215"/>
                      </a:moveTo>
                      <a:lnTo>
                        <a:pt x="243279" y="1664215"/>
                      </a:lnTo>
                      <a:cubicBezTo>
                        <a:pt x="221350" y="1664215"/>
                        <a:pt x="199383" y="1653232"/>
                        <a:pt x="188399" y="1631303"/>
                      </a:cubicBezTo>
                      <a:cubicBezTo>
                        <a:pt x="73165" y="1411866"/>
                        <a:pt x="7348" y="1164939"/>
                        <a:pt x="7348" y="918061"/>
                      </a:cubicBezTo>
                      <a:lnTo>
                        <a:pt x="7348" y="517564"/>
                      </a:lnTo>
                      <a:cubicBezTo>
                        <a:pt x="7348" y="237767"/>
                        <a:pt x="237777" y="7348"/>
                        <a:pt x="517563" y="7348"/>
                      </a:cubicBezTo>
                      <a:cubicBezTo>
                        <a:pt x="797350" y="7348"/>
                        <a:pt x="1027779" y="237777"/>
                        <a:pt x="1027779" y="517564"/>
                      </a:cubicBezTo>
                      <a:lnTo>
                        <a:pt x="1027779" y="660200"/>
                      </a:lnTo>
                      <a:cubicBezTo>
                        <a:pt x="1027779" y="693113"/>
                        <a:pt x="1000339" y="726025"/>
                        <a:pt x="961954" y="726025"/>
                      </a:cubicBezTo>
                      <a:cubicBezTo>
                        <a:pt x="929042" y="726025"/>
                        <a:pt x="896129" y="698585"/>
                        <a:pt x="896129" y="660200"/>
                      </a:cubicBezTo>
                      <a:lnTo>
                        <a:pt x="896129" y="517564"/>
                      </a:lnTo>
                      <a:cubicBezTo>
                        <a:pt x="896129" y="303594"/>
                        <a:pt x="726060" y="133525"/>
                        <a:pt x="512091" y="133525"/>
                      </a:cubicBezTo>
                      <a:cubicBezTo>
                        <a:pt x="298121" y="133525"/>
                        <a:pt x="128053" y="303594"/>
                        <a:pt x="128053" y="517564"/>
                      </a:cubicBezTo>
                      <a:lnTo>
                        <a:pt x="128053" y="918061"/>
                      </a:lnTo>
                      <a:cubicBezTo>
                        <a:pt x="128053" y="1132031"/>
                        <a:pt x="177421" y="1346000"/>
                        <a:pt x="276195" y="1538034"/>
                      </a:cubicBezTo>
                      <a:lnTo>
                        <a:pt x="753502" y="1538034"/>
                      </a:lnTo>
                      <a:cubicBezTo>
                        <a:pt x="813855" y="1417333"/>
                        <a:pt x="857754" y="1285640"/>
                        <a:pt x="879680" y="1153996"/>
                      </a:cubicBezTo>
                      <a:cubicBezTo>
                        <a:pt x="885152" y="1121083"/>
                        <a:pt x="918103" y="1099116"/>
                        <a:pt x="951015" y="1104627"/>
                      </a:cubicBezTo>
                      <a:cubicBezTo>
                        <a:pt x="983927" y="1110100"/>
                        <a:pt x="1011367" y="1143050"/>
                        <a:pt x="1000383" y="1175962"/>
                      </a:cubicBezTo>
                      <a:cubicBezTo>
                        <a:pt x="972944" y="1335048"/>
                        <a:pt x="918103" y="1488706"/>
                        <a:pt x="846764" y="1631333"/>
                      </a:cubicBezTo>
                      <a:cubicBezTo>
                        <a:pt x="841292" y="1647751"/>
                        <a:pt x="819363" y="1664207"/>
                        <a:pt x="797434" y="1664207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22" name="Freeform: Shape 421">
                  <a:extLst>
                    <a:ext uri="{FF2B5EF4-FFF2-40B4-BE49-F238E27FC236}">
                      <a16:creationId xmlns:a16="http://schemas.microsoft.com/office/drawing/2014/main" id="{0E2E7013-705D-054F-65BD-1D6F689536DD}"/>
                    </a:ext>
                  </a:extLst>
                </p:cNvPr>
                <p:cNvSpPr/>
                <p:nvPr/>
              </p:nvSpPr>
              <p:spPr>
                <a:xfrm>
                  <a:off x="-6911025" y="4147108"/>
                  <a:ext cx="3487783" cy="2547257"/>
                </a:xfrm>
                <a:custGeom>
                  <a:avLst/>
                  <a:gdLst>
                    <a:gd name="connsiteX0" fmla="*/ 1565474 w 3487782"/>
                    <a:gd name="connsiteY0" fmla="*/ 2547575 h 2547257"/>
                    <a:gd name="connsiteX1" fmla="*/ 73173 w 3487782"/>
                    <a:gd name="connsiteY1" fmla="*/ 2547575 h 2547257"/>
                    <a:gd name="connsiteX2" fmla="*/ 7348 w 3487782"/>
                    <a:gd name="connsiteY2" fmla="*/ 2481750 h 2547257"/>
                    <a:gd name="connsiteX3" fmla="*/ 73173 w 3487782"/>
                    <a:gd name="connsiteY3" fmla="*/ 2415925 h 2547257"/>
                    <a:gd name="connsiteX4" fmla="*/ 1565474 w 3487782"/>
                    <a:gd name="connsiteY4" fmla="*/ 2415925 h 2547257"/>
                    <a:gd name="connsiteX5" fmla="*/ 3354040 w 3487782"/>
                    <a:gd name="connsiteY5" fmla="*/ 627358 h 2547257"/>
                    <a:gd name="connsiteX6" fmla="*/ 3354040 w 3487782"/>
                    <a:gd name="connsiteY6" fmla="*/ 73173 h 2547257"/>
                    <a:gd name="connsiteX7" fmla="*/ 3419865 w 3487782"/>
                    <a:gd name="connsiteY7" fmla="*/ 7348 h 2547257"/>
                    <a:gd name="connsiteX8" fmla="*/ 3485690 w 3487782"/>
                    <a:gd name="connsiteY8" fmla="*/ 73173 h 2547257"/>
                    <a:gd name="connsiteX9" fmla="*/ 3485690 w 3487782"/>
                    <a:gd name="connsiteY9" fmla="*/ 638272 h 2547257"/>
                    <a:gd name="connsiteX10" fmla="*/ 1565450 w 3487782"/>
                    <a:gd name="connsiteY10" fmla="*/ 2547540 h 25472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87782" h="2547257">
                      <a:moveTo>
                        <a:pt x="1565474" y="2547575"/>
                      </a:moveTo>
                      <a:lnTo>
                        <a:pt x="73173" y="2547575"/>
                      </a:lnTo>
                      <a:cubicBezTo>
                        <a:pt x="40260" y="2547575"/>
                        <a:pt x="7348" y="2520135"/>
                        <a:pt x="7348" y="2481750"/>
                      </a:cubicBezTo>
                      <a:cubicBezTo>
                        <a:pt x="7348" y="2448837"/>
                        <a:pt x="34788" y="2415925"/>
                        <a:pt x="73173" y="2415925"/>
                      </a:cubicBezTo>
                      <a:lnTo>
                        <a:pt x="1565474" y="2415925"/>
                      </a:lnTo>
                      <a:cubicBezTo>
                        <a:pt x="2553026" y="2415925"/>
                        <a:pt x="3354040" y="1614891"/>
                        <a:pt x="3354040" y="627358"/>
                      </a:cubicBezTo>
                      <a:lnTo>
                        <a:pt x="3354040" y="73173"/>
                      </a:lnTo>
                      <a:cubicBezTo>
                        <a:pt x="3354040" y="40260"/>
                        <a:pt x="3381480" y="7348"/>
                        <a:pt x="3419865" y="7348"/>
                      </a:cubicBezTo>
                      <a:cubicBezTo>
                        <a:pt x="3452778" y="7348"/>
                        <a:pt x="3485690" y="34788"/>
                        <a:pt x="3485690" y="73173"/>
                      </a:cubicBezTo>
                      <a:lnTo>
                        <a:pt x="3485690" y="638272"/>
                      </a:lnTo>
                      <a:cubicBezTo>
                        <a:pt x="3474745" y="1686175"/>
                        <a:pt x="2618869" y="2547540"/>
                        <a:pt x="1565450" y="2547540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23" name="Freeform: Shape 422">
                  <a:extLst>
                    <a:ext uri="{FF2B5EF4-FFF2-40B4-BE49-F238E27FC236}">
                      <a16:creationId xmlns:a16="http://schemas.microsoft.com/office/drawing/2014/main" id="{07B36BB7-EFB6-2D2E-2F01-22CF44F2F61D}"/>
                    </a:ext>
                  </a:extLst>
                </p:cNvPr>
                <p:cNvSpPr/>
                <p:nvPr/>
              </p:nvSpPr>
              <p:spPr>
                <a:xfrm>
                  <a:off x="-3974452" y="3824784"/>
                  <a:ext cx="920931" cy="538843"/>
                </a:xfrm>
                <a:custGeom>
                  <a:avLst/>
                  <a:gdLst>
                    <a:gd name="connsiteX0" fmla="*/ 71824 w 920931"/>
                    <a:gd name="connsiteY0" fmla="*/ 538179 h 538842"/>
                    <a:gd name="connsiteX1" fmla="*/ 27928 w 920931"/>
                    <a:gd name="connsiteY1" fmla="*/ 521723 h 538842"/>
                    <a:gd name="connsiteX2" fmla="*/ 27928 w 920931"/>
                    <a:gd name="connsiteY2" fmla="*/ 433931 h 538842"/>
                    <a:gd name="connsiteX3" fmla="*/ 433931 w 920931"/>
                    <a:gd name="connsiteY3" fmla="*/ 27928 h 538842"/>
                    <a:gd name="connsiteX4" fmla="*/ 521722 w 920931"/>
                    <a:gd name="connsiteY4" fmla="*/ 27928 h 538842"/>
                    <a:gd name="connsiteX5" fmla="*/ 900294 w 920931"/>
                    <a:gd name="connsiteY5" fmla="*/ 406499 h 538842"/>
                    <a:gd name="connsiteX6" fmla="*/ 900294 w 920931"/>
                    <a:gd name="connsiteY6" fmla="*/ 494290 h 538842"/>
                    <a:gd name="connsiteX7" fmla="*/ 812503 w 920931"/>
                    <a:gd name="connsiteY7" fmla="*/ 494290 h 538842"/>
                    <a:gd name="connsiteX8" fmla="*/ 477832 w 920931"/>
                    <a:gd name="connsiteY8" fmla="*/ 159620 h 538842"/>
                    <a:gd name="connsiteX9" fmla="*/ 115720 w 920931"/>
                    <a:gd name="connsiteY9" fmla="*/ 521732 h 538842"/>
                    <a:gd name="connsiteX10" fmla="*/ 71824 w 920931"/>
                    <a:gd name="connsiteY10" fmla="*/ 538189 h 538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20931" h="538842">
                      <a:moveTo>
                        <a:pt x="71824" y="538179"/>
                      </a:moveTo>
                      <a:cubicBezTo>
                        <a:pt x="55367" y="538179"/>
                        <a:pt x="38911" y="532706"/>
                        <a:pt x="27928" y="521723"/>
                      </a:cubicBezTo>
                      <a:cubicBezTo>
                        <a:pt x="488" y="494283"/>
                        <a:pt x="488" y="455897"/>
                        <a:pt x="27928" y="433931"/>
                      </a:cubicBezTo>
                      <a:lnTo>
                        <a:pt x="433931" y="27928"/>
                      </a:lnTo>
                      <a:cubicBezTo>
                        <a:pt x="461371" y="488"/>
                        <a:pt x="499756" y="488"/>
                        <a:pt x="521722" y="27928"/>
                      </a:cubicBezTo>
                      <a:lnTo>
                        <a:pt x="900294" y="406499"/>
                      </a:lnTo>
                      <a:cubicBezTo>
                        <a:pt x="927733" y="433939"/>
                        <a:pt x="927733" y="472324"/>
                        <a:pt x="900294" y="494290"/>
                      </a:cubicBezTo>
                      <a:cubicBezTo>
                        <a:pt x="872854" y="521730"/>
                        <a:pt x="834468" y="521730"/>
                        <a:pt x="812503" y="494290"/>
                      </a:cubicBezTo>
                      <a:lnTo>
                        <a:pt x="477832" y="159620"/>
                      </a:lnTo>
                      <a:lnTo>
                        <a:pt x="115720" y="521732"/>
                      </a:lnTo>
                      <a:cubicBezTo>
                        <a:pt x="104736" y="532678"/>
                        <a:pt x="88280" y="538189"/>
                        <a:pt x="71824" y="538189"/>
                      </a:cubicBezTo>
                      <a:close/>
                    </a:path>
                  </a:pathLst>
                </a:custGeom>
                <a:grpFill/>
                <a:ln w="9525" cap="flat">
                  <a:solidFill>
                    <a:schemeClr val="bg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</p:grpSp>
        </p:grpSp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6057B7DA-D61C-BE7C-085D-3A4168619A2B}"/>
              </a:ext>
            </a:extLst>
          </p:cNvPr>
          <p:cNvGrpSpPr/>
          <p:nvPr/>
        </p:nvGrpSpPr>
        <p:grpSpPr>
          <a:xfrm>
            <a:off x="428566" y="8122741"/>
            <a:ext cx="1797767" cy="1533352"/>
            <a:chOff x="323355" y="8015648"/>
            <a:chExt cx="1797767" cy="1533352"/>
          </a:xfrm>
        </p:grpSpPr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3157E53C-B0F2-5A52-1EE8-C5971E6D8031}"/>
                </a:ext>
              </a:extLst>
            </p:cNvPr>
            <p:cNvSpPr txBox="1"/>
            <p:nvPr/>
          </p:nvSpPr>
          <p:spPr>
            <a:xfrm>
              <a:off x="770431" y="8627547"/>
              <a:ext cx="1155768" cy="3095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Costs for catalogue creation</a:t>
              </a:r>
            </a:p>
          </p:txBody>
        </p:sp>
        <p:sp>
          <p:nvSpPr>
            <p:cNvPr id="426" name="Graphic 25">
              <a:extLst>
                <a:ext uri="{FF2B5EF4-FFF2-40B4-BE49-F238E27FC236}">
                  <a16:creationId xmlns:a16="http://schemas.microsoft.com/office/drawing/2014/main" id="{24708AB8-68F0-D683-DA95-F8CF033ABF80}"/>
                </a:ext>
              </a:extLst>
            </p:cNvPr>
            <p:cNvSpPr/>
            <p:nvPr/>
          </p:nvSpPr>
          <p:spPr>
            <a:xfrm>
              <a:off x="575509" y="8015648"/>
              <a:ext cx="1545613" cy="1533352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rgbClr val="1F4CB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id="{1549FAAA-2A70-1D9E-2064-6E5226594E6C}"/>
                </a:ext>
              </a:extLst>
            </p:cNvPr>
            <p:cNvGrpSpPr/>
            <p:nvPr/>
          </p:nvGrpSpPr>
          <p:grpSpPr>
            <a:xfrm>
              <a:off x="323355" y="8140206"/>
              <a:ext cx="618262" cy="612141"/>
              <a:chOff x="1425308" y="9213876"/>
              <a:chExt cx="618262" cy="612141"/>
            </a:xfrm>
          </p:grpSpPr>
          <p:sp>
            <p:nvSpPr>
              <p:cNvPr id="428" name="Oval 427">
                <a:extLst>
                  <a:ext uri="{FF2B5EF4-FFF2-40B4-BE49-F238E27FC236}">
                    <a16:creationId xmlns:a16="http://schemas.microsoft.com/office/drawing/2014/main" id="{A65CB713-2E3B-6897-2FC6-B494B5AD116A}"/>
                  </a:ext>
                </a:extLst>
              </p:cNvPr>
              <p:cNvSpPr/>
              <p:nvPr/>
            </p:nvSpPr>
            <p:spPr>
              <a:xfrm>
                <a:off x="1425308" y="9213876"/>
                <a:ext cx="618262" cy="612141"/>
              </a:xfrm>
              <a:prstGeom prst="ellipse">
                <a:avLst/>
              </a:prstGeom>
              <a:solidFill>
                <a:srgbClr val="1F4C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9" name="Group 428">
                <a:extLst>
                  <a:ext uri="{FF2B5EF4-FFF2-40B4-BE49-F238E27FC236}">
                    <a16:creationId xmlns:a16="http://schemas.microsoft.com/office/drawing/2014/main" id="{12DB0094-650E-FB34-081B-3CD366172755}"/>
                  </a:ext>
                </a:extLst>
              </p:cNvPr>
              <p:cNvGrpSpPr/>
              <p:nvPr/>
            </p:nvGrpSpPr>
            <p:grpSpPr>
              <a:xfrm>
                <a:off x="1583878" y="9341855"/>
                <a:ext cx="301123" cy="356182"/>
                <a:chOff x="-9643468" y="1915097"/>
                <a:chExt cx="4042926" cy="4829991"/>
              </a:xfrm>
              <a:solidFill>
                <a:schemeClr val="bg1"/>
              </a:solidFill>
            </p:grpSpPr>
            <p:sp>
              <p:nvSpPr>
                <p:cNvPr id="430" name="Freeform: Shape 429">
                  <a:extLst>
                    <a:ext uri="{FF2B5EF4-FFF2-40B4-BE49-F238E27FC236}">
                      <a16:creationId xmlns:a16="http://schemas.microsoft.com/office/drawing/2014/main" id="{7520E5F3-7972-ECC9-7ABD-7413045E1526}"/>
                    </a:ext>
                  </a:extLst>
                </p:cNvPr>
                <p:cNvSpPr/>
                <p:nvPr/>
              </p:nvSpPr>
              <p:spPr>
                <a:xfrm>
                  <a:off x="-9147108" y="1915097"/>
                  <a:ext cx="3546566" cy="4829991"/>
                </a:xfrm>
                <a:custGeom>
                  <a:avLst/>
                  <a:gdLst>
                    <a:gd name="connsiteX0" fmla="*/ 3352439 w 3546565"/>
                    <a:gd name="connsiteY0" fmla="*/ 4824674 h 4829991"/>
                    <a:gd name="connsiteX1" fmla="*/ 90088 w 3546565"/>
                    <a:gd name="connsiteY1" fmla="*/ 4824674 h 4829991"/>
                    <a:gd name="connsiteX2" fmla="*/ 7348 w 3546565"/>
                    <a:gd name="connsiteY2" fmla="*/ 4741934 h 4829991"/>
                    <a:gd name="connsiteX3" fmla="*/ 90088 w 3546565"/>
                    <a:gd name="connsiteY3" fmla="*/ 4659194 h 4829991"/>
                    <a:gd name="connsiteX4" fmla="*/ 3352439 w 3546565"/>
                    <a:gd name="connsiteY4" fmla="*/ 4659194 h 4829991"/>
                    <a:gd name="connsiteX5" fmla="*/ 3380758 w 3546565"/>
                    <a:gd name="connsiteY5" fmla="*/ 4630874 h 4829991"/>
                    <a:gd name="connsiteX6" fmla="*/ 3380758 w 3546565"/>
                    <a:gd name="connsiteY6" fmla="*/ 200998 h 4829991"/>
                    <a:gd name="connsiteX7" fmla="*/ 3352439 w 3546565"/>
                    <a:gd name="connsiteY7" fmla="*/ 172679 h 4829991"/>
                    <a:gd name="connsiteX8" fmla="*/ 697511 w 3546565"/>
                    <a:gd name="connsiteY8" fmla="*/ 172679 h 4829991"/>
                    <a:gd name="connsiteX9" fmla="*/ 669191 w 3546565"/>
                    <a:gd name="connsiteY9" fmla="*/ 200998 h 4829991"/>
                    <a:gd name="connsiteX10" fmla="*/ 669191 w 3546565"/>
                    <a:gd name="connsiteY10" fmla="*/ 2885807 h 4829991"/>
                    <a:gd name="connsiteX11" fmla="*/ 586451 w 3546565"/>
                    <a:gd name="connsiteY11" fmla="*/ 2968547 h 4829991"/>
                    <a:gd name="connsiteX12" fmla="*/ 503711 w 3546565"/>
                    <a:gd name="connsiteY12" fmla="*/ 2885807 h 4829991"/>
                    <a:gd name="connsiteX13" fmla="*/ 503711 w 3546565"/>
                    <a:gd name="connsiteY13" fmla="*/ 200998 h 4829991"/>
                    <a:gd name="connsiteX14" fmla="*/ 697362 w 3546565"/>
                    <a:gd name="connsiteY14" fmla="*/ 7348 h 4829991"/>
                    <a:gd name="connsiteX15" fmla="*/ 3352290 w 3546565"/>
                    <a:gd name="connsiteY15" fmla="*/ 7348 h 4829991"/>
                    <a:gd name="connsiteX16" fmla="*/ 3545940 w 3546565"/>
                    <a:gd name="connsiteY16" fmla="*/ 200998 h 4829991"/>
                    <a:gd name="connsiteX17" fmla="*/ 3545940 w 3546565"/>
                    <a:gd name="connsiteY17" fmla="*/ 4630874 h 4829991"/>
                    <a:gd name="connsiteX18" fmla="*/ 3352446 w 3546565"/>
                    <a:gd name="connsiteY18" fmla="*/ 4824633 h 48299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546565" h="4829991">
                      <a:moveTo>
                        <a:pt x="3352439" y="4824674"/>
                      </a:moveTo>
                      <a:lnTo>
                        <a:pt x="90088" y="4824674"/>
                      </a:lnTo>
                      <a:cubicBezTo>
                        <a:pt x="44470" y="4824674"/>
                        <a:pt x="7348" y="4787705"/>
                        <a:pt x="7348" y="4741934"/>
                      </a:cubicBezTo>
                      <a:cubicBezTo>
                        <a:pt x="7348" y="4696163"/>
                        <a:pt x="44316" y="4659194"/>
                        <a:pt x="90088" y="4659194"/>
                      </a:cubicBezTo>
                      <a:lnTo>
                        <a:pt x="3352439" y="4659194"/>
                      </a:lnTo>
                      <a:cubicBezTo>
                        <a:pt x="3367747" y="4659194"/>
                        <a:pt x="3380758" y="4646297"/>
                        <a:pt x="3380758" y="4630874"/>
                      </a:cubicBezTo>
                      <a:lnTo>
                        <a:pt x="3380758" y="200998"/>
                      </a:lnTo>
                      <a:cubicBezTo>
                        <a:pt x="3380758" y="185690"/>
                        <a:pt x="3367861" y="172679"/>
                        <a:pt x="3352439" y="172679"/>
                      </a:cubicBezTo>
                      <a:lnTo>
                        <a:pt x="697511" y="172679"/>
                      </a:lnTo>
                      <a:cubicBezTo>
                        <a:pt x="682202" y="172679"/>
                        <a:pt x="669191" y="185576"/>
                        <a:pt x="669191" y="200998"/>
                      </a:cubicBezTo>
                      <a:lnTo>
                        <a:pt x="669191" y="2885807"/>
                      </a:lnTo>
                      <a:cubicBezTo>
                        <a:pt x="669191" y="2931425"/>
                        <a:pt x="632222" y="2968547"/>
                        <a:pt x="586451" y="2968547"/>
                      </a:cubicBezTo>
                      <a:cubicBezTo>
                        <a:pt x="540834" y="2968547"/>
                        <a:pt x="503711" y="2931579"/>
                        <a:pt x="503711" y="2885807"/>
                      </a:cubicBezTo>
                      <a:lnTo>
                        <a:pt x="503711" y="200998"/>
                      </a:lnTo>
                      <a:cubicBezTo>
                        <a:pt x="503711" y="94190"/>
                        <a:pt x="590546" y="7348"/>
                        <a:pt x="697362" y="7348"/>
                      </a:cubicBezTo>
                      <a:lnTo>
                        <a:pt x="3352290" y="7348"/>
                      </a:lnTo>
                      <a:cubicBezTo>
                        <a:pt x="3459098" y="7348"/>
                        <a:pt x="3545940" y="94183"/>
                        <a:pt x="3545940" y="200998"/>
                      </a:cubicBezTo>
                      <a:lnTo>
                        <a:pt x="3545940" y="4630874"/>
                      </a:lnTo>
                      <a:cubicBezTo>
                        <a:pt x="3546093" y="4737683"/>
                        <a:pt x="3459258" y="4824633"/>
                        <a:pt x="3352446" y="482463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31" name="Freeform: Shape 430">
                  <a:extLst>
                    <a:ext uri="{FF2B5EF4-FFF2-40B4-BE49-F238E27FC236}">
                      <a16:creationId xmlns:a16="http://schemas.microsoft.com/office/drawing/2014/main" id="{E64FCC1D-99D7-06CA-EAC1-22BD2EF88596}"/>
                    </a:ext>
                  </a:extLst>
                </p:cNvPr>
                <p:cNvSpPr/>
                <p:nvPr/>
              </p:nvSpPr>
              <p:spPr>
                <a:xfrm>
                  <a:off x="-8310275" y="3405855"/>
                  <a:ext cx="764177" cy="764177"/>
                </a:xfrm>
                <a:custGeom>
                  <a:avLst/>
                  <a:gdLst>
                    <a:gd name="connsiteX0" fmla="*/ 679523 w 764177"/>
                    <a:gd name="connsiteY0" fmla="*/ 762263 h 764177"/>
                    <a:gd name="connsiteX1" fmla="*/ 90087 w 764177"/>
                    <a:gd name="connsiteY1" fmla="*/ 762263 h 764177"/>
                    <a:gd name="connsiteX2" fmla="*/ 7348 w 764177"/>
                    <a:gd name="connsiteY2" fmla="*/ 679523 h 764177"/>
                    <a:gd name="connsiteX3" fmla="*/ 7348 w 764177"/>
                    <a:gd name="connsiteY3" fmla="*/ 90088 h 764177"/>
                    <a:gd name="connsiteX4" fmla="*/ 90087 w 764177"/>
                    <a:gd name="connsiteY4" fmla="*/ 7348 h 764177"/>
                    <a:gd name="connsiteX5" fmla="*/ 679523 w 764177"/>
                    <a:gd name="connsiteY5" fmla="*/ 7348 h 764177"/>
                    <a:gd name="connsiteX6" fmla="*/ 762263 w 764177"/>
                    <a:gd name="connsiteY6" fmla="*/ 90088 h 764177"/>
                    <a:gd name="connsiteX7" fmla="*/ 762263 w 764177"/>
                    <a:gd name="connsiteY7" fmla="*/ 679523 h 764177"/>
                    <a:gd name="connsiteX8" fmla="*/ 679523 w 764177"/>
                    <a:gd name="connsiteY8" fmla="*/ 762263 h 764177"/>
                    <a:gd name="connsiteX9" fmla="*/ 172785 w 764177"/>
                    <a:gd name="connsiteY9" fmla="*/ 596818 h 764177"/>
                    <a:gd name="connsiteX10" fmla="*/ 596894 w 764177"/>
                    <a:gd name="connsiteY10" fmla="*/ 596818 h 764177"/>
                    <a:gd name="connsiteX11" fmla="*/ 596894 w 764177"/>
                    <a:gd name="connsiteY11" fmla="*/ 172710 h 764177"/>
                    <a:gd name="connsiteX12" fmla="*/ 172785 w 764177"/>
                    <a:gd name="connsiteY12" fmla="*/ 172710 h 7641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64177" h="764177">
                      <a:moveTo>
                        <a:pt x="679523" y="762263"/>
                      </a:moveTo>
                      <a:lnTo>
                        <a:pt x="90087" y="762263"/>
                      </a:lnTo>
                      <a:cubicBezTo>
                        <a:pt x="44470" y="762263"/>
                        <a:pt x="7348" y="725294"/>
                        <a:pt x="7348" y="679523"/>
                      </a:cubicBezTo>
                      <a:lnTo>
                        <a:pt x="7348" y="90088"/>
                      </a:ln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679523" y="7348"/>
                      </a:lnTo>
                      <a:cubicBezTo>
                        <a:pt x="725140" y="7348"/>
                        <a:pt x="762263" y="44316"/>
                        <a:pt x="762263" y="90088"/>
                      </a:cubicBezTo>
                      <a:lnTo>
                        <a:pt x="762263" y="679523"/>
                      </a:lnTo>
                      <a:cubicBezTo>
                        <a:pt x="762225" y="725294"/>
                        <a:pt x="725140" y="762263"/>
                        <a:pt x="679523" y="762263"/>
                      </a:cubicBezTo>
                      <a:close/>
                      <a:moveTo>
                        <a:pt x="172785" y="596818"/>
                      </a:moveTo>
                      <a:lnTo>
                        <a:pt x="596894" y="596818"/>
                      </a:lnTo>
                      <a:lnTo>
                        <a:pt x="596894" y="172710"/>
                      </a:lnTo>
                      <a:lnTo>
                        <a:pt x="172785" y="172710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32" name="Freeform: Shape 431">
                  <a:extLst>
                    <a:ext uri="{FF2B5EF4-FFF2-40B4-BE49-F238E27FC236}">
                      <a16:creationId xmlns:a16="http://schemas.microsoft.com/office/drawing/2014/main" id="{81AF8DEC-B939-407F-0F79-734FE8C750EA}"/>
                    </a:ext>
                  </a:extLst>
                </p:cNvPr>
                <p:cNvSpPr/>
                <p:nvPr/>
              </p:nvSpPr>
              <p:spPr>
                <a:xfrm>
                  <a:off x="-7455729" y="3700495"/>
                  <a:ext cx="1352006" cy="176349"/>
                </a:xfrm>
                <a:custGeom>
                  <a:avLst/>
                  <a:gdLst>
                    <a:gd name="connsiteX0" fmla="*/ 1265745 w 1352005"/>
                    <a:gd name="connsiteY0" fmla="*/ 172827 h 176348"/>
                    <a:gd name="connsiteX1" fmla="*/ 90087 w 1352005"/>
                    <a:gd name="connsiteY1" fmla="*/ 172827 h 176348"/>
                    <a:gd name="connsiteX2" fmla="*/ 7348 w 1352005"/>
                    <a:gd name="connsiteY2" fmla="*/ 90088 h 176348"/>
                    <a:gd name="connsiteX3" fmla="*/ 90087 w 1352005"/>
                    <a:gd name="connsiteY3" fmla="*/ 7348 h 176348"/>
                    <a:gd name="connsiteX4" fmla="*/ 1265745 w 1352005"/>
                    <a:gd name="connsiteY4" fmla="*/ 7386 h 176348"/>
                    <a:gd name="connsiteX5" fmla="*/ 1348485 w 1352005"/>
                    <a:gd name="connsiteY5" fmla="*/ 90126 h 176348"/>
                    <a:gd name="connsiteX6" fmla="*/ 1265745 w 1352005"/>
                    <a:gd name="connsiteY6" fmla="*/ 172828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52005" h="176348">
                      <a:moveTo>
                        <a:pt x="1265745" y="172827"/>
                      </a:moveTo>
                      <a:lnTo>
                        <a:pt x="90087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1265745" y="7386"/>
                      </a:lnTo>
                      <a:cubicBezTo>
                        <a:pt x="1311362" y="7386"/>
                        <a:pt x="1348485" y="44355"/>
                        <a:pt x="1348485" y="90126"/>
                      </a:cubicBezTo>
                      <a:cubicBezTo>
                        <a:pt x="1348332" y="135859"/>
                        <a:pt x="1311362" y="172828"/>
                        <a:pt x="1265745" y="17282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33" name="Freeform: Shape 432">
                  <a:extLst>
                    <a:ext uri="{FF2B5EF4-FFF2-40B4-BE49-F238E27FC236}">
                      <a16:creationId xmlns:a16="http://schemas.microsoft.com/office/drawing/2014/main" id="{2D6C7DFB-5691-CDAA-226D-3B9B6840A264}"/>
                    </a:ext>
                  </a:extLst>
                </p:cNvPr>
                <p:cNvSpPr/>
                <p:nvPr/>
              </p:nvSpPr>
              <p:spPr>
                <a:xfrm>
                  <a:off x="-7455729" y="3405894"/>
                  <a:ext cx="1518557" cy="176349"/>
                </a:xfrm>
                <a:custGeom>
                  <a:avLst/>
                  <a:gdLst>
                    <a:gd name="connsiteX0" fmla="*/ 1435823 w 1518557"/>
                    <a:gd name="connsiteY0" fmla="*/ 172828 h 176348"/>
                    <a:gd name="connsiteX1" fmla="*/ 90087 w 1518557"/>
                    <a:gd name="connsiteY1" fmla="*/ 172828 h 176348"/>
                    <a:gd name="connsiteX2" fmla="*/ 7348 w 1518557"/>
                    <a:gd name="connsiteY2" fmla="*/ 90088 h 176348"/>
                    <a:gd name="connsiteX3" fmla="*/ 90087 w 1518557"/>
                    <a:gd name="connsiteY3" fmla="*/ 7348 h 176348"/>
                    <a:gd name="connsiteX4" fmla="*/ 1435823 w 1518557"/>
                    <a:gd name="connsiteY4" fmla="*/ 7348 h 176348"/>
                    <a:gd name="connsiteX5" fmla="*/ 1518563 w 1518557"/>
                    <a:gd name="connsiteY5" fmla="*/ 90088 h 176348"/>
                    <a:gd name="connsiteX6" fmla="*/ 1435823 w 1518557"/>
                    <a:gd name="connsiteY6" fmla="*/ 172828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18557" h="176348">
                      <a:moveTo>
                        <a:pt x="1435823" y="172828"/>
                      </a:moveTo>
                      <a:lnTo>
                        <a:pt x="90087" y="172828"/>
                      </a:lnTo>
                      <a:cubicBezTo>
                        <a:pt x="44470" y="172828"/>
                        <a:pt x="7348" y="135859"/>
                        <a:pt x="7348" y="90088"/>
                      </a:cubicBezTo>
                      <a:cubicBezTo>
                        <a:pt x="7348" y="44316"/>
                        <a:pt x="44316" y="7348"/>
                        <a:pt x="90087" y="7348"/>
                      </a:cubicBezTo>
                      <a:lnTo>
                        <a:pt x="1435823" y="7348"/>
                      </a:lnTo>
                      <a:cubicBezTo>
                        <a:pt x="1481441" y="7348"/>
                        <a:pt x="1518563" y="44316"/>
                        <a:pt x="1518563" y="90088"/>
                      </a:cubicBezTo>
                      <a:cubicBezTo>
                        <a:pt x="1518563" y="135859"/>
                        <a:pt x="1481441" y="172828"/>
                        <a:pt x="1435823" y="17282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34" name="Freeform: Shape 433">
                  <a:extLst>
                    <a:ext uri="{FF2B5EF4-FFF2-40B4-BE49-F238E27FC236}">
                      <a16:creationId xmlns:a16="http://schemas.microsoft.com/office/drawing/2014/main" id="{A7F031F1-1EA2-DB2C-797D-32001FDD6BFF}"/>
                    </a:ext>
                  </a:extLst>
                </p:cNvPr>
                <p:cNvSpPr/>
                <p:nvPr/>
              </p:nvSpPr>
              <p:spPr>
                <a:xfrm>
                  <a:off x="-7455739" y="3995291"/>
                  <a:ext cx="1097280" cy="176349"/>
                </a:xfrm>
                <a:custGeom>
                  <a:avLst/>
                  <a:gdLst>
                    <a:gd name="connsiteX0" fmla="*/ 1010441 w 1097280"/>
                    <a:gd name="connsiteY0" fmla="*/ 172827 h 176348"/>
                    <a:gd name="connsiteX1" fmla="*/ 90088 w 1097280"/>
                    <a:gd name="connsiteY1" fmla="*/ 172827 h 176348"/>
                    <a:gd name="connsiteX2" fmla="*/ 7348 w 1097280"/>
                    <a:gd name="connsiteY2" fmla="*/ 90088 h 176348"/>
                    <a:gd name="connsiteX3" fmla="*/ 90088 w 1097280"/>
                    <a:gd name="connsiteY3" fmla="*/ 7348 h 176348"/>
                    <a:gd name="connsiteX4" fmla="*/ 1010441 w 1097280"/>
                    <a:gd name="connsiteY4" fmla="*/ 7348 h 176348"/>
                    <a:gd name="connsiteX5" fmla="*/ 1093181 w 1097280"/>
                    <a:gd name="connsiteY5" fmla="*/ 90088 h 176348"/>
                    <a:gd name="connsiteX6" fmla="*/ 1010441 w 1097280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7280" h="176348">
                      <a:moveTo>
                        <a:pt x="1010441" y="172827"/>
                      </a:moveTo>
                      <a:lnTo>
                        <a:pt x="90088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470"/>
                        <a:pt x="44316" y="7348"/>
                        <a:pt x="90088" y="7348"/>
                      </a:cubicBezTo>
                      <a:lnTo>
                        <a:pt x="1010441" y="7348"/>
                      </a:lnTo>
                      <a:cubicBezTo>
                        <a:pt x="1056059" y="7348"/>
                        <a:pt x="1093181" y="44316"/>
                        <a:pt x="1093181" y="90088"/>
                      </a:cubicBezTo>
                      <a:cubicBezTo>
                        <a:pt x="1093143" y="135859"/>
                        <a:pt x="1056174" y="172827"/>
                        <a:pt x="1010441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35" name="Freeform: Shape 434">
                  <a:extLst>
                    <a:ext uri="{FF2B5EF4-FFF2-40B4-BE49-F238E27FC236}">
                      <a16:creationId xmlns:a16="http://schemas.microsoft.com/office/drawing/2014/main" id="{DC411F11-0904-171F-8DA7-B66BE08BFCA3}"/>
                    </a:ext>
                  </a:extLst>
                </p:cNvPr>
                <p:cNvSpPr/>
                <p:nvPr/>
              </p:nvSpPr>
              <p:spPr>
                <a:xfrm>
                  <a:off x="-8310275" y="4486578"/>
                  <a:ext cx="764177" cy="764177"/>
                </a:xfrm>
                <a:custGeom>
                  <a:avLst/>
                  <a:gdLst>
                    <a:gd name="connsiteX0" fmla="*/ 679523 w 764177"/>
                    <a:gd name="connsiteY0" fmla="*/ 762263 h 764177"/>
                    <a:gd name="connsiteX1" fmla="*/ 90087 w 764177"/>
                    <a:gd name="connsiteY1" fmla="*/ 762263 h 764177"/>
                    <a:gd name="connsiteX2" fmla="*/ 7348 w 764177"/>
                    <a:gd name="connsiteY2" fmla="*/ 679523 h 764177"/>
                    <a:gd name="connsiteX3" fmla="*/ 7348 w 764177"/>
                    <a:gd name="connsiteY3" fmla="*/ 90088 h 764177"/>
                    <a:gd name="connsiteX4" fmla="*/ 90087 w 764177"/>
                    <a:gd name="connsiteY4" fmla="*/ 7348 h 764177"/>
                    <a:gd name="connsiteX5" fmla="*/ 679523 w 764177"/>
                    <a:gd name="connsiteY5" fmla="*/ 7348 h 764177"/>
                    <a:gd name="connsiteX6" fmla="*/ 762263 w 764177"/>
                    <a:gd name="connsiteY6" fmla="*/ 90088 h 764177"/>
                    <a:gd name="connsiteX7" fmla="*/ 762263 w 764177"/>
                    <a:gd name="connsiteY7" fmla="*/ 679523 h 764177"/>
                    <a:gd name="connsiteX8" fmla="*/ 679523 w 764177"/>
                    <a:gd name="connsiteY8" fmla="*/ 762263 h 764177"/>
                    <a:gd name="connsiteX9" fmla="*/ 172785 w 764177"/>
                    <a:gd name="connsiteY9" fmla="*/ 596936 h 764177"/>
                    <a:gd name="connsiteX10" fmla="*/ 596894 w 764177"/>
                    <a:gd name="connsiteY10" fmla="*/ 596936 h 764177"/>
                    <a:gd name="connsiteX11" fmla="*/ 596894 w 764177"/>
                    <a:gd name="connsiteY11" fmla="*/ 172827 h 764177"/>
                    <a:gd name="connsiteX12" fmla="*/ 172785 w 764177"/>
                    <a:gd name="connsiteY12" fmla="*/ 172827 h 7641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64177" h="764177">
                      <a:moveTo>
                        <a:pt x="679523" y="762263"/>
                      </a:moveTo>
                      <a:lnTo>
                        <a:pt x="90087" y="762263"/>
                      </a:lnTo>
                      <a:cubicBezTo>
                        <a:pt x="44470" y="762263"/>
                        <a:pt x="7348" y="725294"/>
                        <a:pt x="7348" y="679523"/>
                      </a:cubicBezTo>
                      <a:lnTo>
                        <a:pt x="7348" y="90088"/>
                      </a:ln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679523" y="7348"/>
                      </a:lnTo>
                      <a:cubicBezTo>
                        <a:pt x="725140" y="7348"/>
                        <a:pt x="762263" y="44316"/>
                        <a:pt x="762263" y="90088"/>
                      </a:cubicBezTo>
                      <a:lnTo>
                        <a:pt x="762263" y="679523"/>
                      </a:lnTo>
                      <a:cubicBezTo>
                        <a:pt x="762225" y="725294"/>
                        <a:pt x="725140" y="762263"/>
                        <a:pt x="679523" y="762263"/>
                      </a:cubicBezTo>
                      <a:close/>
                      <a:moveTo>
                        <a:pt x="172785" y="596936"/>
                      </a:moveTo>
                      <a:lnTo>
                        <a:pt x="596894" y="596936"/>
                      </a:lnTo>
                      <a:lnTo>
                        <a:pt x="596894" y="172827"/>
                      </a:lnTo>
                      <a:lnTo>
                        <a:pt x="172785" y="172827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36" name="Freeform: Shape 435">
                  <a:extLst>
                    <a:ext uri="{FF2B5EF4-FFF2-40B4-BE49-F238E27FC236}">
                      <a16:creationId xmlns:a16="http://schemas.microsoft.com/office/drawing/2014/main" id="{A837D925-77C2-7886-4557-31C5E5E0B8C0}"/>
                    </a:ext>
                  </a:extLst>
                </p:cNvPr>
                <p:cNvSpPr/>
                <p:nvPr/>
              </p:nvSpPr>
              <p:spPr>
                <a:xfrm>
                  <a:off x="-7455729" y="4781413"/>
                  <a:ext cx="1352006" cy="176349"/>
                </a:xfrm>
                <a:custGeom>
                  <a:avLst/>
                  <a:gdLst>
                    <a:gd name="connsiteX0" fmla="*/ 1265745 w 1352005"/>
                    <a:gd name="connsiteY0" fmla="*/ 172828 h 176348"/>
                    <a:gd name="connsiteX1" fmla="*/ 90087 w 1352005"/>
                    <a:gd name="connsiteY1" fmla="*/ 172828 h 176348"/>
                    <a:gd name="connsiteX2" fmla="*/ 7348 w 1352005"/>
                    <a:gd name="connsiteY2" fmla="*/ 90088 h 176348"/>
                    <a:gd name="connsiteX3" fmla="*/ 90087 w 1352005"/>
                    <a:gd name="connsiteY3" fmla="*/ 7348 h 176348"/>
                    <a:gd name="connsiteX4" fmla="*/ 1265745 w 1352005"/>
                    <a:gd name="connsiteY4" fmla="*/ 7348 h 176348"/>
                    <a:gd name="connsiteX5" fmla="*/ 1348485 w 1352005"/>
                    <a:gd name="connsiteY5" fmla="*/ 90088 h 176348"/>
                    <a:gd name="connsiteX6" fmla="*/ 1265745 w 1352005"/>
                    <a:gd name="connsiteY6" fmla="*/ 172828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52005" h="176348">
                      <a:moveTo>
                        <a:pt x="1265745" y="172828"/>
                      </a:moveTo>
                      <a:lnTo>
                        <a:pt x="90087" y="172828"/>
                      </a:lnTo>
                      <a:cubicBezTo>
                        <a:pt x="44470" y="172828"/>
                        <a:pt x="7348" y="135859"/>
                        <a:pt x="7348" y="90088"/>
                      </a:cubicBezTo>
                      <a:cubicBezTo>
                        <a:pt x="7348" y="44316"/>
                        <a:pt x="44316" y="7348"/>
                        <a:pt x="90087" y="7348"/>
                      </a:cubicBezTo>
                      <a:lnTo>
                        <a:pt x="1265745" y="7348"/>
                      </a:lnTo>
                      <a:cubicBezTo>
                        <a:pt x="1311362" y="7348"/>
                        <a:pt x="1348485" y="44316"/>
                        <a:pt x="1348485" y="90088"/>
                      </a:cubicBezTo>
                      <a:cubicBezTo>
                        <a:pt x="1348485" y="135859"/>
                        <a:pt x="1311362" y="172828"/>
                        <a:pt x="1265745" y="17282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37" name="Freeform: Shape 436">
                  <a:extLst>
                    <a:ext uri="{FF2B5EF4-FFF2-40B4-BE49-F238E27FC236}">
                      <a16:creationId xmlns:a16="http://schemas.microsoft.com/office/drawing/2014/main" id="{1F674ACD-7C4E-4385-316A-D407A3A91CDA}"/>
                    </a:ext>
                  </a:extLst>
                </p:cNvPr>
                <p:cNvSpPr/>
                <p:nvPr/>
              </p:nvSpPr>
              <p:spPr>
                <a:xfrm>
                  <a:off x="-7455729" y="4486617"/>
                  <a:ext cx="1518557" cy="176349"/>
                </a:xfrm>
                <a:custGeom>
                  <a:avLst/>
                  <a:gdLst>
                    <a:gd name="connsiteX0" fmla="*/ 1435823 w 1518557"/>
                    <a:gd name="connsiteY0" fmla="*/ 172827 h 176348"/>
                    <a:gd name="connsiteX1" fmla="*/ 90087 w 1518557"/>
                    <a:gd name="connsiteY1" fmla="*/ 172827 h 176348"/>
                    <a:gd name="connsiteX2" fmla="*/ 7348 w 1518557"/>
                    <a:gd name="connsiteY2" fmla="*/ 90088 h 176348"/>
                    <a:gd name="connsiteX3" fmla="*/ 90087 w 1518557"/>
                    <a:gd name="connsiteY3" fmla="*/ 7348 h 176348"/>
                    <a:gd name="connsiteX4" fmla="*/ 1435823 w 1518557"/>
                    <a:gd name="connsiteY4" fmla="*/ 7348 h 176348"/>
                    <a:gd name="connsiteX5" fmla="*/ 1518563 w 1518557"/>
                    <a:gd name="connsiteY5" fmla="*/ 90088 h 176348"/>
                    <a:gd name="connsiteX6" fmla="*/ 1435823 w 1518557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18557" h="176348">
                      <a:moveTo>
                        <a:pt x="1435823" y="172827"/>
                      </a:moveTo>
                      <a:lnTo>
                        <a:pt x="90087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1435823" y="7348"/>
                      </a:lnTo>
                      <a:cubicBezTo>
                        <a:pt x="1481441" y="7348"/>
                        <a:pt x="1518563" y="44316"/>
                        <a:pt x="1518563" y="90088"/>
                      </a:cubicBezTo>
                      <a:cubicBezTo>
                        <a:pt x="1518410" y="135859"/>
                        <a:pt x="1481441" y="172827"/>
                        <a:pt x="1435823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38" name="Freeform: Shape 437">
                  <a:extLst>
                    <a:ext uri="{FF2B5EF4-FFF2-40B4-BE49-F238E27FC236}">
                      <a16:creationId xmlns:a16="http://schemas.microsoft.com/office/drawing/2014/main" id="{3AC12A23-69DA-AC8F-5465-2E9B85BC3EB6}"/>
                    </a:ext>
                  </a:extLst>
                </p:cNvPr>
                <p:cNvSpPr/>
                <p:nvPr/>
              </p:nvSpPr>
              <p:spPr>
                <a:xfrm>
                  <a:off x="-7455739" y="5076013"/>
                  <a:ext cx="1097280" cy="176349"/>
                </a:xfrm>
                <a:custGeom>
                  <a:avLst/>
                  <a:gdLst>
                    <a:gd name="connsiteX0" fmla="*/ 1010441 w 1097280"/>
                    <a:gd name="connsiteY0" fmla="*/ 172827 h 176348"/>
                    <a:gd name="connsiteX1" fmla="*/ 90088 w 1097280"/>
                    <a:gd name="connsiteY1" fmla="*/ 172827 h 176348"/>
                    <a:gd name="connsiteX2" fmla="*/ 7348 w 1097280"/>
                    <a:gd name="connsiteY2" fmla="*/ 90088 h 176348"/>
                    <a:gd name="connsiteX3" fmla="*/ 90088 w 1097280"/>
                    <a:gd name="connsiteY3" fmla="*/ 7348 h 176348"/>
                    <a:gd name="connsiteX4" fmla="*/ 1010441 w 1097280"/>
                    <a:gd name="connsiteY4" fmla="*/ 7348 h 176348"/>
                    <a:gd name="connsiteX5" fmla="*/ 1093181 w 1097280"/>
                    <a:gd name="connsiteY5" fmla="*/ 90088 h 176348"/>
                    <a:gd name="connsiteX6" fmla="*/ 1010441 w 1097280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7280" h="176348">
                      <a:moveTo>
                        <a:pt x="1010441" y="172827"/>
                      </a:moveTo>
                      <a:lnTo>
                        <a:pt x="90088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470"/>
                        <a:pt x="44316" y="7348"/>
                        <a:pt x="90088" y="7348"/>
                      </a:cubicBezTo>
                      <a:lnTo>
                        <a:pt x="1010441" y="7348"/>
                      </a:lnTo>
                      <a:cubicBezTo>
                        <a:pt x="1056059" y="7348"/>
                        <a:pt x="1093181" y="44316"/>
                        <a:pt x="1093181" y="90088"/>
                      </a:cubicBezTo>
                      <a:cubicBezTo>
                        <a:pt x="1093143" y="135859"/>
                        <a:pt x="1056174" y="172827"/>
                        <a:pt x="1010441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39" name="Freeform: Shape 438">
                  <a:extLst>
                    <a:ext uri="{FF2B5EF4-FFF2-40B4-BE49-F238E27FC236}">
                      <a16:creationId xmlns:a16="http://schemas.microsoft.com/office/drawing/2014/main" id="{A719B0B6-C5FA-1C69-8A56-99124A0A94B8}"/>
                    </a:ext>
                  </a:extLst>
                </p:cNvPr>
                <p:cNvSpPr/>
                <p:nvPr/>
              </p:nvSpPr>
              <p:spPr>
                <a:xfrm>
                  <a:off x="-8310275" y="2325074"/>
                  <a:ext cx="764177" cy="764177"/>
                </a:xfrm>
                <a:custGeom>
                  <a:avLst/>
                  <a:gdLst>
                    <a:gd name="connsiteX0" fmla="*/ 679523 w 764177"/>
                    <a:gd name="connsiteY0" fmla="*/ 762224 h 764177"/>
                    <a:gd name="connsiteX1" fmla="*/ 90087 w 764177"/>
                    <a:gd name="connsiteY1" fmla="*/ 762224 h 764177"/>
                    <a:gd name="connsiteX2" fmla="*/ 7348 w 764177"/>
                    <a:gd name="connsiteY2" fmla="*/ 679484 h 764177"/>
                    <a:gd name="connsiteX3" fmla="*/ 7348 w 764177"/>
                    <a:gd name="connsiteY3" fmla="*/ 90088 h 764177"/>
                    <a:gd name="connsiteX4" fmla="*/ 90087 w 764177"/>
                    <a:gd name="connsiteY4" fmla="*/ 7348 h 764177"/>
                    <a:gd name="connsiteX5" fmla="*/ 679523 w 764177"/>
                    <a:gd name="connsiteY5" fmla="*/ 7348 h 764177"/>
                    <a:gd name="connsiteX6" fmla="*/ 762263 w 764177"/>
                    <a:gd name="connsiteY6" fmla="*/ 90088 h 764177"/>
                    <a:gd name="connsiteX7" fmla="*/ 762225 w 764177"/>
                    <a:gd name="connsiteY7" fmla="*/ 679640 h 764177"/>
                    <a:gd name="connsiteX8" fmla="*/ 679523 w 764177"/>
                    <a:gd name="connsiteY8" fmla="*/ 762227 h 764177"/>
                    <a:gd name="connsiteX9" fmla="*/ 172785 w 764177"/>
                    <a:gd name="connsiteY9" fmla="*/ 596936 h 764177"/>
                    <a:gd name="connsiteX10" fmla="*/ 596894 w 764177"/>
                    <a:gd name="connsiteY10" fmla="*/ 596936 h 764177"/>
                    <a:gd name="connsiteX11" fmla="*/ 596932 w 764177"/>
                    <a:gd name="connsiteY11" fmla="*/ 172788 h 764177"/>
                    <a:gd name="connsiteX12" fmla="*/ 172824 w 764177"/>
                    <a:gd name="connsiteY12" fmla="*/ 172788 h 7641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64177" h="764177">
                      <a:moveTo>
                        <a:pt x="679523" y="762224"/>
                      </a:moveTo>
                      <a:lnTo>
                        <a:pt x="90087" y="762224"/>
                      </a:lnTo>
                      <a:cubicBezTo>
                        <a:pt x="44470" y="762224"/>
                        <a:pt x="7348" y="725255"/>
                        <a:pt x="7348" y="679484"/>
                      </a:cubicBezTo>
                      <a:lnTo>
                        <a:pt x="7348" y="90088"/>
                      </a:ln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679523" y="7348"/>
                      </a:lnTo>
                      <a:cubicBezTo>
                        <a:pt x="725140" y="7348"/>
                        <a:pt x="762263" y="44316"/>
                        <a:pt x="762263" y="90088"/>
                      </a:cubicBezTo>
                      <a:lnTo>
                        <a:pt x="762225" y="679640"/>
                      </a:lnTo>
                      <a:cubicBezTo>
                        <a:pt x="762225" y="725258"/>
                        <a:pt x="725140" y="762227"/>
                        <a:pt x="679523" y="762227"/>
                      </a:cubicBezTo>
                      <a:close/>
                      <a:moveTo>
                        <a:pt x="172785" y="596936"/>
                      </a:moveTo>
                      <a:lnTo>
                        <a:pt x="596894" y="596936"/>
                      </a:lnTo>
                      <a:lnTo>
                        <a:pt x="596932" y="172788"/>
                      </a:lnTo>
                      <a:lnTo>
                        <a:pt x="172824" y="17278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40" name="Freeform: Shape 439">
                  <a:extLst>
                    <a:ext uri="{FF2B5EF4-FFF2-40B4-BE49-F238E27FC236}">
                      <a16:creationId xmlns:a16="http://schemas.microsoft.com/office/drawing/2014/main" id="{BAA0E96E-1BA7-F5B2-A40E-DE849064EC12}"/>
                    </a:ext>
                  </a:extLst>
                </p:cNvPr>
                <p:cNvSpPr/>
                <p:nvPr/>
              </p:nvSpPr>
              <p:spPr>
                <a:xfrm>
                  <a:off x="-7455729" y="2619772"/>
                  <a:ext cx="1352006" cy="176349"/>
                </a:xfrm>
                <a:custGeom>
                  <a:avLst/>
                  <a:gdLst>
                    <a:gd name="connsiteX0" fmla="*/ 1265745 w 1352005"/>
                    <a:gd name="connsiteY0" fmla="*/ 172827 h 176348"/>
                    <a:gd name="connsiteX1" fmla="*/ 90087 w 1352005"/>
                    <a:gd name="connsiteY1" fmla="*/ 172827 h 176348"/>
                    <a:gd name="connsiteX2" fmla="*/ 7348 w 1352005"/>
                    <a:gd name="connsiteY2" fmla="*/ 90088 h 176348"/>
                    <a:gd name="connsiteX3" fmla="*/ 90087 w 1352005"/>
                    <a:gd name="connsiteY3" fmla="*/ 7348 h 176348"/>
                    <a:gd name="connsiteX4" fmla="*/ 1265745 w 1352005"/>
                    <a:gd name="connsiteY4" fmla="*/ 7386 h 176348"/>
                    <a:gd name="connsiteX5" fmla="*/ 1348485 w 1352005"/>
                    <a:gd name="connsiteY5" fmla="*/ 90126 h 176348"/>
                    <a:gd name="connsiteX6" fmla="*/ 1265745 w 1352005"/>
                    <a:gd name="connsiteY6" fmla="*/ 172828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52005" h="176348">
                      <a:moveTo>
                        <a:pt x="1265745" y="172827"/>
                      </a:moveTo>
                      <a:lnTo>
                        <a:pt x="90087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1265745" y="7386"/>
                      </a:lnTo>
                      <a:cubicBezTo>
                        <a:pt x="1311362" y="7386"/>
                        <a:pt x="1348485" y="44355"/>
                        <a:pt x="1348485" y="90126"/>
                      </a:cubicBezTo>
                      <a:cubicBezTo>
                        <a:pt x="1348332" y="135705"/>
                        <a:pt x="1311362" y="172828"/>
                        <a:pt x="1265745" y="17282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41" name="Freeform: Shape 440">
                  <a:extLst>
                    <a:ext uri="{FF2B5EF4-FFF2-40B4-BE49-F238E27FC236}">
                      <a16:creationId xmlns:a16="http://schemas.microsoft.com/office/drawing/2014/main" id="{6AAF617E-E638-A088-D049-DFCDFA1B536B}"/>
                    </a:ext>
                  </a:extLst>
                </p:cNvPr>
                <p:cNvSpPr/>
                <p:nvPr/>
              </p:nvSpPr>
              <p:spPr>
                <a:xfrm>
                  <a:off x="-7455739" y="2914470"/>
                  <a:ext cx="1097280" cy="176349"/>
                </a:xfrm>
                <a:custGeom>
                  <a:avLst/>
                  <a:gdLst>
                    <a:gd name="connsiteX0" fmla="*/ 1010441 w 1097280"/>
                    <a:gd name="connsiteY0" fmla="*/ 172827 h 176348"/>
                    <a:gd name="connsiteX1" fmla="*/ 90088 w 1097280"/>
                    <a:gd name="connsiteY1" fmla="*/ 172827 h 176348"/>
                    <a:gd name="connsiteX2" fmla="*/ 7348 w 1097280"/>
                    <a:gd name="connsiteY2" fmla="*/ 90088 h 176348"/>
                    <a:gd name="connsiteX3" fmla="*/ 90088 w 1097280"/>
                    <a:gd name="connsiteY3" fmla="*/ 7348 h 176348"/>
                    <a:gd name="connsiteX4" fmla="*/ 1010441 w 1097280"/>
                    <a:gd name="connsiteY4" fmla="*/ 7348 h 176348"/>
                    <a:gd name="connsiteX5" fmla="*/ 1093181 w 1097280"/>
                    <a:gd name="connsiteY5" fmla="*/ 90088 h 176348"/>
                    <a:gd name="connsiteX6" fmla="*/ 1010441 w 1097280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7280" h="176348">
                      <a:moveTo>
                        <a:pt x="1010441" y="172827"/>
                      </a:moveTo>
                      <a:lnTo>
                        <a:pt x="90088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316"/>
                        <a:pt x="44316" y="7348"/>
                        <a:pt x="90088" y="7348"/>
                      </a:cubicBezTo>
                      <a:lnTo>
                        <a:pt x="1010441" y="7348"/>
                      </a:lnTo>
                      <a:cubicBezTo>
                        <a:pt x="1056059" y="7348"/>
                        <a:pt x="1093181" y="44316"/>
                        <a:pt x="1093181" y="90088"/>
                      </a:cubicBezTo>
                      <a:cubicBezTo>
                        <a:pt x="1093143" y="135859"/>
                        <a:pt x="1056174" y="172827"/>
                        <a:pt x="1010441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42" name="Freeform: Shape 441">
                  <a:extLst>
                    <a:ext uri="{FF2B5EF4-FFF2-40B4-BE49-F238E27FC236}">
                      <a16:creationId xmlns:a16="http://schemas.microsoft.com/office/drawing/2014/main" id="{3BC0807E-55B5-9A82-44E8-89F7FFD2B6CE}"/>
                    </a:ext>
                  </a:extLst>
                </p:cNvPr>
                <p:cNvSpPr/>
                <p:nvPr/>
              </p:nvSpPr>
              <p:spPr>
                <a:xfrm>
                  <a:off x="-7455729" y="2325005"/>
                  <a:ext cx="1518557" cy="176349"/>
                </a:xfrm>
                <a:custGeom>
                  <a:avLst/>
                  <a:gdLst>
                    <a:gd name="connsiteX0" fmla="*/ 1435823 w 1518557"/>
                    <a:gd name="connsiteY0" fmla="*/ 172828 h 176348"/>
                    <a:gd name="connsiteX1" fmla="*/ 90087 w 1518557"/>
                    <a:gd name="connsiteY1" fmla="*/ 172828 h 176348"/>
                    <a:gd name="connsiteX2" fmla="*/ 7348 w 1518557"/>
                    <a:gd name="connsiteY2" fmla="*/ 90088 h 176348"/>
                    <a:gd name="connsiteX3" fmla="*/ 90087 w 1518557"/>
                    <a:gd name="connsiteY3" fmla="*/ 7348 h 176348"/>
                    <a:gd name="connsiteX4" fmla="*/ 1435823 w 1518557"/>
                    <a:gd name="connsiteY4" fmla="*/ 7348 h 176348"/>
                    <a:gd name="connsiteX5" fmla="*/ 1518563 w 1518557"/>
                    <a:gd name="connsiteY5" fmla="*/ 90088 h 176348"/>
                    <a:gd name="connsiteX6" fmla="*/ 1435823 w 1518557"/>
                    <a:gd name="connsiteY6" fmla="*/ 172828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18557" h="176348">
                      <a:moveTo>
                        <a:pt x="1435823" y="172828"/>
                      </a:moveTo>
                      <a:lnTo>
                        <a:pt x="90087" y="172828"/>
                      </a:lnTo>
                      <a:cubicBezTo>
                        <a:pt x="44470" y="172828"/>
                        <a:pt x="7348" y="135859"/>
                        <a:pt x="7348" y="90088"/>
                      </a:cubicBezTo>
                      <a:cubicBezTo>
                        <a:pt x="7348" y="44316"/>
                        <a:pt x="44316" y="7348"/>
                        <a:pt x="90087" y="7348"/>
                      </a:cubicBezTo>
                      <a:lnTo>
                        <a:pt x="1435823" y="7348"/>
                      </a:lnTo>
                      <a:cubicBezTo>
                        <a:pt x="1481441" y="7348"/>
                        <a:pt x="1518563" y="44316"/>
                        <a:pt x="1518563" y="90088"/>
                      </a:cubicBezTo>
                      <a:cubicBezTo>
                        <a:pt x="1518410" y="135859"/>
                        <a:pt x="1481441" y="172828"/>
                        <a:pt x="1435823" y="17282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43" name="Freeform: Shape 442">
                  <a:extLst>
                    <a:ext uri="{FF2B5EF4-FFF2-40B4-BE49-F238E27FC236}">
                      <a16:creationId xmlns:a16="http://schemas.microsoft.com/office/drawing/2014/main" id="{D2B31095-7F17-280E-9454-43090B1BC556}"/>
                    </a:ext>
                  </a:extLst>
                </p:cNvPr>
                <p:cNvSpPr/>
                <p:nvPr/>
              </p:nvSpPr>
              <p:spPr>
                <a:xfrm>
                  <a:off x="-8310275" y="5567399"/>
                  <a:ext cx="764177" cy="764177"/>
                </a:xfrm>
                <a:custGeom>
                  <a:avLst/>
                  <a:gdLst>
                    <a:gd name="connsiteX0" fmla="*/ 679523 w 764177"/>
                    <a:gd name="connsiteY0" fmla="*/ 762263 h 764177"/>
                    <a:gd name="connsiteX1" fmla="*/ 90087 w 764177"/>
                    <a:gd name="connsiteY1" fmla="*/ 762263 h 764177"/>
                    <a:gd name="connsiteX2" fmla="*/ 7348 w 764177"/>
                    <a:gd name="connsiteY2" fmla="*/ 679523 h 764177"/>
                    <a:gd name="connsiteX3" fmla="*/ 7348 w 764177"/>
                    <a:gd name="connsiteY3" fmla="*/ 90088 h 764177"/>
                    <a:gd name="connsiteX4" fmla="*/ 90087 w 764177"/>
                    <a:gd name="connsiteY4" fmla="*/ 7348 h 764177"/>
                    <a:gd name="connsiteX5" fmla="*/ 679523 w 764177"/>
                    <a:gd name="connsiteY5" fmla="*/ 7348 h 764177"/>
                    <a:gd name="connsiteX6" fmla="*/ 762263 w 764177"/>
                    <a:gd name="connsiteY6" fmla="*/ 90088 h 764177"/>
                    <a:gd name="connsiteX7" fmla="*/ 762263 w 764177"/>
                    <a:gd name="connsiteY7" fmla="*/ 679523 h 764177"/>
                    <a:gd name="connsiteX8" fmla="*/ 679523 w 764177"/>
                    <a:gd name="connsiteY8" fmla="*/ 762263 h 764177"/>
                    <a:gd name="connsiteX9" fmla="*/ 172785 w 764177"/>
                    <a:gd name="connsiteY9" fmla="*/ 596975 h 764177"/>
                    <a:gd name="connsiteX10" fmla="*/ 596894 w 764177"/>
                    <a:gd name="connsiteY10" fmla="*/ 596975 h 764177"/>
                    <a:gd name="connsiteX11" fmla="*/ 596894 w 764177"/>
                    <a:gd name="connsiteY11" fmla="*/ 172867 h 764177"/>
                    <a:gd name="connsiteX12" fmla="*/ 172785 w 764177"/>
                    <a:gd name="connsiteY12" fmla="*/ 172867 h 7641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64177" h="764177">
                      <a:moveTo>
                        <a:pt x="679523" y="762263"/>
                      </a:moveTo>
                      <a:lnTo>
                        <a:pt x="90087" y="762263"/>
                      </a:lnTo>
                      <a:cubicBezTo>
                        <a:pt x="44470" y="762263"/>
                        <a:pt x="7348" y="725294"/>
                        <a:pt x="7348" y="679523"/>
                      </a:cubicBezTo>
                      <a:lnTo>
                        <a:pt x="7348" y="90088"/>
                      </a:ln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679523" y="7348"/>
                      </a:lnTo>
                      <a:cubicBezTo>
                        <a:pt x="725140" y="7348"/>
                        <a:pt x="762263" y="44316"/>
                        <a:pt x="762263" y="90088"/>
                      </a:cubicBezTo>
                      <a:lnTo>
                        <a:pt x="762263" y="679523"/>
                      </a:lnTo>
                      <a:cubicBezTo>
                        <a:pt x="762225" y="725294"/>
                        <a:pt x="725140" y="762263"/>
                        <a:pt x="679523" y="762263"/>
                      </a:cubicBezTo>
                      <a:close/>
                      <a:moveTo>
                        <a:pt x="172785" y="596975"/>
                      </a:moveTo>
                      <a:lnTo>
                        <a:pt x="596894" y="596975"/>
                      </a:lnTo>
                      <a:lnTo>
                        <a:pt x="596894" y="172867"/>
                      </a:lnTo>
                      <a:lnTo>
                        <a:pt x="172785" y="172867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44" name="Freeform: Shape 443">
                  <a:extLst>
                    <a:ext uri="{FF2B5EF4-FFF2-40B4-BE49-F238E27FC236}">
                      <a16:creationId xmlns:a16="http://schemas.microsoft.com/office/drawing/2014/main" id="{4A9DB857-AA27-17E5-246A-E7B6E6FEF625}"/>
                    </a:ext>
                  </a:extLst>
                </p:cNvPr>
                <p:cNvSpPr/>
                <p:nvPr/>
              </p:nvSpPr>
              <p:spPr>
                <a:xfrm>
                  <a:off x="-7455729" y="5862038"/>
                  <a:ext cx="1352006" cy="176349"/>
                </a:xfrm>
                <a:custGeom>
                  <a:avLst/>
                  <a:gdLst>
                    <a:gd name="connsiteX0" fmla="*/ 1265745 w 1352005"/>
                    <a:gd name="connsiteY0" fmla="*/ 172827 h 176348"/>
                    <a:gd name="connsiteX1" fmla="*/ 90087 w 1352005"/>
                    <a:gd name="connsiteY1" fmla="*/ 172827 h 176348"/>
                    <a:gd name="connsiteX2" fmla="*/ 7348 w 1352005"/>
                    <a:gd name="connsiteY2" fmla="*/ 90087 h 176348"/>
                    <a:gd name="connsiteX3" fmla="*/ 90087 w 1352005"/>
                    <a:gd name="connsiteY3" fmla="*/ 7348 h 176348"/>
                    <a:gd name="connsiteX4" fmla="*/ 1265745 w 1352005"/>
                    <a:gd name="connsiteY4" fmla="*/ 7348 h 176348"/>
                    <a:gd name="connsiteX5" fmla="*/ 1348485 w 1352005"/>
                    <a:gd name="connsiteY5" fmla="*/ 90087 h 176348"/>
                    <a:gd name="connsiteX6" fmla="*/ 1265745 w 1352005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52005" h="176348">
                      <a:moveTo>
                        <a:pt x="1265745" y="172827"/>
                      </a:moveTo>
                      <a:lnTo>
                        <a:pt x="90087" y="172827"/>
                      </a:lnTo>
                      <a:cubicBezTo>
                        <a:pt x="44470" y="172827"/>
                        <a:pt x="7348" y="135859"/>
                        <a:pt x="7348" y="90087"/>
                      </a:cubicBezTo>
                      <a:cubicBezTo>
                        <a:pt x="7348" y="44316"/>
                        <a:pt x="44316" y="7348"/>
                        <a:pt x="90087" y="7348"/>
                      </a:cubicBezTo>
                      <a:lnTo>
                        <a:pt x="1265745" y="7348"/>
                      </a:lnTo>
                      <a:cubicBezTo>
                        <a:pt x="1311362" y="7348"/>
                        <a:pt x="1348485" y="44316"/>
                        <a:pt x="1348485" y="90087"/>
                      </a:cubicBezTo>
                      <a:cubicBezTo>
                        <a:pt x="1348485" y="135859"/>
                        <a:pt x="1311362" y="172827"/>
                        <a:pt x="1265745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45" name="Freeform: Shape 444">
                  <a:extLst>
                    <a:ext uri="{FF2B5EF4-FFF2-40B4-BE49-F238E27FC236}">
                      <a16:creationId xmlns:a16="http://schemas.microsoft.com/office/drawing/2014/main" id="{A87E1D77-F14D-B0F0-6B2A-4D34F9F1DC06}"/>
                    </a:ext>
                  </a:extLst>
                </p:cNvPr>
                <p:cNvSpPr/>
                <p:nvPr/>
              </p:nvSpPr>
              <p:spPr>
                <a:xfrm>
                  <a:off x="-7455729" y="5567438"/>
                  <a:ext cx="1518557" cy="176349"/>
                </a:xfrm>
                <a:custGeom>
                  <a:avLst/>
                  <a:gdLst>
                    <a:gd name="connsiteX0" fmla="*/ 1435823 w 1518557"/>
                    <a:gd name="connsiteY0" fmla="*/ 172827 h 176348"/>
                    <a:gd name="connsiteX1" fmla="*/ 90087 w 1518557"/>
                    <a:gd name="connsiteY1" fmla="*/ 172827 h 176348"/>
                    <a:gd name="connsiteX2" fmla="*/ 7348 w 1518557"/>
                    <a:gd name="connsiteY2" fmla="*/ 90088 h 176348"/>
                    <a:gd name="connsiteX3" fmla="*/ 90087 w 1518557"/>
                    <a:gd name="connsiteY3" fmla="*/ 7348 h 176348"/>
                    <a:gd name="connsiteX4" fmla="*/ 1435823 w 1518557"/>
                    <a:gd name="connsiteY4" fmla="*/ 7348 h 176348"/>
                    <a:gd name="connsiteX5" fmla="*/ 1518563 w 1518557"/>
                    <a:gd name="connsiteY5" fmla="*/ 90088 h 176348"/>
                    <a:gd name="connsiteX6" fmla="*/ 1435823 w 1518557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18557" h="176348">
                      <a:moveTo>
                        <a:pt x="1435823" y="172827"/>
                      </a:moveTo>
                      <a:lnTo>
                        <a:pt x="90087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470"/>
                        <a:pt x="44316" y="7348"/>
                        <a:pt x="90087" y="7348"/>
                      </a:cubicBezTo>
                      <a:lnTo>
                        <a:pt x="1435823" y="7348"/>
                      </a:lnTo>
                      <a:cubicBezTo>
                        <a:pt x="1481441" y="7348"/>
                        <a:pt x="1518563" y="44316"/>
                        <a:pt x="1518563" y="90088"/>
                      </a:cubicBezTo>
                      <a:cubicBezTo>
                        <a:pt x="1518410" y="135744"/>
                        <a:pt x="1481441" y="172827"/>
                        <a:pt x="1435823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46" name="Freeform: Shape 445">
                  <a:extLst>
                    <a:ext uri="{FF2B5EF4-FFF2-40B4-BE49-F238E27FC236}">
                      <a16:creationId xmlns:a16="http://schemas.microsoft.com/office/drawing/2014/main" id="{19961292-8EEF-809B-846D-EDD1420B84FB}"/>
                    </a:ext>
                  </a:extLst>
                </p:cNvPr>
                <p:cNvSpPr/>
                <p:nvPr/>
              </p:nvSpPr>
              <p:spPr>
                <a:xfrm>
                  <a:off x="-7455739" y="6156834"/>
                  <a:ext cx="1097280" cy="176349"/>
                </a:xfrm>
                <a:custGeom>
                  <a:avLst/>
                  <a:gdLst>
                    <a:gd name="connsiteX0" fmla="*/ 1010441 w 1097280"/>
                    <a:gd name="connsiteY0" fmla="*/ 172827 h 176348"/>
                    <a:gd name="connsiteX1" fmla="*/ 90088 w 1097280"/>
                    <a:gd name="connsiteY1" fmla="*/ 172827 h 176348"/>
                    <a:gd name="connsiteX2" fmla="*/ 7348 w 1097280"/>
                    <a:gd name="connsiteY2" fmla="*/ 90088 h 176348"/>
                    <a:gd name="connsiteX3" fmla="*/ 90088 w 1097280"/>
                    <a:gd name="connsiteY3" fmla="*/ 7348 h 176348"/>
                    <a:gd name="connsiteX4" fmla="*/ 1010441 w 1097280"/>
                    <a:gd name="connsiteY4" fmla="*/ 7348 h 176348"/>
                    <a:gd name="connsiteX5" fmla="*/ 1093181 w 1097280"/>
                    <a:gd name="connsiteY5" fmla="*/ 90088 h 176348"/>
                    <a:gd name="connsiteX6" fmla="*/ 1010441 w 1097280"/>
                    <a:gd name="connsiteY6" fmla="*/ 172827 h 176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7280" h="176348">
                      <a:moveTo>
                        <a:pt x="1010441" y="172827"/>
                      </a:moveTo>
                      <a:lnTo>
                        <a:pt x="90088" y="172827"/>
                      </a:lnTo>
                      <a:cubicBezTo>
                        <a:pt x="44470" y="172827"/>
                        <a:pt x="7348" y="135859"/>
                        <a:pt x="7348" y="90088"/>
                      </a:cubicBezTo>
                      <a:cubicBezTo>
                        <a:pt x="7348" y="44316"/>
                        <a:pt x="44316" y="7348"/>
                        <a:pt x="90088" y="7348"/>
                      </a:cubicBezTo>
                      <a:lnTo>
                        <a:pt x="1010441" y="7348"/>
                      </a:lnTo>
                      <a:cubicBezTo>
                        <a:pt x="1056059" y="7348"/>
                        <a:pt x="1093181" y="44316"/>
                        <a:pt x="1093181" y="90088"/>
                      </a:cubicBezTo>
                      <a:cubicBezTo>
                        <a:pt x="1093143" y="135859"/>
                        <a:pt x="1056174" y="172827"/>
                        <a:pt x="1010441" y="17282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  <p:sp>
              <p:nvSpPr>
                <p:cNvPr id="447" name="Freeform: Shape 446">
                  <a:extLst>
                    <a:ext uri="{FF2B5EF4-FFF2-40B4-BE49-F238E27FC236}">
                      <a16:creationId xmlns:a16="http://schemas.microsoft.com/office/drawing/2014/main" id="{2323E58E-D4F2-DAB2-7A24-9B265A5CB899}"/>
                    </a:ext>
                  </a:extLst>
                </p:cNvPr>
                <p:cNvSpPr/>
                <p:nvPr/>
              </p:nvSpPr>
              <p:spPr>
                <a:xfrm>
                  <a:off x="-9643468" y="4710948"/>
                  <a:ext cx="1165860" cy="2028009"/>
                </a:xfrm>
                <a:custGeom>
                  <a:avLst/>
                  <a:gdLst>
                    <a:gd name="connsiteX0" fmla="*/ 586447 w 1165860"/>
                    <a:gd name="connsiteY0" fmla="*/ 2028822 h 2028008"/>
                    <a:gd name="connsiteX1" fmla="*/ 7348 w 1165860"/>
                    <a:gd name="connsiteY1" fmla="*/ 1449722 h 2028008"/>
                    <a:gd name="connsiteX2" fmla="*/ 7348 w 1165860"/>
                    <a:gd name="connsiteY2" fmla="*/ 451589 h 2028008"/>
                    <a:gd name="connsiteX3" fmla="*/ 451590 w 1165860"/>
                    <a:gd name="connsiteY3" fmla="*/ 7348 h 2028008"/>
                    <a:gd name="connsiteX4" fmla="*/ 1082966 w 1165860"/>
                    <a:gd name="connsiteY4" fmla="*/ 7348 h 2028008"/>
                    <a:gd name="connsiteX5" fmla="*/ 1165706 w 1165860"/>
                    <a:gd name="connsiteY5" fmla="*/ 90087 h 2028008"/>
                    <a:gd name="connsiteX6" fmla="*/ 1165706 w 1165860"/>
                    <a:gd name="connsiteY6" fmla="*/ 1449833 h 2028008"/>
                    <a:gd name="connsiteX7" fmla="*/ 586450 w 1165860"/>
                    <a:gd name="connsiteY7" fmla="*/ 2028785 h 2028008"/>
                    <a:gd name="connsiteX8" fmla="*/ 451580 w 1165860"/>
                    <a:gd name="connsiteY8" fmla="*/ 172655 h 2028008"/>
                    <a:gd name="connsiteX9" fmla="*/ 172782 w 1165860"/>
                    <a:gd name="connsiteY9" fmla="*/ 451452 h 2028008"/>
                    <a:gd name="connsiteX10" fmla="*/ 172782 w 1165860"/>
                    <a:gd name="connsiteY10" fmla="*/ 1449585 h 2028008"/>
                    <a:gd name="connsiteX11" fmla="*/ 586555 w 1165860"/>
                    <a:gd name="connsiteY11" fmla="*/ 1863358 h 2028008"/>
                    <a:gd name="connsiteX12" fmla="*/ 1000328 w 1165860"/>
                    <a:gd name="connsiteY12" fmla="*/ 1449585 h 2028008"/>
                    <a:gd name="connsiteX13" fmla="*/ 1000328 w 1165860"/>
                    <a:gd name="connsiteY13" fmla="*/ 172528 h 2028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65860" h="2028008">
                      <a:moveTo>
                        <a:pt x="586447" y="2028822"/>
                      </a:moveTo>
                      <a:cubicBezTo>
                        <a:pt x="267158" y="2028822"/>
                        <a:pt x="7348" y="1769001"/>
                        <a:pt x="7348" y="1449722"/>
                      </a:cubicBezTo>
                      <a:lnTo>
                        <a:pt x="7348" y="451589"/>
                      </a:lnTo>
                      <a:cubicBezTo>
                        <a:pt x="7348" y="206661"/>
                        <a:pt x="206661" y="7348"/>
                        <a:pt x="451590" y="7348"/>
                      </a:cubicBezTo>
                      <a:lnTo>
                        <a:pt x="1082966" y="7348"/>
                      </a:lnTo>
                      <a:cubicBezTo>
                        <a:pt x="1128584" y="7348"/>
                        <a:pt x="1165706" y="44316"/>
                        <a:pt x="1165706" y="90087"/>
                      </a:cubicBezTo>
                      <a:lnTo>
                        <a:pt x="1165706" y="1449833"/>
                      </a:lnTo>
                      <a:cubicBezTo>
                        <a:pt x="1165668" y="1769004"/>
                        <a:pt x="905886" y="2028785"/>
                        <a:pt x="586450" y="2028785"/>
                      </a:cubicBezTo>
                      <a:close/>
                      <a:moveTo>
                        <a:pt x="451580" y="172655"/>
                      </a:moveTo>
                      <a:cubicBezTo>
                        <a:pt x="297882" y="172655"/>
                        <a:pt x="172782" y="297725"/>
                        <a:pt x="172782" y="451452"/>
                      </a:cubicBezTo>
                      <a:lnTo>
                        <a:pt x="172782" y="1449585"/>
                      </a:lnTo>
                      <a:cubicBezTo>
                        <a:pt x="172782" y="1677790"/>
                        <a:pt x="358350" y="1863358"/>
                        <a:pt x="586555" y="1863358"/>
                      </a:cubicBezTo>
                      <a:cubicBezTo>
                        <a:pt x="814603" y="1863358"/>
                        <a:pt x="1000328" y="1677790"/>
                        <a:pt x="1000328" y="1449585"/>
                      </a:cubicBezTo>
                      <a:lnTo>
                        <a:pt x="1000328" y="17252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400"/>
                </a:p>
              </p:txBody>
            </p:sp>
          </p:grpSp>
        </p:grp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0031F95A-E6D2-C655-0065-53D7EB8FDD50}"/>
              </a:ext>
            </a:extLst>
          </p:cNvPr>
          <p:cNvGrpSpPr/>
          <p:nvPr/>
        </p:nvGrpSpPr>
        <p:grpSpPr>
          <a:xfrm>
            <a:off x="2406796" y="8096582"/>
            <a:ext cx="1449147" cy="1570171"/>
            <a:chOff x="2711105" y="7875110"/>
            <a:chExt cx="1449147" cy="1570171"/>
          </a:xfrm>
        </p:grpSpPr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69FD1774-F29B-395A-FAE6-D451BE10B500}"/>
                </a:ext>
              </a:extLst>
            </p:cNvPr>
            <p:cNvSpPr txBox="1"/>
            <p:nvPr/>
          </p:nvSpPr>
          <p:spPr>
            <a:xfrm>
              <a:off x="2980922" y="8393308"/>
              <a:ext cx="817079" cy="3095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Licensing &amp; hosting costs</a:t>
              </a:r>
            </a:p>
          </p:txBody>
        </p:sp>
        <p:sp>
          <p:nvSpPr>
            <p:cNvPr id="450" name="Graphic 25">
              <a:extLst>
                <a:ext uri="{FF2B5EF4-FFF2-40B4-BE49-F238E27FC236}">
                  <a16:creationId xmlns:a16="http://schemas.microsoft.com/office/drawing/2014/main" id="{82EA9561-11AE-97A2-3E5C-6FF574658F0D}"/>
                </a:ext>
              </a:extLst>
            </p:cNvPr>
            <p:cNvSpPr/>
            <p:nvPr/>
          </p:nvSpPr>
          <p:spPr>
            <a:xfrm>
              <a:off x="2711105" y="7875110"/>
              <a:ext cx="1356713" cy="1345951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BFAF1825-E5E4-3AC4-2843-7F08C629B042}"/>
                </a:ext>
              </a:extLst>
            </p:cNvPr>
            <p:cNvSpPr/>
            <p:nvPr/>
          </p:nvSpPr>
          <p:spPr>
            <a:xfrm>
              <a:off x="3589693" y="8880371"/>
              <a:ext cx="570559" cy="56491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grpSp>
          <p:nvGrpSpPr>
            <p:cNvPr id="452" name="Group 451">
              <a:extLst>
                <a:ext uri="{FF2B5EF4-FFF2-40B4-BE49-F238E27FC236}">
                  <a16:creationId xmlns:a16="http://schemas.microsoft.com/office/drawing/2014/main" id="{44908069-063E-B086-4079-3F330F516F32}"/>
                </a:ext>
              </a:extLst>
            </p:cNvPr>
            <p:cNvGrpSpPr/>
            <p:nvPr/>
          </p:nvGrpSpPr>
          <p:grpSpPr>
            <a:xfrm>
              <a:off x="3694265" y="9002031"/>
              <a:ext cx="361414" cy="321590"/>
              <a:chOff x="-12617343" y="2492774"/>
              <a:chExt cx="5319849" cy="4781006"/>
            </a:xfrm>
            <a:solidFill>
              <a:schemeClr val="bg1"/>
            </a:solidFill>
          </p:grpSpPr>
          <p:sp>
            <p:nvSpPr>
              <p:cNvPr id="453" name="Freeform: Shape 452">
                <a:extLst>
                  <a:ext uri="{FF2B5EF4-FFF2-40B4-BE49-F238E27FC236}">
                    <a16:creationId xmlns:a16="http://schemas.microsoft.com/office/drawing/2014/main" id="{43349EC0-0E59-A4D8-851E-B904071E08DB}"/>
                  </a:ext>
                </a:extLst>
              </p:cNvPr>
              <p:cNvSpPr/>
              <p:nvPr/>
            </p:nvSpPr>
            <p:spPr>
              <a:xfrm>
                <a:off x="-12297463" y="2771250"/>
                <a:ext cx="529046" cy="529046"/>
              </a:xfrm>
              <a:custGeom>
                <a:avLst/>
                <a:gdLst>
                  <a:gd name="connsiteX0" fmla="*/ 267736 w 529045"/>
                  <a:gd name="connsiteY0" fmla="*/ 7348 h 529045"/>
                  <a:gd name="connsiteX1" fmla="*/ 7348 w 529045"/>
                  <a:gd name="connsiteY1" fmla="*/ 267776 h 529045"/>
                  <a:gd name="connsiteX2" fmla="*/ 267736 w 529045"/>
                  <a:gd name="connsiteY2" fmla="*/ 528164 h 529045"/>
                  <a:gd name="connsiteX3" fmla="*/ 528125 w 529045"/>
                  <a:gd name="connsiteY3" fmla="*/ 267776 h 529045"/>
                  <a:gd name="connsiteX4" fmla="*/ 267736 w 529045"/>
                  <a:gd name="connsiteY4" fmla="*/ 7348 h 529045"/>
                  <a:gd name="connsiteX5" fmla="*/ 267736 w 529045"/>
                  <a:gd name="connsiteY5" fmla="*/ 445888 h 529045"/>
                  <a:gd name="connsiteX6" fmla="*/ 89663 w 529045"/>
                  <a:gd name="connsiteY6" fmla="*/ 267815 h 529045"/>
                  <a:gd name="connsiteX7" fmla="*/ 267736 w 529045"/>
                  <a:gd name="connsiteY7" fmla="*/ 89663 h 529045"/>
                  <a:gd name="connsiteX8" fmla="*/ 445848 w 529045"/>
                  <a:gd name="connsiteY8" fmla="*/ 267776 h 529045"/>
                  <a:gd name="connsiteX9" fmla="*/ 267736 w 529045"/>
                  <a:gd name="connsiteY9" fmla="*/ 44588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7736" y="7348"/>
                    </a:moveTo>
                    <a:cubicBezTo>
                      <a:pt x="124149" y="7348"/>
                      <a:pt x="7348" y="124149"/>
                      <a:pt x="7348" y="267776"/>
                    </a:cubicBezTo>
                    <a:cubicBezTo>
                      <a:pt x="7348" y="411402"/>
                      <a:pt x="124149" y="528164"/>
                      <a:pt x="267736" y="528164"/>
                    </a:cubicBezTo>
                    <a:cubicBezTo>
                      <a:pt x="411323" y="528164"/>
                      <a:pt x="528125" y="411363"/>
                      <a:pt x="528125" y="267776"/>
                    </a:cubicBezTo>
                    <a:cubicBezTo>
                      <a:pt x="528125" y="124228"/>
                      <a:pt x="411323" y="7348"/>
                      <a:pt x="267736" y="7348"/>
                    </a:cubicBezTo>
                    <a:close/>
                    <a:moveTo>
                      <a:pt x="267736" y="445888"/>
                    </a:moveTo>
                    <a:cubicBezTo>
                      <a:pt x="169540" y="445888"/>
                      <a:pt x="89663" y="366018"/>
                      <a:pt x="89663" y="267815"/>
                    </a:cubicBezTo>
                    <a:cubicBezTo>
                      <a:pt x="89663" y="169618"/>
                      <a:pt x="169533" y="89663"/>
                      <a:pt x="267736" y="89663"/>
                    </a:cubicBezTo>
                    <a:cubicBezTo>
                      <a:pt x="365972" y="89625"/>
                      <a:pt x="445848" y="169571"/>
                      <a:pt x="445848" y="267776"/>
                    </a:cubicBezTo>
                    <a:cubicBezTo>
                      <a:pt x="445848" y="366011"/>
                      <a:pt x="365979" y="445888"/>
                      <a:pt x="267736" y="44588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54" name="Freeform: Shape 453">
                <a:extLst>
                  <a:ext uri="{FF2B5EF4-FFF2-40B4-BE49-F238E27FC236}">
                    <a16:creationId xmlns:a16="http://schemas.microsoft.com/office/drawing/2014/main" id="{6D70D8B1-8FF0-9D0D-5062-171D86C4E6E1}"/>
                  </a:ext>
                </a:extLst>
              </p:cNvPr>
              <p:cNvSpPr/>
              <p:nvPr/>
            </p:nvSpPr>
            <p:spPr>
              <a:xfrm>
                <a:off x="-11656632" y="2771250"/>
                <a:ext cx="529046" cy="529046"/>
              </a:xfrm>
              <a:custGeom>
                <a:avLst/>
                <a:gdLst>
                  <a:gd name="connsiteX0" fmla="*/ 267736 w 529045"/>
                  <a:gd name="connsiteY0" fmla="*/ 7348 h 529045"/>
                  <a:gd name="connsiteX1" fmla="*/ 7348 w 529045"/>
                  <a:gd name="connsiteY1" fmla="*/ 267776 h 529045"/>
                  <a:gd name="connsiteX2" fmla="*/ 267736 w 529045"/>
                  <a:gd name="connsiteY2" fmla="*/ 528164 h 529045"/>
                  <a:gd name="connsiteX3" fmla="*/ 528046 w 529045"/>
                  <a:gd name="connsiteY3" fmla="*/ 267776 h 529045"/>
                  <a:gd name="connsiteX4" fmla="*/ 267736 w 529045"/>
                  <a:gd name="connsiteY4" fmla="*/ 7348 h 529045"/>
                  <a:gd name="connsiteX5" fmla="*/ 267736 w 529045"/>
                  <a:gd name="connsiteY5" fmla="*/ 445888 h 529045"/>
                  <a:gd name="connsiteX6" fmla="*/ 89663 w 529045"/>
                  <a:gd name="connsiteY6" fmla="*/ 267815 h 529045"/>
                  <a:gd name="connsiteX7" fmla="*/ 267736 w 529045"/>
                  <a:gd name="connsiteY7" fmla="*/ 89663 h 529045"/>
                  <a:gd name="connsiteX8" fmla="*/ 445770 w 529045"/>
                  <a:gd name="connsiteY8" fmla="*/ 267815 h 529045"/>
                  <a:gd name="connsiteX9" fmla="*/ 267736 w 529045"/>
                  <a:gd name="connsiteY9" fmla="*/ 445888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7736" y="7348"/>
                    </a:moveTo>
                    <a:cubicBezTo>
                      <a:pt x="124149" y="7348"/>
                      <a:pt x="7348" y="124149"/>
                      <a:pt x="7348" y="267776"/>
                    </a:cubicBezTo>
                    <a:cubicBezTo>
                      <a:pt x="7386" y="411441"/>
                      <a:pt x="124189" y="528164"/>
                      <a:pt x="267736" y="528164"/>
                    </a:cubicBezTo>
                    <a:cubicBezTo>
                      <a:pt x="411323" y="528164"/>
                      <a:pt x="528046" y="411363"/>
                      <a:pt x="528046" y="267776"/>
                    </a:cubicBezTo>
                    <a:cubicBezTo>
                      <a:pt x="528085" y="124228"/>
                      <a:pt x="411284" y="7348"/>
                      <a:pt x="267736" y="7348"/>
                    </a:cubicBezTo>
                    <a:close/>
                    <a:moveTo>
                      <a:pt x="267736" y="445888"/>
                    </a:moveTo>
                    <a:cubicBezTo>
                      <a:pt x="169539" y="445888"/>
                      <a:pt x="89663" y="366018"/>
                      <a:pt x="89663" y="267815"/>
                    </a:cubicBezTo>
                    <a:cubicBezTo>
                      <a:pt x="89663" y="169618"/>
                      <a:pt x="169533" y="89663"/>
                      <a:pt x="267736" y="89663"/>
                    </a:cubicBezTo>
                    <a:cubicBezTo>
                      <a:pt x="365940" y="89663"/>
                      <a:pt x="445770" y="169610"/>
                      <a:pt x="445770" y="267815"/>
                    </a:cubicBezTo>
                    <a:cubicBezTo>
                      <a:pt x="445770" y="366011"/>
                      <a:pt x="365901" y="445888"/>
                      <a:pt x="267736" y="44588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55" name="Freeform: Shape 454">
                <a:extLst>
                  <a:ext uri="{FF2B5EF4-FFF2-40B4-BE49-F238E27FC236}">
                    <a16:creationId xmlns:a16="http://schemas.microsoft.com/office/drawing/2014/main" id="{A7F8AFC6-D09F-558E-3B50-AEC60B5B385B}"/>
                  </a:ext>
                </a:extLst>
              </p:cNvPr>
              <p:cNvSpPr/>
              <p:nvPr/>
            </p:nvSpPr>
            <p:spPr>
              <a:xfrm>
                <a:off x="-9441480" y="2990530"/>
                <a:ext cx="1009106" cy="88174"/>
              </a:xfrm>
              <a:custGeom>
                <a:avLst/>
                <a:gdLst>
                  <a:gd name="connsiteX0" fmla="*/ 960965 w 1009105"/>
                  <a:gd name="connsiteY0" fmla="*/ 7348 h 88174"/>
                  <a:gd name="connsiteX1" fmla="*/ 48488 w 1009105"/>
                  <a:gd name="connsiteY1" fmla="*/ 7348 h 88174"/>
                  <a:gd name="connsiteX2" fmla="*/ 7348 w 1009105"/>
                  <a:gd name="connsiteY2" fmla="*/ 48488 h 88174"/>
                  <a:gd name="connsiteX3" fmla="*/ 48488 w 1009105"/>
                  <a:gd name="connsiteY3" fmla="*/ 89628 h 88174"/>
                  <a:gd name="connsiteX4" fmla="*/ 961043 w 1009105"/>
                  <a:gd name="connsiteY4" fmla="*/ 89628 h 88174"/>
                  <a:gd name="connsiteX5" fmla="*/ 1002183 w 1009105"/>
                  <a:gd name="connsiteY5" fmla="*/ 48488 h 88174"/>
                  <a:gd name="connsiteX6" fmla="*/ 960966 w 1009105"/>
                  <a:gd name="connsiteY6" fmla="*/ 7348 h 88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9105" h="88174">
                    <a:moveTo>
                      <a:pt x="960965" y="7348"/>
                    </a:moveTo>
                    <a:lnTo>
                      <a:pt x="48488" y="7348"/>
                    </a:lnTo>
                    <a:cubicBezTo>
                      <a:pt x="25756" y="7348"/>
                      <a:pt x="7348" y="25794"/>
                      <a:pt x="7348" y="48488"/>
                    </a:cubicBezTo>
                    <a:cubicBezTo>
                      <a:pt x="7348" y="71220"/>
                      <a:pt x="25794" y="89628"/>
                      <a:pt x="48488" y="89628"/>
                    </a:cubicBezTo>
                    <a:lnTo>
                      <a:pt x="961043" y="89628"/>
                    </a:lnTo>
                    <a:cubicBezTo>
                      <a:pt x="983775" y="89628"/>
                      <a:pt x="1002183" y="71182"/>
                      <a:pt x="1002183" y="48488"/>
                    </a:cubicBezTo>
                    <a:cubicBezTo>
                      <a:pt x="1002183" y="25794"/>
                      <a:pt x="983699" y="7348"/>
                      <a:pt x="960966" y="734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56" name="Freeform: Shape 455">
                <a:extLst>
                  <a:ext uri="{FF2B5EF4-FFF2-40B4-BE49-F238E27FC236}">
                    <a16:creationId xmlns:a16="http://schemas.microsoft.com/office/drawing/2014/main" id="{9A0574D2-A9E1-0AFB-9BA8-3E479B9B9A0D}"/>
                  </a:ext>
                </a:extLst>
              </p:cNvPr>
              <p:cNvSpPr/>
              <p:nvPr/>
            </p:nvSpPr>
            <p:spPr>
              <a:xfrm>
                <a:off x="-8967316" y="3766689"/>
                <a:ext cx="529046" cy="529046"/>
              </a:xfrm>
              <a:custGeom>
                <a:avLst/>
                <a:gdLst>
                  <a:gd name="connsiteX0" fmla="*/ 267736 w 529045"/>
                  <a:gd name="connsiteY0" fmla="*/ 528164 h 529045"/>
                  <a:gd name="connsiteX1" fmla="*/ 528007 w 529045"/>
                  <a:gd name="connsiteY1" fmla="*/ 267776 h 529045"/>
                  <a:gd name="connsiteX2" fmla="*/ 267736 w 529045"/>
                  <a:gd name="connsiteY2" fmla="*/ 7348 h 529045"/>
                  <a:gd name="connsiteX3" fmla="*/ 7348 w 529045"/>
                  <a:gd name="connsiteY3" fmla="*/ 267776 h 529045"/>
                  <a:gd name="connsiteX4" fmla="*/ 267736 w 529045"/>
                  <a:gd name="connsiteY4" fmla="*/ 528164 h 529045"/>
                  <a:gd name="connsiteX5" fmla="*/ 267736 w 529045"/>
                  <a:gd name="connsiteY5" fmla="*/ 89703 h 529045"/>
                  <a:gd name="connsiteX6" fmla="*/ 445731 w 529045"/>
                  <a:gd name="connsiteY6" fmla="*/ 267854 h 529045"/>
                  <a:gd name="connsiteX7" fmla="*/ 267736 w 529045"/>
                  <a:gd name="connsiteY7" fmla="*/ 445927 h 529045"/>
                  <a:gd name="connsiteX8" fmla="*/ 89664 w 529045"/>
                  <a:gd name="connsiteY8" fmla="*/ 267854 h 529045"/>
                  <a:gd name="connsiteX9" fmla="*/ 267736 w 529045"/>
                  <a:gd name="connsiteY9" fmla="*/ 89703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7736" y="528164"/>
                    </a:moveTo>
                    <a:cubicBezTo>
                      <a:pt x="411245" y="528164"/>
                      <a:pt x="528007" y="411363"/>
                      <a:pt x="528007" y="267776"/>
                    </a:cubicBezTo>
                    <a:cubicBezTo>
                      <a:pt x="528007" y="124189"/>
                      <a:pt x="411245" y="7348"/>
                      <a:pt x="267736" y="7348"/>
                    </a:cubicBezTo>
                    <a:cubicBezTo>
                      <a:pt x="124150" y="7348"/>
                      <a:pt x="7348" y="124149"/>
                      <a:pt x="7348" y="267776"/>
                    </a:cubicBezTo>
                    <a:cubicBezTo>
                      <a:pt x="7348" y="411363"/>
                      <a:pt x="124150" y="528164"/>
                      <a:pt x="267736" y="528164"/>
                    </a:cubicBezTo>
                    <a:close/>
                    <a:moveTo>
                      <a:pt x="267736" y="89703"/>
                    </a:moveTo>
                    <a:cubicBezTo>
                      <a:pt x="365904" y="89703"/>
                      <a:pt x="445731" y="169649"/>
                      <a:pt x="445731" y="267854"/>
                    </a:cubicBezTo>
                    <a:cubicBezTo>
                      <a:pt x="445731" y="366051"/>
                      <a:pt x="365900" y="445927"/>
                      <a:pt x="267736" y="445927"/>
                    </a:cubicBezTo>
                    <a:cubicBezTo>
                      <a:pt x="169540" y="445927"/>
                      <a:pt x="89664" y="366057"/>
                      <a:pt x="89664" y="267854"/>
                    </a:cubicBezTo>
                    <a:cubicBezTo>
                      <a:pt x="89625" y="169579"/>
                      <a:pt x="169495" y="89703"/>
                      <a:pt x="267736" y="89703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57" name="Freeform: Shape 456">
                <a:extLst>
                  <a:ext uri="{FF2B5EF4-FFF2-40B4-BE49-F238E27FC236}">
                    <a16:creationId xmlns:a16="http://schemas.microsoft.com/office/drawing/2014/main" id="{15CCB3AD-1A30-5AEF-8538-1AC5712D7D27}"/>
                  </a:ext>
                </a:extLst>
              </p:cNvPr>
              <p:cNvSpPr/>
              <p:nvPr/>
            </p:nvSpPr>
            <p:spPr>
              <a:xfrm>
                <a:off x="-9608049" y="3766689"/>
                <a:ext cx="529046" cy="529046"/>
              </a:xfrm>
              <a:custGeom>
                <a:avLst/>
                <a:gdLst>
                  <a:gd name="connsiteX0" fmla="*/ 267736 w 529045"/>
                  <a:gd name="connsiteY0" fmla="*/ 528164 h 529045"/>
                  <a:gd name="connsiteX1" fmla="*/ 528125 w 529045"/>
                  <a:gd name="connsiteY1" fmla="*/ 267776 h 529045"/>
                  <a:gd name="connsiteX2" fmla="*/ 267736 w 529045"/>
                  <a:gd name="connsiteY2" fmla="*/ 7348 h 529045"/>
                  <a:gd name="connsiteX3" fmla="*/ 7348 w 529045"/>
                  <a:gd name="connsiteY3" fmla="*/ 267776 h 529045"/>
                  <a:gd name="connsiteX4" fmla="*/ 267736 w 529045"/>
                  <a:gd name="connsiteY4" fmla="*/ 528164 h 529045"/>
                  <a:gd name="connsiteX5" fmla="*/ 267736 w 529045"/>
                  <a:gd name="connsiteY5" fmla="*/ 89703 h 529045"/>
                  <a:gd name="connsiteX6" fmla="*/ 445809 w 529045"/>
                  <a:gd name="connsiteY6" fmla="*/ 267854 h 529045"/>
                  <a:gd name="connsiteX7" fmla="*/ 267736 w 529045"/>
                  <a:gd name="connsiteY7" fmla="*/ 445927 h 529045"/>
                  <a:gd name="connsiteX8" fmla="*/ 89664 w 529045"/>
                  <a:gd name="connsiteY8" fmla="*/ 267854 h 529045"/>
                  <a:gd name="connsiteX9" fmla="*/ 267736 w 529045"/>
                  <a:gd name="connsiteY9" fmla="*/ 89703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7736" y="528164"/>
                    </a:moveTo>
                    <a:cubicBezTo>
                      <a:pt x="411323" y="528164"/>
                      <a:pt x="528125" y="411363"/>
                      <a:pt x="528125" y="267776"/>
                    </a:cubicBezTo>
                    <a:cubicBezTo>
                      <a:pt x="528125" y="124189"/>
                      <a:pt x="411323" y="7348"/>
                      <a:pt x="267736" y="7348"/>
                    </a:cubicBezTo>
                    <a:cubicBezTo>
                      <a:pt x="124149" y="7348"/>
                      <a:pt x="7348" y="124149"/>
                      <a:pt x="7348" y="267776"/>
                    </a:cubicBezTo>
                    <a:cubicBezTo>
                      <a:pt x="7271" y="411363"/>
                      <a:pt x="124071" y="528164"/>
                      <a:pt x="267736" y="528164"/>
                    </a:cubicBezTo>
                    <a:close/>
                    <a:moveTo>
                      <a:pt x="267736" y="89703"/>
                    </a:moveTo>
                    <a:cubicBezTo>
                      <a:pt x="365933" y="89703"/>
                      <a:pt x="445809" y="169649"/>
                      <a:pt x="445809" y="267854"/>
                    </a:cubicBezTo>
                    <a:cubicBezTo>
                      <a:pt x="445809" y="366051"/>
                      <a:pt x="365940" y="445927"/>
                      <a:pt x="267736" y="445927"/>
                    </a:cubicBezTo>
                    <a:cubicBezTo>
                      <a:pt x="169540" y="445927"/>
                      <a:pt x="89664" y="366057"/>
                      <a:pt x="89664" y="267854"/>
                    </a:cubicBezTo>
                    <a:cubicBezTo>
                      <a:pt x="89587" y="169579"/>
                      <a:pt x="169495" y="89703"/>
                      <a:pt x="267736" y="89703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58" name="Freeform: Shape 457">
                <a:extLst>
                  <a:ext uri="{FF2B5EF4-FFF2-40B4-BE49-F238E27FC236}">
                    <a16:creationId xmlns:a16="http://schemas.microsoft.com/office/drawing/2014/main" id="{D3F23E12-62E9-0CA8-52BF-96BFB63C07B0}"/>
                  </a:ext>
                </a:extLst>
              </p:cNvPr>
              <p:cNvSpPr/>
              <p:nvPr/>
            </p:nvSpPr>
            <p:spPr>
              <a:xfrm>
                <a:off x="-12297376" y="3986024"/>
                <a:ext cx="1009106" cy="88174"/>
              </a:xfrm>
              <a:custGeom>
                <a:avLst/>
                <a:gdLst>
                  <a:gd name="connsiteX0" fmla="*/ 48488 w 1009105"/>
                  <a:gd name="connsiteY0" fmla="*/ 89666 h 88174"/>
                  <a:gd name="connsiteX1" fmla="*/ 960965 w 1009105"/>
                  <a:gd name="connsiteY1" fmla="*/ 89666 h 88174"/>
                  <a:gd name="connsiteX2" fmla="*/ 1002105 w 1009105"/>
                  <a:gd name="connsiteY2" fmla="*/ 48526 h 88174"/>
                  <a:gd name="connsiteX3" fmla="*/ 960965 w 1009105"/>
                  <a:gd name="connsiteY3" fmla="*/ 7386 h 88174"/>
                  <a:gd name="connsiteX4" fmla="*/ 48488 w 1009105"/>
                  <a:gd name="connsiteY4" fmla="*/ 7348 h 88174"/>
                  <a:gd name="connsiteX5" fmla="*/ 7348 w 1009105"/>
                  <a:gd name="connsiteY5" fmla="*/ 48488 h 88174"/>
                  <a:gd name="connsiteX6" fmla="*/ 48488 w 1009105"/>
                  <a:gd name="connsiteY6" fmla="*/ 89666 h 88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9105" h="88174">
                    <a:moveTo>
                      <a:pt x="48488" y="89666"/>
                    </a:moveTo>
                    <a:lnTo>
                      <a:pt x="960965" y="89666"/>
                    </a:lnTo>
                    <a:cubicBezTo>
                      <a:pt x="983697" y="89666"/>
                      <a:pt x="1002105" y="71220"/>
                      <a:pt x="1002105" y="48526"/>
                    </a:cubicBezTo>
                    <a:cubicBezTo>
                      <a:pt x="1002105" y="25794"/>
                      <a:pt x="983659" y="7386"/>
                      <a:pt x="960965" y="7386"/>
                    </a:cubicBezTo>
                    <a:lnTo>
                      <a:pt x="48488" y="7348"/>
                    </a:lnTo>
                    <a:cubicBezTo>
                      <a:pt x="25756" y="7348"/>
                      <a:pt x="7348" y="25794"/>
                      <a:pt x="7348" y="48488"/>
                    </a:cubicBezTo>
                    <a:cubicBezTo>
                      <a:pt x="7348" y="71220"/>
                      <a:pt x="25756" y="89666"/>
                      <a:pt x="48488" y="8966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59" name="Freeform: Shape 458">
                <a:extLst>
                  <a:ext uri="{FF2B5EF4-FFF2-40B4-BE49-F238E27FC236}">
                    <a16:creationId xmlns:a16="http://schemas.microsoft.com/office/drawing/2014/main" id="{9B06A478-BA3A-DEEB-01F7-BE6C30A35263}"/>
                  </a:ext>
                </a:extLst>
              </p:cNvPr>
              <p:cNvSpPr/>
              <p:nvPr/>
            </p:nvSpPr>
            <p:spPr>
              <a:xfrm>
                <a:off x="-12297463" y="4762176"/>
                <a:ext cx="529046" cy="529046"/>
              </a:xfrm>
              <a:custGeom>
                <a:avLst/>
                <a:gdLst>
                  <a:gd name="connsiteX0" fmla="*/ 267736 w 529045"/>
                  <a:gd name="connsiteY0" fmla="*/ 7348 h 529045"/>
                  <a:gd name="connsiteX1" fmla="*/ 7348 w 529045"/>
                  <a:gd name="connsiteY1" fmla="*/ 267893 h 529045"/>
                  <a:gd name="connsiteX2" fmla="*/ 267736 w 529045"/>
                  <a:gd name="connsiteY2" fmla="*/ 528282 h 529045"/>
                  <a:gd name="connsiteX3" fmla="*/ 528125 w 529045"/>
                  <a:gd name="connsiteY3" fmla="*/ 267893 h 529045"/>
                  <a:gd name="connsiteX4" fmla="*/ 267736 w 529045"/>
                  <a:gd name="connsiteY4" fmla="*/ 7348 h 529045"/>
                  <a:gd name="connsiteX5" fmla="*/ 267736 w 529045"/>
                  <a:gd name="connsiteY5" fmla="*/ 445966 h 529045"/>
                  <a:gd name="connsiteX6" fmla="*/ 89663 w 529045"/>
                  <a:gd name="connsiteY6" fmla="*/ 267893 h 529045"/>
                  <a:gd name="connsiteX7" fmla="*/ 267736 w 529045"/>
                  <a:gd name="connsiteY7" fmla="*/ 89634 h 529045"/>
                  <a:gd name="connsiteX8" fmla="*/ 445809 w 529045"/>
                  <a:gd name="connsiteY8" fmla="*/ 267893 h 529045"/>
                  <a:gd name="connsiteX9" fmla="*/ 267736 w 529045"/>
                  <a:gd name="connsiteY9" fmla="*/ 445966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7736" y="7348"/>
                    </a:moveTo>
                    <a:cubicBezTo>
                      <a:pt x="124149" y="7348"/>
                      <a:pt x="7348" y="124228"/>
                      <a:pt x="7348" y="267893"/>
                    </a:cubicBezTo>
                    <a:cubicBezTo>
                      <a:pt x="7348" y="411480"/>
                      <a:pt x="124149" y="528282"/>
                      <a:pt x="267736" y="528282"/>
                    </a:cubicBezTo>
                    <a:cubicBezTo>
                      <a:pt x="411323" y="528282"/>
                      <a:pt x="528125" y="411480"/>
                      <a:pt x="528125" y="267893"/>
                    </a:cubicBezTo>
                    <a:cubicBezTo>
                      <a:pt x="528125" y="124267"/>
                      <a:pt x="411323" y="7348"/>
                      <a:pt x="267736" y="7348"/>
                    </a:cubicBezTo>
                    <a:close/>
                    <a:moveTo>
                      <a:pt x="267736" y="445966"/>
                    </a:moveTo>
                    <a:cubicBezTo>
                      <a:pt x="169540" y="445966"/>
                      <a:pt x="89663" y="366097"/>
                      <a:pt x="89663" y="267893"/>
                    </a:cubicBezTo>
                    <a:cubicBezTo>
                      <a:pt x="89663" y="169618"/>
                      <a:pt x="169533" y="89634"/>
                      <a:pt x="267736" y="89634"/>
                    </a:cubicBezTo>
                    <a:cubicBezTo>
                      <a:pt x="365933" y="89634"/>
                      <a:pt x="445809" y="169619"/>
                      <a:pt x="445809" y="267893"/>
                    </a:cubicBezTo>
                    <a:cubicBezTo>
                      <a:pt x="445847" y="366090"/>
                      <a:pt x="365978" y="445966"/>
                      <a:pt x="267736" y="44596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60" name="Freeform: Shape 459">
                <a:extLst>
                  <a:ext uri="{FF2B5EF4-FFF2-40B4-BE49-F238E27FC236}">
                    <a16:creationId xmlns:a16="http://schemas.microsoft.com/office/drawing/2014/main" id="{D0F10CDD-C170-A589-B89B-698619637F8E}"/>
                  </a:ext>
                </a:extLst>
              </p:cNvPr>
              <p:cNvSpPr/>
              <p:nvPr/>
            </p:nvSpPr>
            <p:spPr>
              <a:xfrm>
                <a:off x="-11656632" y="4762176"/>
                <a:ext cx="529046" cy="529046"/>
              </a:xfrm>
              <a:custGeom>
                <a:avLst/>
                <a:gdLst>
                  <a:gd name="connsiteX0" fmla="*/ 267736 w 529045"/>
                  <a:gd name="connsiteY0" fmla="*/ 7348 h 529045"/>
                  <a:gd name="connsiteX1" fmla="*/ 7348 w 529045"/>
                  <a:gd name="connsiteY1" fmla="*/ 267893 h 529045"/>
                  <a:gd name="connsiteX2" fmla="*/ 267736 w 529045"/>
                  <a:gd name="connsiteY2" fmla="*/ 528282 h 529045"/>
                  <a:gd name="connsiteX3" fmla="*/ 528046 w 529045"/>
                  <a:gd name="connsiteY3" fmla="*/ 267893 h 529045"/>
                  <a:gd name="connsiteX4" fmla="*/ 267736 w 529045"/>
                  <a:gd name="connsiteY4" fmla="*/ 7348 h 529045"/>
                  <a:gd name="connsiteX5" fmla="*/ 267736 w 529045"/>
                  <a:gd name="connsiteY5" fmla="*/ 445966 h 529045"/>
                  <a:gd name="connsiteX6" fmla="*/ 89663 w 529045"/>
                  <a:gd name="connsiteY6" fmla="*/ 267893 h 529045"/>
                  <a:gd name="connsiteX7" fmla="*/ 267736 w 529045"/>
                  <a:gd name="connsiteY7" fmla="*/ 89634 h 529045"/>
                  <a:gd name="connsiteX8" fmla="*/ 445770 w 529045"/>
                  <a:gd name="connsiteY8" fmla="*/ 267893 h 529045"/>
                  <a:gd name="connsiteX9" fmla="*/ 267736 w 529045"/>
                  <a:gd name="connsiteY9" fmla="*/ 445966 h 529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9045" h="529045">
                    <a:moveTo>
                      <a:pt x="267736" y="7348"/>
                    </a:moveTo>
                    <a:cubicBezTo>
                      <a:pt x="124149" y="7348"/>
                      <a:pt x="7348" y="124228"/>
                      <a:pt x="7348" y="267893"/>
                    </a:cubicBezTo>
                    <a:cubicBezTo>
                      <a:pt x="7348" y="411480"/>
                      <a:pt x="124149" y="528282"/>
                      <a:pt x="267736" y="528282"/>
                    </a:cubicBezTo>
                    <a:cubicBezTo>
                      <a:pt x="411323" y="528282"/>
                      <a:pt x="528046" y="411480"/>
                      <a:pt x="528046" y="267893"/>
                    </a:cubicBezTo>
                    <a:cubicBezTo>
                      <a:pt x="528085" y="124267"/>
                      <a:pt x="411284" y="7348"/>
                      <a:pt x="267736" y="7348"/>
                    </a:cubicBezTo>
                    <a:close/>
                    <a:moveTo>
                      <a:pt x="267736" y="445966"/>
                    </a:moveTo>
                    <a:cubicBezTo>
                      <a:pt x="169539" y="445966"/>
                      <a:pt x="89663" y="366097"/>
                      <a:pt x="89663" y="267893"/>
                    </a:cubicBezTo>
                    <a:cubicBezTo>
                      <a:pt x="89663" y="169618"/>
                      <a:pt x="169533" y="89634"/>
                      <a:pt x="267736" y="89634"/>
                    </a:cubicBezTo>
                    <a:cubicBezTo>
                      <a:pt x="365940" y="89634"/>
                      <a:pt x="445770" y="169619"/>
                      <a:pt x="445770" y="267893"/>
                    </a:cubicBezTo>
                    <a:cubicBezTo>
                      <a:pt x="445770" y="366090"/>
                      <a:pt x="365901" y="445966"/>
                      <a:pt x="267736" y="44596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61" name="Freeform: Shape 460">
                <a:extLst>
                  <a:ext uri="{FF2B5EF4-FFF2-40B4-BE49-F238E27FC236}">
                    <a16:creationId xmlns:a16="http://schemas.microsoft.com/office/drawing/2014/main" id="{67E12DDC-02B6-8CB2-1497-87B078E40FD4}"/>
                  </a:ext>
                </a:extLst>
              </p:cNvPr>
              <p:cNvSpPr/>
              <p:nvPr/>
            </p:nvSpPr>
            <p:spPr>
              <a:xfrm>
                <a:off x="-12297445" y="5976924"/>
                <a:ext cx="1009106" cy="88174"/>
              </a:xfrm>
              <a:custGeom>
                <a:avLst/>
                <a:gdLst>
                  <a:gd name="connsiteX0" fmla="*/ 960965 w 1009105"/>
                  <a:gd name="connsiteY0" fmla="*/ 7348 h 88174"/>
                  <a:gd name="connsiteX1" fmla="*/ 48488 w 1009105"/>
                  <a:gd name="connsiteY1" fmla="*/ 7348 h 88174"/>
                  <a:gd name="connsiteX2" fmla="*/ 7348 w 1009105"/>
                  <a:gd name="connsiteY2" fmla="*/ 48488 h 88174"/>
                  <a:gd name="connsiteX3" fmla="*/ 48488 w 1009105"/>
                  <a:gd name="connsiteY3" fmla="*/ 89628 h 88174"/>
                  <a:gd name="connsiteX4" fmla="*/ 960965 w 1009105"/>
                  <a:gd name="connsiteY4" fmla="*/ 89667 h 88174"/>
                  <a:gd name="connsiteX5" fmla="*/ 1002105 w 1009105"/>
                  <a:gd name="connsiteY5" fmla="*/ 48526 h 88174"/>
                  <a:gd name="connsiteX6" fmla="*/ 960965 w 1009105"/>
                  <a:gd name="connsiteY6" fmla="*/ 7348 h 88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9105" h="88174">
                    <a:moveTo>
                      <a:pt x="960965" y="7348"/>
                    </a:moveTo>
                    <a:lnTo>
                      <a:pt x="48488" y="7348"/>
                    </a:lnTo>
                    <a:cubicBezTo>
                      <a:pt x="25756" y="7348"/>
                      <a:pt x="7348" y="25794"/>
                      <a:pt x="7348" y="48488"/>
                    </a:cubicBezTo>
                    <a:cubicBezTo>
                      <a:pt x="7348" y="71220"/>
                      <a:pt x="25794" y="89628"/>
                      <a:pt x="48488" y="89628"/>
                    </a:cubicBezTo>
                    <a:lnTo>
                      <a:pt x="960965" y="89667"/>
                    </a:lnTo>
                    <a:cubicBezTo>
                      <a:pt x="983697" y="89667"/>
                      <a:pt x="1002105" y="71220"/>
                      <a:pt x="1002105" y="48526"/>
                    </a:cubicBezTo>
                    <a:cubicBezTo>
                      <a:pt x="1002143" y="25794"/>
                      <a:pt x="983697" y="7348"/>
                      <a:pt x="960965" y="734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62" name="Freeform: Shape 461">
                <a:extLst>
                  <a:ext uri="{FF2B5EF4-FFF2-40B4-BE49-F238E27FC236}">
                    <a16:creationId xmlns:a16="http://schemas.microsoft.com/office/drawing/2014/main" id="{C1DD6D33-0566-93C0-14F7-38682A554878}"/>
                  </a:ext>
                </a:extLst>
              </p:cNvPr>
              <p:cNvSpPr/>
              <p:nvPr/>
            </p:nvSpPr>
            <p:spPr>
              <a:xfrm>
                <a:off x="-12617343" y="2492774"/>
                <a:ext cx="5319849" cy="4781006"/>
              </a:xfrm>
              <a:custGeom>
                <a:avLst/>
                <a:gdLst>
                  <a:gd name="connsiteX0" fmla="*/ 4498049 w 5319848"/>
                  <a:gd name="connsiteY0" fmla="*/ 2344351 h 4781005"/>
                  <a:gd name="connsiteX1" fmla="*/ 4498049 w 5319848"/>
                  <a:gd name="connsiteY1" fmla="*/ 48488 h 4781005"/>
                  <a:gd name="connsiteX2" fmla="*/ 4456908 w 5319848"/>
                  <a:gd name="connsiteY2" fmla="*/ 7348 h 4781005"/>
                  <a:gd name="connsiteX3" fmla="*/ 48488 w 5319848"/>
                  <a:gd name="connsiteY3" fmla="*/ 7386 h 4781005"/>
                  <a:gd name="connsiteX4" fmla="*/ 7348 w 5319848"/>
                  <a:gd name="connsiteY4" fmla="*/ 48526 h 4781005"/>
                  <a:gd name="connsiteX5" fmla="*/ 7348 w 5319848"/>
                  <a:gd name="connsiteY5" fmla="*/ 4030379 h 4781005"/>
                  <a:gd name="connsiteX6" fmla="*/ 48488 w 5319848"/>
                  <a:gd name="connsiteY6" fmla="*/ 4071519 h 4781005"/>
                  <a:gd name="connsiteX7" fmla="*/ 2211599 w 5319848"/>
                  <a:gd name="connsiteY7" fmla="*/ 4071519 h 4781005"/>
                  <a:gd name="connsiteX8" fmla="*/ 2211599 w 5319848"/>
                  <a:gd name="connsiteY8" fmla="*/ 4451384 h 4781005"/>
                  <a:gd name="connsiteX9" fmla="*/ 943555 w 5319848"/>
                  <a:gd name="connsiteY9" fmla="*/ 4451422 h 4781005"/>
                  <a:gd name="connsiteX10" fmla="*/ 902415 w 5319848"/>
                  <a:gd name="connsiteY10" fmla="*/ 4492562 h 4781005"/>
                  <a:gd name="connsiteX11" fmla="*/ 943555 w 5319848"/>
                  <a:gd name="connsiteY11" fmla="*/ 4533703 h 4781005"/>
                  <a:gd name="connsiteX12" fmla="*/ 3323085 w 5319848"/>
                  <a:gd name="connsiteY12" fmla="*/ 4533703 h 4781005"/>
                  <a:gd name="connsiteX13" fmla="*/ 4060359 w 5319848"/>
                  <a:gd name="connsiteY13" fmla="*/ 4774154 h 4781005"/>
                  <a:gd name="connsiteX14" fmla="*/ 5314786 w 5319848"/>
                  <a:gd name="connsiteY14" fmla="*/ 3519924 h 4781005"/>
                  <a:gd name="connsiteX15" fmla="*/ 4498027 w 5319848"/>
                  <a:gd name="connsiteY15" fmla="*/ 2344364 h 4781005"/>
                  <a:gd name="connsiteX16" fmla="*/ 4060391 w 5319848"/>
                  <a:gd name="connsiteY16" fmla="*/ 2265399 h 4781005"/>
                  <a:gd name="connsiteX17" fmla="*/ 2922159 w 5319848"/>
                  <a:gd name="connsiteY17" fmla="*/ 2993758 h 4781005"/>
                  <a:gd name="connsiteX18" fmla="*/ 89609 w 5319848"/>
                  <a:gd name="connsiteY18" fmla="*/ 2993758 h 4781005"/>
                  <a:gd name="connsiteX19" fmla="*/ 89609 w 5319848"/>
                  <a:gd name="connsiteY19" fmla="*/ 2080674 h 4781005"/>
                  <a:gd name="connsiteX20" fmla="*/ 4415831 w 5319848"/>
                  <a:gd name="connsiteY20" fmla="*/ 2080674 h 4781005"/>
                  <a:gd name="connsiteX21" fmla="*/ 4415831 w 5319848"/>
                  <a:gd name="connsiteY21" fmla="*/ 2317030 h 4781005"/>
                  <a:gd name="connsiteX22" fmla="*/ 4060420 w 5319848"/>
                  <a:gd name="connsiteY22" fmla="*/ 2265404 h 4781005"/>
                  <a:gd name="connsiteX23" fmla="*/ 4415733 w 5319848"/>
                  <a:gd name="connsiteY23" fmla="*/ 1998349 h 4781005"/>
                  <a:gd name="connsiteX24" fmla="*/ 89609 w 5319848"/>
                  <a:gd name="connsiteY24" fmla="*/ 1998349 h 4781005"/>
                  <a:gd name="connsiteX25" fmla="*/ 89609 w 5319848"/>
                  <a:gd name="connsiteY25" fmla="*/ 1085226 h 4781005"/>
                  <a:gd name="connsiteX26" fmla="*/ 4415831 w 5319848"/>
                  <a:gd name="connsiteY26" fmla="*/ 1085226 h 4781005"/>
                  <a:gd name="connsiteX27" fmla="*/ 4415831 w 5319848"/>
                  <a:gd name="connsiteY27" fmla="*/ 1998349 h 4781005"/>
                  <a:gd name="connsiteX28" fmla="*/ 89609 w 5319848"/>
                  <a:gd name="connsiteY28" fmla="*/ 89669 h 4781005"/>
                  <a:gd name="connsiteX29" fmla="*/ 4415831 w 5319848"/>
                  <a:gd name="connsiteY29" fmla="*/ 89669 h 4781005"/>
                  <a:gd name="connsiteX30" fmla="*/ 4415831 w 5319848"/>
                  <a:gd name="connsiteY30" fmla="*/ 1002871 h 4781005"/>
                  <a:gd name="connsiteX31" fmla="*/ 89609 w 5319848"/>
                  <a:gd name="connsiteY31" fmla="*/ 1002871 h 4781005"/>
                  <a:gd name="connsiteX32" fmla="*/ 89609 w 5319848"/>
                  <a:gd name="connsiteY32" fmla="*/ 3076034 h 4781005"/>
                  <a:gd name="connsiteX33" fmla="*/ 2887379 w 5319848"/>
                  <a:gd name="connsiteY33" fmla="*/ 3076034 h 4781005"/>
                  <a:gd name="connsiteX34" fmla="*/ 2806055 w 5319848"/>
                  <a:gd name="connsiteY34" fmla="*/ 3519894 h 4781005"/>
                  <a:gd name="connsiteX35" fmla="*/ 2897520 w 5319848"/>
                  <a:gd name="connsiteY35" fmla="*/ 3989236 h 4781005"/>
                  <a:gd name="connsiteX36" fmla="*/ 89561 w 5319848"/>
                  <a:gd name="connsiteY36" fmla="*/ 3989236 h 4781005"/>
                  <a:gd name="connsiteX37" fmla="*/ 2293868 w 5319848"/>
                  <a:gd name="connsiteY37" fmla="*/ 4451456 h 4781005"/>
                  <a:gd name="connsiteX38" fmla="*/ 2293868 w 5319848"/>
                  <a:gd name="connsiteY38" fmla="*/ 4071591 h 4781005"/>
                  <a:gd name="connsiteX39" fmla="*/ 2934239 w 5319848"/>
                  <a:gd name="connsiteY39" fmla="*/ 4071591 h 4781005"/>
                  <a:gd name="connsiteX40" fmla="*/ 3221451 w 5319848"/>
                  <a:gd name="connsiteY40" fmla="*/ 4451456 h 4781005"/>
                  <a:gd name="connsiteX41" fmla="*/ 4060391 w 5319848"/>
                  <a:gd name="connsiteY41" fmla="*/ 4691867 h 4781005"/>
                  <a:gd name="connsiteX42" fmla="*/ 2888358 w 5319848"/>
                  <a:gd name="connsiteY42" fmla="*/ 3519933 h 4781005"/>
                  <a:gd name="connsiteX43" fmla="*/ 4060391 w 5319848"/>
                  <a:gd name="connsiteY43" fmla="*/ 2347705 h 4781005"/>
                  <a:gd name="connsiteX44" fmla="*/ 5232521 w 5319848"/>
                  <a:gd name="connsiteY44" fmla="*/ 3519933 h 4781005"/>
                  <a:gd name="connsiteX45" fmla="*/ 4060391 w 5319848"/>
                  <a:gd name="connsiteY45" fmla="*/ 4691867 h 4781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5319848" h="4781005">
                    <a:moveTo>
                      <a:pt x="4498049" y="2344351"/>
                    </a:moveTo>
                    <a:lnTo>
                      <a:pt x="4498049" y="48488"/>
                    </a:lnTo>
                    <a:cubicBezTo>
                      <a:pt x="4498049" y="25756"/>
                      <a:pt x="4479603" y="7348"/>
                      <a:pt x="4456908" y="7348"/>
                    </a:cubicBezTo>
                    <a:lnTo>
                      <a:pt x="48488" y="7386"/>
                    </a:lnTo>
                    <a:cubicBezTo>
                      <a:pt x="25756" y="7386"/>
                      <a:pt x="7348" y="25832"/>
                      <a:pt x="7348" y="48526"/>
                    </a:cubicBezTo>
                    <a:lnTo>
                      <a:pt x="7348" y="4030379"/>
                    </a:lnTo>
                    <a:cubicBezTo>
                      <a:pt x="7348" y="4053111"/>
                      <a:pt x="25794" y="4071519"/>
                      <a:pt x="48488" y="4071519"/>
                    </a:cubicBezTo>
                    <a:lnTo>
                      <a:pt x="2211599" y="4071519"/>
                    </a:lnTo>
                    <a:lnTo>
                      <a:pt x="2211599" y="4451384"/>
                    </a:lnTo>
                    <a:lnTo>
                      <a:pt x="943555" y="4451422"/>
                    </a:lnTo>
                    <a:cubicBezTo>
                      <a:pt x="920823" y="4451422"/>
                      <a:pt x="902415" y="4469868"/>
                      <a:pt x="902415" y="4492562"/>
                    </a:cubicBezTo>
                    <a:cubicBezTo>
                      <a:pt x="902415" y="4515295"/>
                      <a:pt x="920861" y="4533703"/>
                      <a:pt x="943555" y="4533703"/>
                    </a:cubicBezTo>
                    <a:lnTo>
                      <a:pt x="3323085" y="4533703"/>
                    </a:lnTo>
                    <a:cubicBezTo>
                      <a:pt x="3530206" y="4684755"/>
                      <a:pt x="3784971" y="4774154"/>
                      <a:pt x="4060359" y="4774154"/>
                    </a:cubicBezTo>
                    <a:cubicBezTo>
                      <a:pt x="4752087" y="4774154"/>
                      <a:pt x="5314786" y="4211465"/>
                      <a:pt x="5314786" y="3519924"/>
                    </a:cubicBezTo>
                    <a:cubicBezTo>
                      <a:pt x="5314824" y="2982002"/>
                      <a:pt x="4974560" y="2522281"/>
                      <a:pt x="4498027" y="2344364"/>
                    </a:cubicBezTo>
                    <a:close/>
                    <a:moveTo>
                      <a:pt x="4060391" y="2265399"/>
                    </a:moveTo>
                    <a:cubicBezTo>
                      <a:pt x="3556524" y="2265399"/>
                      <a:pt x="3121433" y="2564173"/>
                      <a:pt x="2922159" y="2993758"/>
                    </a:cubicBezTo>
                    <a:lnTo>
                      <a:pt x="89609" y="2993758"/>
                    </a:lnTo>
                    <a:lnTo>
                      <a:pt x="89609" y="2080674"/>
                    </a:lnTo>
                    <a:lnTo>
                      <a:pt x="4415831" y="2080674"/>
                    </a:lnTo>
                    <a:lnTo>
                      <a:pt x="4415831" y="2317030"/>
                    </a:lnTo>
                    <a:cubicBezTo>
                      <a:pt x="4303085" y="2283620"/>
                      <a:pt x="4183874" y="2265404"/>
                      <a:pt x="4060420" y="2265404"/>
                    </a:cubicBezTo>
                    <a:close/>
                    <a:moveTo>
                      <a:pt x="4415733" y="1998349"/>
                    </a:moveTo>
                    <a:lnTo>
                      <a:pt x="89609" y="1998349"/>
                    </a:lnTo>
                    <a:lnTo>
                      <a:pt x="89609" y="1085226"/>
                    </a:lnTo>
                    <a:lnTo>
                      <a:pt x="4415831" y="1085226"/>
                    </a:lnTo>
                    <a:lnTo>
                      <a:pt x="4415831" y="1998349"/>
                    </a:lnTo>
                    <a:close/>
                    <a:moveTo>
                      <a:pt x="89609" y="89669"/>
                    </a:moveTo>
                    <a:lnTo>
                      <a:pt x="4415831" y="89669"/>
                    </a:lnTo>
                    <a:lnTo>
                      <a:pt x="4415831" y="1002871"/>
                    </a:lnTo>
                    <a:lnTo>
                      <a:pt x="89609" y="1002871"/>
                    </a:lnTo>
                    <a:close/>
                    <a:moveTo>
                      <a:pt x="89609" y="3076034"/>
                    </a:moveTo>
                    <a:lnTo>
                      <a:pt x="2887379" y="3076034"/>
                    </a:lnTo>
                    <a:cubicBezTo>
                      <a:pt x="2834987" y="3214116"/>
                      <a:pt x="2806055" y="3363630"/>
                      <a:pt x="2806055" y="3519894"/>
                    </a:cubicBezTo>
                    <a:cubicBezTo>
                      <a:pt x="2806055" y="3685799"/>
                      <a:pt x="2838737" y="3844160"/>
                      <a:pt x="2897520" y="3989236"/>
                    </a:cubicBezTo>
                    <a:lnTo>
                      <a:pt x="89561" y="3989236"/>
                    </a:lnTo>
                    <a:close/>
                    <a:moveTo>
                      <a:pt x="2293868" y="4451456"/>
                    </a:moveTo>
                    <a:lnTo>
                      <a:pt x="2293868" y="4071591"/>
                    </a:lnTo>
                    <a:lnTo>
                      <a:pt x="2934239" y="4071591"/>
                    </a:lnTo>
                    <a:cubicBezTo>
                      <a:pt x="3005306" y="4215981"/>
                      <a:pt x="3103122" y="4344765"/>
                      <a:pt x="3221451" y="4451456"/>
                    </a:cubicBezTo>
                    <a:close/>
                    <a:moveTo>
                      <a:pt x="4060391" y="4691867"/>
                    </a:moveTo>
                    <a:cubicBezTo>
                      <a:pt x="3414161" y="4691867"/>
                      <a:pt x="2888358" y="4166114"/>
                      <a:pt x="2888358" y="3519933"/>
                    </a:cubicBezTo>
                    <a:cubicBezTo>
                      <a:pt x="2888358" y="2873586"/>
                      <a:pt x="3414112" y="2347705"/>
                      <a:pt x="4060391" y="2347705"/>
                    </a:cubicBezTo>
                    <a:cubicBezTo>
                      <a:pt x="4706738" y="2347705"/>
                      <a:pt x="5232521" y="2873538"/>
                      <a:pt x="5232521" y="3519933"/>
                    </a:cubicBezTo>
                    <a:cubicBezTo>
                      <a:pt x="5232521" y="4166084"/>
                      <a:pt x="4706689" y="4691867"/>
                      <a:pt x="4060391" y="4691867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63" name="Freeform: Shape 462">
                <a:extLst>
                  <a:ext uri="{FF2B5EF4-FFF2-40B4-BE49-F238E27FC236}">
                    <a16:creationId xmlns:a16="http://schemas.microsoft.com/office/drawing/2014/main" id="{86C72F82-6DAF-40D9-9D91-107F3B3FA1C3}"/>
                  </a:ext>
                </a:extLst>
              </p:cNvPr>
              <p:cNvSpPr/>
              <p:nvPr/>
            </p:nvSpPr>
            <p:spPr>
              <a:xfrm>
                <a:off x="-9075678" y="5041379"/>
                <a:ext cx="1028700" cy="1939834"/>
              </a:xfrm>
              <a:custGeom>
                <a:avLst/>
                <a:gdLst>
                  <a:gd name="connsiteX0" fmla="*/ 655219 w 1028700"/>
                  <a:gd name="connsiteY0" fmla="*/ 929961 h 1939834"/>
                  <a:gd name="connsiteX1" fmla="*/ 559812 w 1028700"/>
                  <a:gd name="connsiteY1" fmla="*/ 929961 h 1939834"/>
                  <a:gd name="connsiteX2" fmla="*/ 559812 w 1028700"/>
                  <a:gd name="connsiteY2" fmla="*/ 344542 h 1939834"/>
                  <a:gd name="connsiteX3" fmla="*/ 788595 w 1028700"/>
                  <a:gd name="connsiteY3" fmla="*/ 344542 h 1939834"/>
                  <a:gd name="connsiteX4" fmla="*/ 829734 w 1028700"/>
                  <a:gd name="connsiteY4" fmla="*/ 303402 h 1939834"/>
                  <a:gd name="connsiteX5" fmla="*/ 788595 w 1028700"/>
                  <a:gd name="connsiteY5" fmla="*/ 262262 h 1939834"/>
                  <a:gd name="connsiteX6" fmla="*/ 559812 w 1028700"/>
                  <a:gd name="connsiteY6" fmla="*/ 262262 h 1939834"/>
                  <a:gd name="connsiteX7" fmla="*/ 559812 w 1028700"/>
                  <a:gd name="connsiteY7" fmla="*/ 48488 h 1939834"/>
                  <a:gd name="connsiteX8" fmla="*/ 518672 w 1028700"/>
                  <a:gd name="connsiteY8" fmla="*/ 7348 h 1939834"/>
                  <a:gd name="connsiteX9" fmla="*/ 477531 w 1028700"/>
                  <a:gd name="connsiteY9" fmla="*/ 48488 h 1939834"/>
                  <a:gd name="connsiteX10" fmla="*/ 477531 w 1028700"/>
                  <a:gd name="connsiteY10" fmla="*/ 262222 h 1939834"/>
                  <a:gd name="connsiteX11" fmla="*/ 382392 w 1028700"/>
                  <a:gd name="connsiteY11" fmla="*/ 262222 h 1939834"/>
                  <a:gd name="connsiteX12" fmla="*/ 7348 w 1028700"/>
                  <a:gd name="connsiteY12" fmla="*/ 637159 h 1939834"/>
                  <a:gd name="connsiteX13" fmla="*/ 382392 w 1028700"/>
                  <a:gd name="connsiteY13" fmla="*/ 1012204 h 1939834"/>
                  <a:gd name="connsiteX14" fmla="*/ 477531 w 1028700"/>
                  <a:gd name="connsiteY14" fmla="*/ 1012204 h 1939834"/>
                  <a:gd name="connsiteX15" fmla="*/ 477493 w 1028700"/>
                  <a:gd name="connsiteY15" fmla="*/ 1597847 h 1939834"/>
                  <a:gd name="connsiteX16" fmla="*/ 248867 w 1028700"/>
                  <a:gd name="connsiteY16" fmla="*/ 1597847 h 1939834"/>
                  <a:gd name="connsiteX17" fmla="*/ 207727 w 1028700"/>
                  <a:gd name="connsiteY17" fmla="*/ 1638987 h 1939834"/>
                  <a:gd name="connsiteX18" fmla="*/ 248943 w 1028700"/>
                  <a:gd name="connsiteY18" fmla="*/ 1680166 h 1939834"/>
                  <a:gd name="connsiteX19" fmla="*/ 477569 w 1028700"/>
                  <a:gd name="connsiteY19" fmla="*/ 1680166 h 1939834"/>
                  <a:gd name="connsiteX20" fmla="*/ 477569 w 1028700"/>
                  <a:gd name="connsiteY20" fmla="*/ 1893900 h 1939834"/>
                  <a:gd name="connsiteX21" fmla="*/ 518710 w 1028700"/>
                  <a:gd name="connsiteY21" fmla="*/ 1935041 h 1939834"/>
                  <a:gd name="connsiteX22" fmla="*/ 559850 w 1028700"/>
                  <a:gd name="connsiteY22" fmla="*/ 1893900 h 1939834"/>
                  <a:gd name="connsiteX23" fmla="*/ 559850 w 1028700"/>
                  <a:gd name="connsiteY23" fmla="*/ 1680166 h 1939834"/>
                  <a:gd name="connsiteX24" fmla="*/ 655219 w 1028700"/>
                  <a:gd name="connsiteY24" fmla="*/ 1680166 h 1939834"/>
                  <a:gd name="connsiteX25" fmla="*/ 1030224 w 1028700"/>
                  <a:gd name="connsiteY25" fmla="*/ 1305229 h 1939834"/>
                  <a:gd name="connsiteX26" fmla="*/ 655219 w 1028700"/>
                  <a:gd name="connsiteY26" fmla="*/ 929950 h 1939834"/>
                  <a:gd name="connsiteX27" fmla="*/ 430492 w 1028700"/>
                  <a:gd name="connsiteY27" fmla="*/ 929961 h 1939834"/>
                  <a:gd name="connsiteX28" fmla="*/ 382386 w 1028700"/>
                  <a:gd name="connsiteY28" fmla="*/ 929961 h 1939834"/>
                  <a:gd name="connsiteX29" fmla="*/ 89618 w 1028700"/>
                  <a:gd name="connsiteY29" fmla="*/ 637193 h 1939834"/>
                  <a:gd name="connsiteX30" fmla="*/ 382386 w 1028700"/>
                  <a:gd name="connsiteY30" fmla="*/ 344542 h 1939834"/>
                  <a:gd name="connsiteX31" fmla="*/ 477526 w 1028700"/>
                  <a:gd name="connsiteY31" fmla="*/ 344542 h 1939834"/>
                  <a:gd name="connsiteX32" fmla="*/ 477526 w 1028700"/>
                  <a:gd name="connsiteY32" fmla="*/ 929961 h 1939834"/>
                  <a:gd name="connsiteX33" fmla="*/ 655219 w 1028700"/>
                  <a:gd name="connsiteY33" fmla="*/ 1597851 h 1939834"/>
                  <a:gd name="connsiteX34" fmla="*/ 559850 w 1028700"/>
                  <a:gd name="connsiteY34" fmla="*/ 1597851 h 1939834"/>
                  <a:gd name="connsiteX35" fmla="*/ 559850 w 1028700"/>
                  <a:gd name="connsiteY35" fmla="*/ 1012247 h 1939834"/>
                  <a:gd name="connsiteX36" fmla="*/ 655257 w 1028700"/>
                  <a:gd name="connsiteY36" fmla="*/ 1012247 h 1939834"/>
                  <a:gd name="connsiteX37" fmla="*/ 947947 w 1028700"/>
                  <a:gd name="connsiteY37" fmla="*/ 1305201 h 1939834"/>
                  <a:gd name="connsiteX38" fmla="*/ 655218 w 1028700"/>
                  <a:gd name="connsiteY38" fmla="*/ 1597851 h 1939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028700" h="1939834">
                    <a:moveTo>
                      <a:pt x="655219" y="929961"/>
                    </a:moveTo>
                    <a:lnTo>
                      <a:pt x="559812" y="929961"/>
                    </a:lnTo>
                    <a:lnTo>
                      <a:pt x="559812" y="344542"/>
                    </a:lnTo>
                    <a:lnTo>
                      <a:pt x="788595" y="344542"/>
                    </a:lnTo>
                    <a:cubicBezTo>
                      <a:pt x="811327" y="344542"/>
                      <a:pt x="829734" y="326096"/>
                      <a:pt x="829734" y="303402"/>
                    </a:cubicBezTo>
                    <a:cubicBezTo>
                      <a:pt x="829734" y="280670"/>
                      <a:pt x="811289" y="262262"/>
                      <a:pt x="788595" y="262262"/>
                    </a:cubicBezTo>
                    <a:lnTo>
                      <a:pt x="559812" y="262262"/>
                    </a:lnTo>
                    <a:lnTo>
                      <a:pt x="559812" y="48488"/>
                    </a:lnTo>
                    <a:cubicBezTo>
                      <a:pt x="559812" y="25756"/>
                      <a:pt x="541365" y="7348"/>
                      <a:pt x="518672" y="7348"/>
                    </a:cubicBezTo>
                    <a:cubicBezTo>
                      <a:pt x="495939" y="7348"/>
                      <a:pt x="477531" y="25794"/>
                      <a:pt x="477531" y="48488"/>
                    </a:cubicBezTo>
                    <a:lnTo>
                      <a:pt x="477531" y="262222"/>
                    </a:lnTo>
                    <a:lnTo>
                      <a:pt x="382392" y="262222"/>
                    </a:lnTo>
                    <a:cubicBezTo>
                      <a:pt x="175545" y="262222"/>
                      <a:pt x="7348" y="430381"/>
                      <a:pt x="7348" y="637159"/>
                    </a:cubicBezTo>
                    <a:cubicBezTo>
                      <a:pt x="7348" y="844006"/>
                      <a:pt x="175545" y="1012204"/>
                      <a:pt x="382392" y="1012204"/>
                    </a:cubicBezTo>
                    <a:lnTo>
                      <a:pt x="477531" y="1012204"/>
                    </a:lnTo>
                    <a:lnTo>
                      <a:pt x="477493" y="1597847"/>
                    </a:lnTo>
                    <a:lnTo>
                      <a:pt x="248867" y="1597847"/>
                    </a:lnTo>
                    <a:cubicBezTo>
                      <a:pt x="226135" y="1597847"/>
                      <a:pt x="207727" y="1616294"/>
                      <a:pt x="207727" y="1638987"/>
                    </a:cubicBezTo>
                    <a:cubicBezTo>
                      <a:pt x="207727" y="1661720"/>
                      <a:pt x="226211" y="1680166"/>
                      <a:pt x="248943" y="1680166"/>
                    </a:cubicBezTo>
                    <a:lnTo>
                      <a:pt x="477569" y="1680166"/>
                    </a:lnTo>
                    <a:lnTo>
                      <a:pt x="477569" y="1893900"/>
                    </a:lnTo>
                    <a:cubicBezTo>
                      <a:pt x="477569" y="1916633"/>
                      <a:pt x="496015" y="1935041"/>
                      <a:pt x="518710" y="1935041"/>
                    </a:cubicBezTo>
                    <a:cubicBezTo>
                      <a:pt x="541442" y="1935041"/>
                      <a:pt x="559850" y="1916595"/>
                      <a:pt x="559850" y="1893900"/>
                    </a:cubicBezTo>
                    <a:lnTo>
                      <a:pt x="559850" y="1680166"/>
                    </a:lnTo>
                    <a:lnTo>
                      <a:pt x="655219" y="1680166"/>
                    </a:lnTo>
                    <a:cubicBezTo>
                      <a:pt x="861988" y="1680166"/>
                      <a:pt x="1030224" y="1512008"/>
                      <a:pt x="1030224" y="1305229"/>
                    </a:cubicBezTo>
                    <a:cubicBezTo>
                      <a:pt x="1030186" y="1098304"/>
                      <a:pt x="861988" y="929950"/>
                      <a:pt x="655219" y="929950"/>
                    </a:cubicBezTo>
                    <a:close/>
                    <a:moveTo>
                      <a:pt x="430492" y="929961"/>
                    </a:moveTo>
                    <a:lnTo>
                      <a:pt x="382386" y="929961"/>
                    </a:lnTo>
                    <a:cubicBezTo>
                      <a:pt x="220959" y="929961"/>
                      <a:pt x="89618" y="798620"/>
                      <a:pt x="89618" y="637193"/>
                    </a:cubicBezTo>
                    <a:cubicBezTo>
                      <a:pt x="89618" y="475843"/>
                      <a:pt x="220959" y="344542"/>
                      <a:pt x="382386" y="344542"/>
                    </a:cubicBezTo>
                    <a:lnTo>
                      <a:pt x="477526" y="344542"/>
                    </a:lnTo>
                    <a:lnTo>
                      <a:pt x="477526" y="929961"/>
                    </a:lnTo>
                    <a:close/>
                    <a:moveTo>
                      <a:pt x="655219" y="1597851"/>
                    </a:moveTo>
                    <a:lnTo>
                      <a:pt x="559850" y="1597851"/>
                    </a:lnTo>
                    <a:lnTo>
                      <a:pt x="559850" y="1012247"/>
                    </a:lnTo>
                    <a:lnTo>
                      <a:pt x="655257" y="1012247"/>
                    </a:lnTo>
                    <a:cubicBezTo>
                      <a:pt x="816607" y="1012247"/>
                      <a:pt x="947947" y="1143705"/>
                      <a:pt x="947947" y="1305201"/>
                    </a:cubicBezTo>
                    <a:cubicBezTo>
                      <a:pt x="947909" y="1466589"/>
                      <a:pt x="816607" y="1597851"/>
                      <a:pt x="655218" y="1597851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</p:grpSp>
      </p:grp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EB0E3B3C-59D3-70EA-5E22-D34D72AE4549}"/>
              </a:ext>
            </a:extLst>
          </p:cNvPr>
          <p:cNvGrpSpPr/>
          <p:nvPr/>
        </p:nvGrpSpPr>
        <p:grpSpPr>
          <a:xfrm>
            <a:off x="3918373" y="8264038"/>
            <a:ext cx="1457648" cy="1345952"/>
            <a:chOff x="4343709" y="8339243"/>
            <a:chExt cx="1457648" cy="1345952"/>
          </a:xfrm>
        </p:grpSpPr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9789E268-2FE5-0661-C956-FDEF565A2D3B}"/>
                </a:ext>
              </a:extLst>
            </p:cNvPr>
            <p:cNvSpPr txBox="1"/>
            <p:nvPr/>
          </p:nvSpPr>
          <p:spPr>
            <a:xfrm>
              <a:off x="4628528" y="8843587"/>
              <a:ext cx="818541" cy="3095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>
                <a:lnSpc>
                  <a:spcPts val="1900"/>
                </a:lnSpc>
                <a:defRPr sz="16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IN" sz="1100" dirty="0">
                  <a:solidFill>
                    <a:schemeClr val="tx1"/>
                  </a:solidFill>
                </a:rPr>
                <a:t>Income vs expenses</a:t>
              </a:r>
            </a:p>
          </p:txBody>
        </p:sp>
        <p:sp>
          <p:nvSpPr>
            <p:cNvPr id="466" name="Graphic 25">
              <a:extLst>
                <a:ext uri="{FF2B5EF4-FFF2-40B4-BE49-F238E27FC236}">
                  <a16:creationId xmlns:a16="http://schemas.microsoft.com/office/drawing/2014/main" id="{077FBE6C-F175-7C21-495B-D99FDC8FF77E}"/>
                </a:ext>
              </a:extLst>
            </p:cNvPr>
            <p:cNvSpPr/>
            <p:nvPr/>
          </p:nvSpPr>
          <p:spPr>
            <a:xfrm>
              <a:off x="4343709" y="8339243"/>
              <a:ext cx="1356713" cy="1345952"/>
            </a:xfrm>
            <a:custGeom>
              <a:avLst/>
              <a:gdLst>
                <a:gd name="connsiteX0" fmla="*/ 4637859 w 4927962"/>
                <a:gd name="connsiteY0" fmla="*/ 2470749 h 4937760"/>
                <a:gd name="connsiteX1" fmla="*/ 4632386 w 4927962"/>
                <a:gd name="connsiteY1" fmla="*/ 2361031 h 4937760"/>
                <a:gd name="connsiteX2" fmla="*/ 4923165 w 4927962"/>
                <a:gd name="connsiteY2" fmla="*/ 2229348 h 4937760"/>
                <a:gd name="connsiteX3" fmla="*/ 4901237 w 4927962"/>
                <a:gd name="connsiteY3" fmla="*/ 2064746 h 4937760"/>
                <a:gd name="connsiteX4" fmla="*/ 4583025 w 4927962"/>
                <a:gd name="connsiteY4" fmla="*/ 2015377 h 4937760"/>
                <a:gd name="connsiteX5" fmla="*/ 4528146 w 4927962"/>
                <a:gd name="connsiteY5" fmla="*/ 1801408 h 4937760"/>
                <a:gd name="connsiteX6" fmla="*/ 4775024 w 4927962"/>
                <a:gd name="connsiteY6" fmla="*/ 1598421 h 4937760"/>
                <a:gd name="connsiteX7" fmla="*/ 4709199 w 4927962"/>
                <a:gd name="connsiteY7" fmla="*/ 1444801 h 4937760"/>
                <a:gd name="connsiteX8" fmla="*/ 4401970 w 4927962"/>
                <a:gd name="connsiteY8" fmla="*/ 1483187 h 4937760"/>
                <a:gd name="connsiteX9" fmla="*/ 4292252 w 4927962"/>
                <a:gd name="connsiteY9" fmla="*/ 1296659 h 4937760"/>
                <a:gd name="connsiteX10" fmla="*/ 4478780 w 4927962"/>
                <a:gd name="connsiteY10" fmla="*/ 1038798 h 4937760"/>
                <a:gd name="connsiteX11" fmla="*/ 4380044 w 4927962"/>
                <a:gd name="connsiteY11" fmla="*/ 907115 h 4937760"/>
                <a:gd name="connsiteX12" fmla="*/ 4078283 w 4927962"/>
                <a:gd name="connsiteY12" fmla="*/ 1022349 h 4937760"/>
                <a:gd name="connsiteX13" fmla="*/ 3924663 w 4927962"/>
                <a:gd name="connsiteY13" fmla="*/ 868729 h 4937760"/>
                <a:gd name="connsiteX14" fmla="*/ 4039897 w 4927962"/>
                <a:gd name="connsiteY14" fmla="*/ 566968 h 4937760"/>
                <a:gd name="connsiteX15" fmla="*/ 3908214 w 4927962"/>
                <a:gd name="connsiteY15" fmla="*/ 468232 h 4937760"/>
                <a:gd name="connsiteX16" fmla="*/ 3650353 w 4927962"/>
                <a:gd name="connsiteY16" fmla="*/ 654760 h 4937760"/>
                <a:gd name="connsiteX17" fmla="*/ 3463825 w 4927962"/>
                <a:gd name="connsiteY17" fmla="*/ 545042 h 4937760"/>
                <a:gd name="connsiteX18" fmla="*/ 3491227 w 4927962"/>
                <a:gd name="connsiteY18" fmla="*/ 221315 h 4937760"/>
                <a:gd name="connsiteX19" fmla="*/ 3337607 w 4927962"/>
                <a:gd name="connsiteY19" fmla="*/ 155489 h 4937760"/>
                <a:gd name="connsiteX20" fmla="*/ 3134620 w 4927962"/>
                <a:gd name="connsiteY20" fmla="*/ 402368 h 4937760"/>
                <a:gd name="connsiteX21" fmla="*/ 2920651 w 4927962"/>
                <a:gd name="connsiteY21" fmla="*/ 347488 h 4937760"/>
                <a:gd name="connsiteX22" fmla="*/ 2871282 w 4927962"/>
                <a:gd name="connsiteY22" fmla="*/ 29277 h 4937760"/>
                <a:gd name="connsiteX23" fmla="*/ 2706680 w 4927962"/>
                <a:gd name="connsiteY23" fmla="*/ 7348 h 4937760"/>
                <a:gd name="connsiteX24" fmla="*/ 2580464 w 4927962"/>
                <a:gd name="connsiteY24" fmla="*/ 309110 h 4937760"/>
                <a:gd name="connsiteX25" fmla="*/ 2470745 w 4927962"/>
                <a:gd name="connsiteY25" fmla="*/ 303637 h 4937760"/>
                <a:gd name="connsiteX26" fmla="*/ 2361027 w 4927962"/>
                <a:gd name="connsiteY26" fmla="*/ 309110 h 4937760"/>
                <a:gd name="connsiteX27" fmla="*/ 2229344 w 4927962"/>
                <a:gd name="connsiteY27" fmla="*/ 18330 h 4937760"/>
                <a:gd name="connsiteX28" fmla="*/ 2064742 w 4927962"/>
                <a:gd name="connsiteY28" fmla="*/ 40259 h 4937760"/>
                <a:gd name="connsiteX29" fmla="*/ 2015373 w 4927962"/>
                <a:gd name="connsiteY29" fmla="*/ 358471 h 4937760"/>
                <a:gd name="connsiteX30" fmla="*/ 1801404 w 4927962"/>
                <a:gd name="connsiteY30" fmla="*/ 413350 h 4937760"/>
                <a:gd name="connsiteX31" fmla="*/ 1598417 w 4927962"/>
                <a:gd name="connsiteY31" fmla="*/ 166472 h 4937760"/>
                <a:gd name="connsiteX32" fmla="*/ 1444797 w 4927962"/>
                <a:gd name="connsiteY32" fmla="*/ 232297 h 4937760"/>
                <a:gd name="connsiteX33" fmla="*/ 1477710 w 4927962"/>
                <a:gd name="connsiteY33" fmla="*/ 550508 h 4937760"/>
                <a:gd name="connsiteX34" fmla="*/ 1291182 w 4927962"/>
                <a:gd name="connsiteY34" fmla="*/ 660227 h 4937760"/>
                <a:gd name="connsiteX35" fmla="*/ 1033321 w 4927962"/>
                <a:gd name="connsiteY35" fmla="*/ 473699 h 4937760"/>
                <a:gd name="connsiteX36" fmla="*/ 901638 w 4927962"/>
                <a:gd name="connsiteY36" fmla="*/ 572434 h 4937760"/>
                <a:gd name="connsiteX37" fmla="*/ 1016872 w 4927962"/>
                <a:gd name="connsiteY37" fmla="*/ 874196 h 4937760"/>
                <a:gd name="connsiteX38" fmla="*/ 863253 w 4927962"/>
                <a:gd name="connsiteY38" fmla="*/ 1027815 h 4937760"/>
                <a:gd name="connsiteX39" fmla="*/ 561491 w 4927962"/>
                <a:gd name="connsiteY39" fmla="*/ 912581 h 4937760"/>
                <a:gd name="connsiteX40" fmla="*/ 462755 w 4927962"/>
                <a:gd name="connsiteY40" fmla="*/ 1044265 h 4937760"/>
                <a:gd name="connsiteX41" fmla="*/ 649283 w 4927962"/>
                <a:gd name="connsiteY41" fmla="*/ 1302126 h 4937760"/>
                <a:gd name="connsiteX42" fmla="*/ 539565 w 4927962"/>
                <a:gd name="connsiteY42" fmla="*/ 1488653 h 4937760"/>
                <a:gd name="connsiteX43" fmla="*/ 221315 w 4927962"/>
                <a:gd name="connsiteY43" fmla="*/ 1450268 h 4937760"/>
                <a:gd name="connsiteX44" fmla="*/ 155489 w 4927962"/>
                <a:gd name="connsiteY44" fmla="*/ 1603887 h 4937760"/>
                <a:gd name="connsiteX45" fmla="*/ 402368 w 4927962"/>
                <a:gd name="connsiteY45" fmla="*/ 1806874 h 4937760"/>
                <a:gd name="connsiteX46" fmla="*/ 347488 w 4927962"/>
                <a:gd name="connsiteY46" fmla="*/ 2020844 h 4937760"/>
                <a:gd name="connsiteX47" fmla="*/ 29277 w 4927962"/>
                <a:gd name="connsiteY47" fmla="*/ 2070213 h 4937760"/>
                <a:gd name="connsiteX48" fmla="*/ 7348 w 4927962"/>
                <a:gd name="connsiteY48" fmla="*/ 2234815 h 4937760"/>
                <a:gd name="connsiteX49" fmla="*/ 298127 w 4927962"/>
                <a:gd name="connsiteY49" fmla="*/ 2366498 h 4937760"/>
                <a:gd name="connsiteX50" fmla="*/ 292654 w 4927962"/>
                <a:gd name="connsiteY50" fmla="*/ 2476216 h 4937760"/>
                <a:gd name="connsiteX51" fmla="*/ 298127 w 4927962"/>
                <a:gd name="connsiteY51" fmla="*/ 2585934 h 4937760"/>
                <a:gd name="connsiteX52" fmla="*/ 7348 w 4927962"/>
                <a:gd name="connsiteY52" fmla="*/ 2717618 h 4937760"/>
                <a:gd name="connsiteX53" fmla="*/ 29277 w 4927962"/>
                <a:gd name="connsiteY53" fmla="*/ 2882220 h 4937760"/>
                <a:gd name="connsiteX54" fmla="*/ 347488 w 4927962"/>
                <a:gd name="connsiteY54" fmla="*/ 2931588 h 4937760"/>
                <a:gd name="connsiteX55" fmla="*/ 402368 w 4927962"/>
                <a:gd name="connsiteY55" fmla="*/ 3145558 h 4937760"/>
                <a:gd name="connsiteX56" fmla="*/ 155489 w 4927962"/>
                <a:gd name="connsiteY56" fmla="*/ 3348545 h 4937760"/>
                <a:gd name="connsiteX57" fmla="*/ 221315 w 4927962"/>
                <a:gd name="connsiteY57" fmla="*/ 3502164 h 4937760"/>
                <a:gd name="connsiteX58" fmla="*/ 539526 w 4927962"/>
                <a:gd name="connsiteY58" fmla="*/ 3469252 h 4937760"/>
                <a:gd name="connsiteX59" fmla="*/ 649244 w 4927962"/>
                <a:gd name="connsiteY59" fmla="*/ 3655779 h 4937760"/>
                <a:gd name="connsiteX60" fmla="*/ 462716 w 4927962"/>
                <a:gd name="connsiteY60" fmla="*/ 3913640 h 4937760"/>
                <a:gd name="connsiteX61" fmla="*/ 561452 w 4927962"/>
                <a:gd name="connsiteY61" fmla="*/ 4045324 h 4937760"/>
                <a:gd name="connsiteX62" fmla="*/ 863214 w 4927962"/>
                <a:gd name="connsiteY62" fmla="*/ 3930090 h 4937760"/>
                <a:gd name="connsiteX63" fmla="*/ 1016833 w 4927962"/>
                <a:gd name="connsiteY63" fmla="*/ 4083709 h 4937760"/>
                <a:gd name="connsiteX64" fmla="*/ 901599 w 4927962"/>
                <a:gd name="connsiteY64" fmla="*/ 4385471 h 4937760"/>
                <a:gd name="connsiteX65" fmla="*/ 1033282 w 4927962"/>
                <a:gd name="connsiteY65" fmla="*/ 4484207 h 4937760"/>
                <a:gd name="connsiteX66" fmla="*/ 1291143 w 4927962"/>
                <a:gd name="connsiteY66" fmla="*/ 4297679 h 4937760"/>
                <a:gd name="connsiteX67" fmla="*/ 1477671 w 4927962"/>
                <a:gd name="connsiteY67" fmla="*/ 4407397 h 4937760"/>
                <a:gd name="connsiteX68" fmla="*/ 1450269 w 4927962"/>
                <a:gd name="connsiteY68" fmla="*/ 4720180 h 4937760"/>
                <a:gd name="connsiteX69" fmla="*/ 1603888 w 4927962"/>
                <a:gd name="connsiteY69" fmla="*/ 4786006 h 4937760"/>
                <a:gd name="connsiteX70" fmla="*/ 1806875 w 4927962"/>
                <a:gd name="connsiteY70" fmla="*/ 4539127 h 4937760"/>
                <a:gd name="connsiteX71" fmla="*/ 2020845 w 4927962"/>
                <a:gd name="connsiteY71" fmla="*/ 4594007 h 4937760"/>
                <a:gd name="connsiteX72" fmla="*/ 2070214 w 4927962"/>
                <a:gd name="connsiteY72" fmla="*/ 4912218 h 4937760"/>
                <a:gd name="connsiteX73" fmla="*/ 2234816 w 4927962"/>
                <a:gd name="connsiteY73" fmla="*/ 4934147 h 4937760"/>
                <a:gd name="connsiteX74" fmla="*/ 2366499 w 4927962"/>
                <a:gd name="connsiteY74" fmla="*/ 4643368 h 4937760"/>
                <a:gd name="connsiteX75" fmla="*/ 2476217 w 4927962"/>
                <a:gd name="connsiteY75" fmla="*/ 4648841 h 4937760"/>
                <a:gd name="connsiteX76" fmla="*/ 2585935 w 4927962"/>
                <a:gd name="connsiteY76" fmla="*/ 4643368 h 4937760"/>
                <a:gd name="connsiteX77" fmla="*/ 2717619 w 4927962"/>
                <a:gd name="connsiteY77" fmla="*/ 4934147 h 4937760"/>
                <a:gd name="connsiteX78" fmla="*/ 2882221 w 4927962"/>
                <a:gd name="connsiteY78" fmla="*/ 4912218 h 4937760"/>
                <a:gd name="connsiteX79" fmla="*/ 2931589 w 4927962"/>
                <a:gd name="connsiteY79" fmla="*/ 4594007 h 4937760"/>
                <a:gd name="connsiteX80" fmla="*/ 3145559 w 4927962"/>
                <a:gd name="connsiteY80" fmla="*/ 4539127 h 4937760"/>
                <a:gd name="connsiteX81" fmla="*/ 3348546 w 4927962"/>
                <a:gd name="connsiteY81" fmla="*/ 4786006 h 4937760"/>
                <a:gd name="connsiteX82" fmla="*/ 3502165 w 4927962"/>
                <a:gd name="connsiteY82" fmla="*/ 4720180 h 4937760"/>
                <a:gd name="connsiteX83" fmla="*/ 3458307 w 4927962"/>
                <a:gd name="connsiteY83" fmla="*/ 4401969 h 4937760"/>
                <a:gd name="connsiteX84" fmla="*/ 3644835 w 4927962"/>
                <a:gd name="connsiteY84" fmla="*/ 4292251 h 4937760"/>
                <a:gd name="connsiteX85" fmla="*/ 3902696 w 4927962"/>
                <a:gd name="connsiteY85" fmla="*/ 4478779 h 4937760"/>
                <a:gd name="connsiteX86" fmla="*/ 4034379 w 4927962"/>
                <a:gd name="connsiteY86" fmla="*/ 4380043 h 4937760"/>
                <a:gd name="connsiteX87" fmla="*/ 3919145 w 4927962"/>
                <a:gd name="connsiteY87" fmla="*/ 4078281 h 4937760"/>
                <a:gd name="connsiteX88" fmla="*/ 4072764 w 4927962"/>
                <a:gd name="connsiteY88" fmla="*/ 3924662 h 4937760"/>
                <a:gd name="connsiteX89" fmla="*/ 4374527 w 4927962"/>
                <a:gd name="connsiteY89" fmla="*/ 4039896 h 4937760"/>
                <a:gd name="connsiteX90" fmla="*/ 4473262 w 4927962"/>
                <a:gd name="connsiteY90" fmla="*/ 3908213 h 4937760"/>
                <a:gd name="connsiteX91" fmla="*/ 4286734 w 4927962"/>
                <a:gd name="connsiteY91" fmla="*/ 3650352 h 4937760"/>
                <a:gd name="connsiteX92" fmla="*/ 4396452 w 4927962"/>
                <a:gd name="connsiteY92" fmla="*/ 3463824 h 4937760"/>
                <a:gd name="connsiteX93" fmla="*/ 4714663 w 4927962"/>
                <a:gd name="connsiteY93" fmla="*/ 3496737 h 4937760"/>
                <a:gd name="connsiteX94" fmla="*/ 4780489 w 4927962"/>
                <a:gd name="connsiteY94" fmla="*/ 3343117 h 4937760"/>
                <a:gd name="connsiteX95" fmla="*/ 4533611 w 4927962"/>
                <a:gd name="connsiteY95" fmla="*/ 3140130 h 4937760"/>
                <a:gd name="connsiteX96" fmla="*/ 4588490 w 4927962"/>
                <a:gd name="connsiteY96" fmla="*/ 2926161 h 4937760"/>
                <a:gd name="connsiteX97" fmla="*/ 4906702 w 4927962"/>
                <a:gd name="connsiteY97" fmla="*/ 2876792 h 4937760"/>
                <a:gd name="connsiteX98" fmla="*/ 4928630 w 4927962"/>
                <a:gd name="connsiteY98" fmla="*/ 2712190 h 4937760"/>
                <a:gd name="connsiteX99" fmla="*/ 4632385 w 4927962"/>
                <a:gd name="connsiteY99" fmla="*/ 2580468 h 4937760"/>
                <a:gd name="connsiteX100" fmla="*/ 4637857 w 4927962"/>
                <a:gd name="connsiteY100" fmla="*/ 2470749 h 4937760"/>
                <a:gd name="connsiteX101" fmla="*/ 2470731 w 4927962"/>
                <a:gd name="connsiteY101" fmla="*/ 4390990 h 4937760"/>
                <a:gd name="connsiteX102" fmla="*/ 550491 w 4927962"/>
                <a:gd name="connsiteY102" fmla="*/ 2470749 h 4937760"/>
                <a:gd name="connsiteX103" fmla="*/ 2470731 w 4927962"/>
                <a:gd name="connsiteY103" fmla="*/ 550509 h 4937760"/>
                <a:gd name="connsiteX104" fmla="*/ 4390971 w 4927962"/>
                <a:gd name="connsiteY104" fmla="*/ 2470749 h 4937760"/>
                <a:gd name="connsiteX105" fmla="*/ 2470731 w 4927962"/>
                <a:gd name="connsiteY105" fmla="*/ 4390990 h 493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4927962" h="4937760">
                  <a:moveTo>
                    <a:pt x="4637859" y="2470749"/>
                  </a:moveTo>
                  <a:cubicBezTo>
                    <a:pt x="4637859" y="2432326"/>
                    <a:pt x="4637859" y="2399415"/>
                    <a:pt x="4632386" y="2361031"/>
                  </a:cubicBezTo>
                  <a:lnTo>
                    <a:pt x="4923165" y="2229348"/>
                  </a:lnTo>
                  <a:cubicBezTo>
                    <a:pt x="4917693" y="2174468"/>
                    <a:pt x="4912182" y="2119630"/>
                    <a:pt x="4901237" y="2064746"/>
                  </a:cubicBezTo>
                  <a:lnTo>
                    <a:pt x="4583025" y="2015377"/>
                  </a:lnTo>
                  <a:cubicBezTo>
                    <a:pt x="4566569" y="1944042"/>
                    <a:pt x="4550113" y="1872741"/>
                    <a:pt x="4528146" y="1801408"/>
                  </a:cubicBezTo>
                  <a:lnTo>
                    <a:pt x="4775024" y="1598421"/>
                  </a:lnTo>
                  <a:cubicBezTo>
                    <a:pt x="4753095" y="1549052"/>
                    <a:pt x="4736601" y="1494169"/>
                    <a:pt x="4709199" y="1444801"/>
                  </a:cubicBezTo>
                  <a:lnTo>
                    <a:pt x="4401970" y="1483187"/>
                  </a:lnTo>
                  <a:cubicBezTo>
                    <a:pt x="4369058" y="1417362"/>
                    <a:pt x="4330635" y="1357009"/>
                    <a:pt x="4292252" y="1296659"/>
                  </a:cubicBezTo>
                  <a:lnTo>
                    <a:pt x="4478780" y="1038798"/>
                  </a:lnTo>
                  <a:cubicBezTo>
                    <a:pt x="4445867" y="994902"/>
                    <a:pt x="4412955" y="951007"/>
                    <a:pt x="4380044" y="907115"/>
                  </a:cubicBezTo>
                  <a:lnTo>
                    <a:pt x="4078283" y="1022349"/>
                  </a:lnTo>
                  <a:cubicBezTo>
                    <a:pt x="4028914" y="967469"/>
                    <a:pt x="3979547" y="918097"/>
                    <a:pt x="3924663" y="868729"/>
                  </a:cubicBezTo>
                  <a:lnTo>
                    <a:pt x="4039897" y="566968"/>
                  </a:lnTo>
                  <a:cubicBezTo>
                    <a:pt x="3996001" y="534055"/>
                    <a:pt x="3952106" y="501142"/>
                    <a:pt x="3908214" y="468232"/>
                  </a:cubicBezTo>
                  <a:lnTo>
                    <a:pt x="3650353" y="654760"/>
                  </a:lnTo>
                  <a:cubicBezTo>
                    <a:pt x="3590000" y="616336"/>
                    <a:pt x="3524175" y="577952"/>
                    <a:pt x="3463825" y="545042"/>
                  </a:cubicBezTo>
                  <a:lnTo>
                    <a:pt x="3491227" y="221315"/>
                  </a:lnTo>
                  <a:cubicBezTo>
                    <a:pt x="3441858" y="199386"/>
                    <a:pt x="3392491" y="177418"/>
                    <a:pt x="3337607" y="155489"/>
                  </a:cubicBezTo>
                  <a:lnTo>
                    <a:pt x="3134620" y="402368"/>
                  </a:lnTo>
                  <a:cubicBezTo>
                    <a:pt x="3063286" y="380439"/>
                    <a:pt x="2997460" y="358472"/>
                    <a:pt x="2920651" y="347488"/>
                  </a:cubicBezTo>
                  <a:lnTo>
                    <a:pt x="2871282" y="29277"/>
                  </a:lnTo>
                  <a:cubicBezTo>
                    <a:pt x="2816402" y="18293"/>
                    <a:pt x="2761564" y="12821"/>
                    <a:pt x="2706680" y="7348"/>
                  </a:cubicBezTo>
                  <a:lnTo>
                    <a:pt x="2580464" y="309110"/>
                  </a:lnTo>
                  <a:cubicBezTo>
                    <a:pt x="2542040" y="309110"/>
                    <a:pt x="2509129" y="303637"/>
                    <a:pt x="2470745" y="303637"/>
                  </a:cubicBezTo>
                  <a:cubicBezTo>
                    <a:pt x="2432322" y="303637"/>
                    <a:pt x="2399410" y="303637"/>
                    <a:pt x="2361027" y="309110"/>
                  </a:cubicBezTo>
                  <a:lnTo>
                    <a:pt x="2229344" y="18330"/>
                  </a:lnTo>
                  <a:cubicBezTo>
                    <a:pt x="2174464" y="23803"/>
                    <a:pt x="2119626" y="29314"/>
                    <a:pt x="2064742" y="40259"/>
                  </a:cubicBezTo>
                  <a:lnTo>
                    <a:pt x="2015373" y="358471"/>
                  </a:lnTo>
                  <a:cubicBezTo>
                    <a:pt x="1944038" y="374927"/>
                    <a:pt x="1872737" y="391383"/>
                    <a:pt x="1801404" y="413350"/>
                  </a:cubicBezTo>
                  <a:lnTo>
                    <a:pt x="1598417" y="166472"/>
                  </a:lnTo>
                  <a:cubicBezTo>
                    <a:pt x="1549048" y="188401"/>
                    <a:pt x="1494165" y="204895"/>
                    <a:pt x="1444797" y="232297"/>
                  </a:cubicBezTo>
                  <a:lnTo>
                    <a:pt x="1477710" y="550508"/>
                  </a:lnTo>
                  <a:cubicBezTo>
                    <a:pt x="1411885" y="583421"/>
                    <a:pt x="1351533" y="621843"/>
                    <a:pt x="1291182" y="660227"/>
                  </a:cubicBezTo>
                  <a:lnTo>
                    <a:pt x="1033321" y="473699"/>
                  </a:lnTo>
                  <a:cubicBezTo>
                    <a:pt x="989425" y="506611"/>
                    <a:pt x="945530" y="539524"/>
                    <a:pt x="901638" y="572434"/>
                  </a:cubicBezTo>
                  <a:lnTo>
                    <a:pt x="1016872" y="874196"/>
                  </a:lnTo>
                  <a:cubicBezTo>
                    <a:pt x="961992" y="923565"/>
                    <a:pt x="912621" y="972932"/>
                    <a:pt x="863253" y="1027815"/>
                  </a:cubicBezTo>
                  <a:lnTo>
                    <a:pt x="561491" y="912581"/>
                  </a:lnTo>
                  <a:cubicBezTo>
                    <a:pt x="528578" y="956477"/>
                    <a:pt x="495666" y="1000373"/>
                    <a:pt x="462755" y="1044265"/>
                  </a:cubicBezTo>
                  <a:lnTo>
                    <a:pt x="649283" y="1302126"/>
                  </a:lnTo>
                  <a:cubicBezTo>
                    <a:pt x="610860" y="1362478"/>
                    <a:pt x="572475" y="1428303"/>
                    <a:pt x="539565" y="1488653"/>
                  </a:cubicBezTo>
                  <a:lnTo>
                    <a:pt x="221315" y="1450268"/>
                  </a:lnTo>
                  <a:cubicBezTo>
                    <a:pt x="199386" y="1499637"/>
                    <a:pt x="177418" y="1549004"/>
                    <a:pt x="155489" y="1603887"/>
                  </a:cubicBezTo>
                  <a:lnTo>
                    <a:pt x="402368" y="1806874"/>
                  </a:lnTo>
                  <a:cubicBezTo>
                    <a:pt x="380439" y="1878209"/>
                    <a:pt x="358472" y="1944034"/>
                    <a:pt x="347488" y="2020844"/>
                  </a:cubicBezTo>
                  <a:lnTo>
                    <a:pt x="29277" y="2070213"/>
                  </a:lnTo>
                  <a:cubicBezTo>
                    <a:pt x="18293" y="2125092"/>
                    <a:pt x="12821" y="2179931"/>
                    <a:pt x="7348" y="2234815"/>
                  </a:cubicBezTo>
                  <a:lnTo>
                    <a:pt x="298127" y="2366498"/>
                  </a:lnTo>
                  <a:cubicBezTo>
                    <a:pt x="298127" y="2404922"/>
                    <a:pt x="292654" y="2437833"/>
                    <a:pt x="292654" y="2476216"/>
                  </a:cubicBezTo>
                  <a:cubicBezTo>
                    <a:pt x="292654" y="2514640"/>
                    <a:pt x="292654" y="2547551"/>
                    <a:pt x="298127" y="2585934"/>
                  </a:cubicBezTo>
                  <a:lnTo>
                    <a:pt x="7348" y="2717618"/>
                  </a:lnTo>
                  <a:cubicBezTo>
                    <a:pt x="12820" y="2772497"/>
                    <a:pt x="18331" y="2827336"/>
                    <a:pt x="29277" y="2882220"/>
                  </a:cubicBezTo>
                  <a:lnTo>
                    <a:pt x="347488" y="2931588"/>
                  </a:lnTo>
                  <a:cubicBezTo>
                    <a:pt x="363944" y="3002923"/>
                    <a:pt x="380401" y="3074225"/>
                    <a:pt x="402368" y="3145558"/>
                  </a:cubicBezTo>
                  <a:lnTo>
                    <a:pt x="155489" y="3348545"/>
                  </a:lnTo>
                  <a:cubicBezTo>
                    <a:pt x="177418" y="3397914"/>
                    <a:pt x="193913" y="3452796"/>
                    <a:pt x="221315" y="3502164"/>
                  </a:cubicBezTo>
                  <a:lnTo>
                    <a:pt x="539526" y="3469252"/>
                  </a:lnTo>
                  <a:cubicBezTo>
                    <a:pt x="572438" y="3535077"/>
                    <a:pt x="610861" y="3595429"/>
                    <a:pt x="649244" y="3655779"/>
                  </a:cubicBezTo>
                  <a:lnTo>
                    <a:pt x="462716" y="3913640"/>
                  </a:lnTo>
                  <a:cubicBezTo>
                    <a:pt x="495629" y="3957536"/>
                    <a:pt x="528541" y="4001432"/>
                    <a:pt x="561452" y="4045324"/>
                  </a:cubicBezTo>
                  <a:lnTo>
                    <a:pt x="863214" y="3930090"/>
                  </a:lnTo>
                  <a:cubicBezTo>
                    <a:pt x="912582" y="3984969"/>
                    <a:pt x="961949" y="4034341"/>
                    <a:pt x="1016833" y="4083709"/>
                  </a:cubicBezTo>
                  <a:lnTo>
                    <a:pt x="901599" y="4385471"/>
                  </a:lnTo>
                  <a:cubicBezTo>
                    <a:pt x="945495" y="4418383"/>
                    <a:pt x="989390" y="4451296"/>
                    <a:pt x="1033282" y="4484207"/>
                  </a:cubicBezTo>
                  <a:lnTo>
                    <a:pt x="1291143" y="4297679"/>
                  </a:lnTo>
                  <a:cubicBezTo>
                    <a:pt x="1351495" y="4336102"/>
                    <a:pt x="1417320" y="4374486"/>
                    <a:pt x="1477671" y="4407397"/>
                  </a:cubicBezTo>
                  <a:lnTo>
                    <a:pt x="1450269" y="4720180"/>
                  </a:lnTo>
                  <a:cubicBezTo>
                    <a:pt x="1499638" y="4742109"/>
                    <a:pt x="1549005" y="4764076"/>
                    <a:pt x="1603888" y="4786006"/>
                  </a:cubicBezTo>
                  <a:lnTo>
                    <a:pt x="1806875" y="4539127"/>
                  </a:lnTo>
                  <a:cubicBezTo>
                    <a:pt x="1878210" y="4561056"/>
                    <a:pt x="1944035" y="4583023"/>
                    <a:pt x="2020845" y="4594007"/>
                  </a:cubicBezTo>
                  <a:lnTo>
                    <a:pt x="2070214" y="4912218"/>
                  </a:lnTo>
                  <a:cubicBezTo>
                    <a:pt x="2125093" y="4923202"/>
                    <a:pt x="2179932" y="4928674"/>
                    <a:pt x="2234816" y="4934147"/>
                  </a:cubicBezTo>
                  <a:lnTo>
                    <a:pt x="2366499" y="4643368"/>
                  </a:lnTo>
                  <a:cubicBezTo>
                    <a:pt x="2404922" y="4643368"/>
                    <a:pt x="2437834" y="4648841"/>
                    <a:pt x="2476217" y="4648841"/>
                  </a:cubicBezTo>
                  <a:cubicBezTo>
                    <a:pt x="2514641" y="4648841"/>
                    <a:pt x="2547552" y="4648841"/>
                    <a:pt x="2585935" y="4643368"/>
                  </a:cubicBezTo>
                  <a:lnTo>
                    <a:pt x="2717619" y="4934147"/>
                  </a:lnTo>
                  <a:cubicBezTo>
                    <a:pt x="2772498" y="4928675"/>
                    <a:pt x="2827337" y="4923163"/>
                    <a:pt x="2882221" y="4912218"/>
                  </a:cubicBezTo>
                  <a:lnTo>
                    <a:pt x="2931589" y="4594007"/>
                  </a:lnTo>
                  <a:cubicBezTo>
                    <a:pt x="3002924" y="4577551"/>
                    <a:pt x="3074226" y="4561094"/>
                    <a:pt x="3145559" y="4539127"/>
                  </a:cubicBezTo>
                  <a:lnTo>
                    <a:pt x="3348546" y="4786006"/>
                  </a:lnTo>
                  <a:cubicBezTo>
                    <a:pt x="3397915" y="4764076"/>
                    <a:pt x="3452797" y="4747582"/>
                    <a:pt x="3502165" y="4720180"/>
                  </a:cubicBezTo>
                  <a:lnTo>
                    <a:pt x="3458307" y="4401969"/>
                  </a:lnTo>
                  <a:cubicBezTo>
                    <a:pt x="3524132" y="4369057"/>
                    <a:pt x="3584485" y="4330634"/>
                    <a:pt x="3644835" y="4292251"/>
                  </a:cubicBezTo>
                  <a:lnTo>
                    <a:pt x="3902696" y="4478779"/>
                  </a:lnTo>
                  <a:cubicBezTo>
                    <a:pt x="3946592" y="4445866"/>
                    <a:pt x="3990487" y="4412954"/>
                    <a:pt x="4034379" y="4380043"/>
                  </a:cubicBezTo>
                  <a:lnTo>
                    <a:pt x="3919145" y="4078281"/>
                  </a:lnTo>
                  <a:cubicBezTo>
                    <a:pt x="3974025" y="4028913"/>
                    <a:pt x="4023397" y="3979546"/>
                    <a:pt x="4072764" y="3924662"/>
                  </a:cubicBezTo>
                  <a:lnTo>
                    <a:pt x="4374527" y="4039896"/>
                  </a:lnTo>
                  <a:cubicBezTo>
                    <a:pt x="4407439" y="3996000"/>
                    <a:pt x="4440351" y="3952105"/>
                    <a:pt x="4473262" y="3908213"/>
                  </a:cubicBezTo>
                  <a:lnTo>
                    <a:pt x="4286734" y="3650352"/>
                  </a:lnTo>
                  <a:cubicBezTo>
                    <a:pt x="4325158" y="3589999"/>
                    <a:pt x="4363542" y="3524175"/>
                    <a:pt x="4396452" y="3463824"/>
                  </a:cubicBezTo>
                  <a:lnTo>
                    <a:pt x="4714663" y="3496737"/>
                  </a:lnTo>
                  <a:cubicBezTo>
                    <a:pt x="4736593" y="3447368"/>
                    <a:pt x="4758560" y="3398001"/>
                    <a:pt x="4780489" y="3343117"/>
                  </a:cubicBezTo>
                  <a:lnTo>
                    <a:pt x="4533611" y="3140130"/>
                  </a:lnTo>
                  <a:cubicBezTo>
                    <a:pt x="4555539" y="3068796"/>
                    <a:pt x="4577506" y="3002970"/>
                    <a:pt x="4588490" y="2926161"/>
                  </a:cubicBezTo>
                  <a:lnTo>
                    <a:pt x="4906702" y="2876792"/>
                  </a:lnTo>
                  <a:cubicBezTo>
                    <a:pt x="4917685" y="2821912"/>
                    <a:pt x="4923158" y="2767074"/>
                    <a:pt x="4928630" y="2712190"/>
                  </a:cubicBezTo>
                  <a:lnTo>
                    <a:pt x="4632385" y="2580468"/>
                  </a:lnTo>
                  <a:cubicBezTo>
                    <a:pt x="4637857" y="2542082"/>
                    <a:pt x="4637857" y="2509171"/>
                    <a:pt x="4637857" y="2470749"/>
                  </a:cubicBezTo>
                  <a:close/>
                  <a:moveTo>
                    <a:pt x="2470731" y="4390990"/>
                  </a:moveTo>
                  <a:cubicBezTo>
                    <a:pt x="1411855" y="4390990"/>
                    <a:pt x="550491" y="3529605"/>
                    <a:pt x="550491" y="2470749"/>
                  </a:cubicBezTo>
                  <a:cubicBezTo>
                    <a:pt x="550491" y="1411894"/>
                    <a:pt x="1411875" y="550509"/>
                    <a:pt x="2470731" y="550509"/>
                  </a:cubicBezTo>
                  <a:cubicBezTo>
                    <a:pt x="3529586" y="550509"/>
                    <a:pt x="4390971" y="1411894"/>
                    <a:pt x="4390971" y="2470749"/>
                  </a:cubicBezTo>
                  <a:cubicBezTo>
                    <a:pt x="4390971" y="3529605"/>
                    <a:pt x="3529586" y="4390990"/>
                    <a:pt x="2470731" y="4390990"/>
                  </a:cubicBezTo>
                  <a:close/>
                </a:path>
              </a:pathLst>
            </a:custGeom>
            <a:solidFill>
              <a:srgbClr val="00B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/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952AB282-2105-12D2-FA8F-3BBCFED37526}"/>
                </a:ext>
              </a:extLst>
            </p:cNvPr>
            <p:cNvSpPr/>
            <p:nvPr/>
          </p:nvSpPr>
          <p:spPr>
            <a:xfrm>
              <a:off x="5362118" y="9176085"/>
              <a:ext cx="439239" cy="434890"/>
            </a:xfrm>
            <a:prstGeom prst="ellipse">
              <a:avLst/>
            </a:prstGeom>
            <a:solidFill>
              <a:srgbClr val="00B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grpSp>
          <p:nvGrpSpPr>
            <p:cNvPr id="468" name="Group 467">
              <a:extLst>
                <a:ext uri="{FF2B5EF4-FFF2-40B4-BE49-F238E27FC236}">
                  <a16:creationId xmlns:a16="http://schemas.microsoft.com/office/drawing/2014/main" id="{86EF46F4-3A58-6155-CC7C-6815BE49B174}"/>
                </a:ext>
              </a:extLst>
            </p:cNvPr>
            <p:cNvGrpSpPr/>
            <p:nvPr/>
          </p:nvGrpSpPr>
          <p:grpSpPr>
            <a:xfrm>
              <a:off x="5486339" y="9273885"/>
              <a:ext cx="190796" cy="239291"/>
              <a:chOff x="-8790998" y="2011700"/>
              <a:chExt cx="4036423" cy="5113000"/>
            </a:xfrm>
            <a:solidFill>
              <a:schemeClr val="bg1"/>
            </a:solidFill>
          </p:grpSpPr>
          <p:sp>
            <p:nvSpPr>
              <p:cNvPr id="469" name="Freeform: Shape 468">
                <a:extLst>
                  <a:ext uri="{FF2B5EF4-FFF2-40B4-BE49-F238E27FC236}">
                    <a16:creationId xmlns:a16="http://schemas.microsoft.com/office/drawing/2014/main" id="{1442589B-CCF2-72DB-4DAE-91DBDCE59593}"/>
                  </a:ext>
                </a:extLst>
              </p:cNvPr>
              <p:cNvSpPr/>
              <p:nvPr/>
            </p:nvSpPr>
            <p:spPr>
              <a:xfrm>
                <a:off x="-8790998" y="3940629"/>
                <a:ext cx="4036423" cy="3184071"/>
              </a:xfrm>
              <a:custGeom>
                <a:avLst/>
                <a:gdLst>
                  <a:gd name="connsiteX0" fmla="*/ 3993610 w 4036422"/>
                  <a:gd name="connsiteY0" fmla="*/ 7348 h 3184071"/>
                  <a:gd name="connsiteX1" fmla="*/ 3050635 w 4036422"/>
                  <a:gd name="connsiteY1" fmla="*/ 7348 h 3184071"/>
                  <a:gd name="connsiteX2" fmla="*/ 3050635 w 4036422"/>
                  <a:gd name="connsiteY2" fmla="*/ 93073 h 3184071"/>
                  <a:gd name="connsiteX3" fmla="*/ 3950747 w 4036422"/>
                  <a:gd name="connsiteY3" fmla="*/ 93073 h 3184071"/>
                  <a:gd name="connsiteX4" fmla="*/ 3950747 w 4036422"/>
                  <a:gd name="connsiteY4" fmla="*/ 521698 h 3184071"/>
                  <a:gd name="connsiteX5" fmla="*/ 307385 w 4036422"/>
                  <a:gd name="connsiteY5" fmla="*/ 521698 h 3184071"/>
                  <a:gd name="connsiteX6" fmla="*/ 93073 w 4036422"/>
                  <a:gd name="connsiteY6" fmla="*/ 307385 h 3184071"/>
                  <a:gd name="connsiteX7" fmla="*/ 307385 w 4036422"/>
                  <a:gd name="connsiteY7" fmla="*/ 93073 h 3184071"/>
                  <a:gd name="connsiteX8" fmla="*/ 736010 w 4036422"/>
                  <a:gd name="connsiteY8" fmla="*/ 93073 h 3184071"/>
                  <a:gd name="connsiteX9" fmla="*/ 736010 w 4036422"/>
                  <a:gd name="connsiteY9" fmla="*/ 7348 h 3184071"/>
                  <a:gd name="connsiteX10" fmla="*/ 307385 w 4036422"/>
                  <a:gd name="connsiteY10" fmla="*/ 7348 h 3184071"/>
                  <a:gd name="connsiteX11" fmla="*/ 7348 w 4036422"/>
                  <a:gd name="connsiteY11" fmla="*/ 307385 h 3184071"/>
                  <a:gd name="connsiteX12" fmla="*/ 7348 w 4036422"/>
                  <a:gd name="connsiteY12" fmla="*/ 2879135 h 3184071"/>
                  <a:gd name="connsiteX13" fmla="*/ 307385 w 4036422"/>
                  <a:gd name="connsiteY13" fmla="*/ 3179173 h 3184071"/>
                  <a:gd name="connsiteX14" fmla="*/ 3736385 w 4036422"/>
                  <a:gd name="connsiteY14" fmla="*/ 3179173 h 3184071"/>
                  <a:gd name="connsiteX15" fmla="*/ 4036423 w 4036422"/>
                  <a:gd name="connsiteY15" fmla="*/ 2879135 h 3184071"/>
                  <a:gd name="connsiteX16" fmla="*/ 4036423 w 4036422"/>
                  <a:gd name="connsiteY16" fmla="*/ 50210 h 3184071"/>
                  <a:gd name="connsiteX17" fmla="*/ 3993560 w 4036422"/>
                  <a:gd name="connsiteY17" fmla="*/ 7348 h 3184071"/>
                  <a:gd name="connsiteX18" fmla="*/ 3736435 w 4036422"/>
                  <a:gd name="connsiteY18" fmla="*/ 3093448 h 3184071"/>
                  <a:gd name="connsiteX19" fmla="*/ 307434 w 4036422"/>
                  <a:gd name="connsiteY19" fmla="*/ 3093448 h 3184071"/>
                  <a:gd name="connsiteX20" fmla="*/ 93122 w 4036422"/>
                  <a:gd name="connsiteY20" fmla="*/ 2879135 h 3184071"/>
                  <a:gd name="connsiteX21" fmla="*/ 93122 w 4036422"/>
                  <a:gd name="connsiteY21" fmla="*/ 517436 h 3184071"/>
                  <a:gd name="connsiteX22" fmla="*/ 307434 w 4036422"/>
                  <a:gd name="connsiteY22" fmla="*/ 607447 h 3184071"/>
                  <a:gd name="connsiteX23" fmla="*/ 3950796 w 4036422"/>
                  <a:gd name="connsiteY23" fmla="*/ 607447 h 3184071"/>
                  <a:gd name="connsiteX24" fmla="*/ 3950796 w 4036422"/>
                  <a:gd name="connsiteY24" fmla="*/ 1979047 h 3184071"/>
                  <a:gd name="connsiteX25" fmla="*/ 3050684 w 4036422"/>
                  <a:gd name="connsiteY25" fmla="*/ 1979047 h 3184071"/>
                  <a:gd name="connsiteX26" fmla="*/ 2836371 w 4036422"/>
                  <a:gd name="connsiteY26" fmla="*/ 2193360 h 3184071"/>
                  <a:gd name="connsiteX27" fmla="*/ 2836371 w 4036422"/>
                  <a:gd name="connsiteY27" fmla="*/ 2364810 h 3184071"/>
                  <a:gd name="connsiteX28" fmla="*/ 3050684 w 4036422"/>
                  <a:gd name="connsiteY28" fmla="*/ 2579122 h 3184071"/>
                  <a:gd name="connsiteX29" fmla="*/ 3950796 w 4036422"/>
                  <a:gd name="connsiteY29" fmla="*/ 2579122 h 3184071"/>
                  <a:gd name="connsiteX30" fmla="*/ 3950796 w 4036422"/>
                  <a:gd name="connsiteY30" fmla="*/ 2879160 h 3184071"/>
                  <a:gd name="connsiteX31" fmla="*/ 3736484 w 4036422"/>
                  <a:gd name="connsiteY31" fmla="*/ 3093472 h 3184071"/>
                  <a:gd name="connsiteX32" fmla="*/ 3950747 w 4036422"/>
                  <a:gd name="connsiteY32" fmla="*/ 2064748 h 3184071"/>
                  <a:gd name="connsiteX33" fmla="*/ 3950747 w 4036422"/>
                  <a:gd name="connsiteY33" fmla="*/ 2493373 h 3184071"/>
                  <a:gd name="connsiteX34" fmla="*/ 3050635 w 4036422"/>
                  <a:gd name="connsiteY34" fmla="*/ 2493373 h 3184071"/>
                  <a:gd name="connsiteX35" fmla="*/ 2922047 w 4036422"/>
                  <a:gd name="connsiteY35" fmla="*/ 2364785 h 3184071"/>
                  <a:gd name="connsiteX36" fmla="*/ 2922047 w 4036422"/>
                  <a:gd name="connsiteY36" fmla="*/ 2193335 h 3184071"/>
                  <a:gd name="connsiteX37" fmla="*/ 3050635 w 4036422"/>
                  <a:gd name="connsiteY37" fmla="*/ 2064748 h 3184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036422" h="3184071">
                    <a:moveTo>
                      <a:pt x="3993610" y="7348"/>
                    </a:moveTo>
                    <a:lnTo>
                      <a:pt x="3050635" y="7348"/>
                    </a:lnTo>
                    <a:lnTo>
                      <a:pt x="3050635" y="93073"/>
                    </a:lnTo>
                    <a:lnTo>
                      <a:pt x="3950747" y="93073"/>
                    </a:lnTo>
                    <a:lnTo>
                      <a:pt x="3950747" y="521698"/>
                    </a:lnTo>
                    <a:lnTo>
                      <a:pt x="307385" y="521698"/>
                    </a:lnTo>
                    <a:cubicBezTo>
                      <a:pt x="189516" y="521698"/>
                      <a:pt x="93073" y="425257"/>
                      <a:pt x="93073" y="307385"/>
                    </a:cubicBezTo>
                    <a:cubicBezTo>
                      <a:pt x="93073" y="189514"/>
                      <a:pt x="189514" y="93073"/>
                      <a:pt x="307385" y="93073"/>
                    </a:cubicBezTo>
                    <a:lnTo>
                      <a:pt x="736010" y="93073"/>
                    </a:lnTo>
                    <a:lnTo>
                      <a:pt x="736010" y="7348"/>
                    </a:lnTo>
                    <a:lnTo>
                      <a:pt x="307385" y="7348"/>
                    </a:lnTo>
                    <a:cubicBezTo>
                      <a:pt x="141295" y="7348"/>
                      <a:pt x="7348" y="141294"/>
                      <a:pt x="7348" y="307385"/>
                    </a:cubicBezTo>
                    <a:lnTo>
                      <a:pt x="7348" y="2879135"/>
                    </a:lnTo>
                    <a:cubicBezTo>
                      <a:pt x="7348" y="3045226"/>
                      <a:pt x="141295" y="3179173"/>
                      <a:pt x="307385" y="3179173"/>
                    </a:cubicBezTo>
                    <a:lnTo>
                      <a:pt x="3736385" y="3179173"/>
                    </a:lnTo>
                    <a:cubicBezTo>
                      <a:pt x="3902476" y="3179173"/>
                      <a:pt x="4036423" y="3045226"/>
                      <a:pt x="4036423" y="2879135"/>
                    </a:cubicBezTo>
                    <a:lnTo>
                      <a:pt x="4036423" y="50210"/>
                    </a:lnTo>
                    <a:cubicBezTo>
                      <a:pt x="4036423" y="26636"/>
                      <a:pt x="4017134" y="7348"/>
                      <a:pt x="3993560" y="7348"/>
                    </a:cubicBezTo>
                    <a:close/>
                    <a:moveTo>
                      <a:pt x="3736435" y="3093448"/>
                    </a:moveTo>
                    <a:lnTo>
                      <a:pt x="307434" y="3093448"/>
                    </a:lnTo>
                    <a:cubicBezTo>
                      <a:pt x="189565" y="3093448"/>
                      <a:pt x="93122" y="2997007"/>
                      <a:pt x="93122" y="2879135"/>
                    </a:cubicBezTo>
                    <a:lnTo>
                      <a:pt x="93122" y="517436"/>
                    </a:lnTo>
                    <a:cubicBezTo>
                      <a:pt x="149915" y="575300"/>
                      <a:pt x="227068" y="607447"/>
                      <a:pt x="307434" y="607447"/>
                    </a:cubicBezTo>
                    <a:lnTo>
                      <a:pt x="3950796" y="607447"/>
                    </a:lnTo>
                    <a:lnTo>
                      <a:pt x="3950796" y="1979047"/>
                    </a:lnTo>
                    <a:lnTo>
                      <a:pt x="3050684" y="1979047"/>
                    </a:lnTo>
                    <a:cubicBezTo>
                      <a:pt x="2932814" y="1979047"/>
                      <a:pt x="2836371" y="2075488"/>
                      <a:pt x="2836371" y="2193360"/>
                    </a:cubicBezTo>
                    <a:lnTo>
                      <a:pt x="2836371" y="2364810"/>
                    </a:lnTo>
                    <a:cubicBezTo>
                      <a:pt x="2836371" y="2482679"/>
                      <a:pt x="2932812" y="2579122"/>
                      <a:pt x="3050684" y="2579122"/>
                    </a:cubicBezTo>
                    <a:lnTo>
                      <a:pt x="3950796" y="2579122"/>
                    </a:lnTo>
                    <a:lnTo>
                      <a:pt x="3950796" y="2879160"/>
                    </a:lnTo>
                    <a:cubicBezTo>
                      <a:pt x="3950796" y="2997029"/>
                      <a:pt x="3854355" y="3093472"/>
                      <a:pt x="3736484" y="3093472"/>
                    </a:cubicBezTo>
                    <a:close/>
                    <a:moveTo>
                      <a:pt x="3950747" y="2064748"/>
                    </a:moveTo>
                    <a:lnTo>
                      <a:pt x="3950747" y="2493373"/>
                    </a:lnTo>
                    <a:lnTo>
                      <a:pt x="3050635" y="2493373"/>
                    </a:lnTo>
                    <a:cubicBezTo>
                      <a:pt x="2979911" y="2493373"/>
                      <a:pt x="2922047" y="2435509"/>
                      <a:pt x="2922047" y="2364785"/>
                    </a:cubicBezTo>
                    <a:lnTo>
                      <a:pt x="2922047" y="2193335"/>
                    </a:lnTo>
                    <a:cubicBezTo>
                      <a:pt x="2922047" y="2122612"/>
                      <a:pt x="2979911" y="2064748"/>
                      <a:pt x="3050635" y="206474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70" name="Freeform: Shape 469">
                <a:extLst>
                  <a:ext uri="{FF2B5EF4-FFF2-40B4-BE49-F238E27FC236}">
                    <a16:creationId xmlns:a16="http://schemas.microsoft.com/office/drawing/2014/main" id="{8DA93EC5-6FE9-8BFB-F376-F8A8BF8BE056}"/>
                  </a:ext>
                </a:extLst>
              </p:cNvPr>
              <p:cNvSpPr/>
              <p:nvPr/>
            </p:nvSpPr>
            <p:spPr>
              <a:xfrm>
                <a:off x="-5661987" y="6169479"/>
                <a:ext cx="186146" cy="97971"/>
              </a:xfrm>
              <a:custGeom>
                <a:avLst/>
                <a:gdLst>
                  <a:gd name="connsiteX0" fmla="*/ 7348 w 186145"/>
                  <a:gd name="connsiteY0" fmla="*/ 7348 h 97971"/>
                  <a:gd name="connsiteX1" fmla="*/ 178798 w 186145"/>
                  <a:gd name="connsiteY1" fmla="*/ 7348 h 97971"/>
                  <a:gd name="connsiteX2" fmla="*/ 178798 w 186145"/>
                  <a:gd name="connsiteY2" fmla="*/ 93073 h 97971"/>
                  <a:gd name="connsiteX3" fmla="*/ 7348 w 186145"/>
                  <a:gd name="connsiteY3" fmla="*/ 93073 h 9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6145" h="97971">
                    <a:moveTo>
                      <a:pt x="7348" y="7348"/>
                    </a:moveTo>
                    <a:lnTo>
                      <a:pt x="178798" y="7348"/>
                    </a:lnTo>
                    <a:lnTo>
                      <a:pt x="178798" y="93073"/>
                    </a:lnTo>
                    <a:lnTo>
                      <a:pt x="7348" y="93073"/>
                    </a:ln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71" name="Freeform: Shape 470">
                <a:extLst>
                  <a:ext uri="{FF2B5EF4-FFF2-40B4-BE49-F238E27FC236}">
                    <a16:creationId xmlns:a16="http://schemas.microsoft.com/office/drawing/2014/main" id="{B73B0237-95AA-7B31-BBDA-23820DD78E1F}"/>
                  </a:ext>
                </a:extLst>
              </p:cNvPr>
              <p:cNvSpPr/>
              <p:nvPr/>
            </p:nvSpPr>
            <p:spPr>
              <a:xfrm>
                <a:off x="-8019396" y="2011700"/>
                <a:ext cx="1293223" cy="2282734"/>
              </a:xfrm>
              <a:custGeom>
                <a:avLst/>
                <a:gdLst>
                  <a:gd name="connsiteX0" fmla="*/ 620278 w 1293222"/>
                  <a:gd name="connsiteY0" fmla="*/ 2266245 h 2282734"/>
                  <a:gd name="connsiteX1" fmla="*/ 681357 w 1293222"/>
                  <a:gd name="connsiteY1" fmla="*/ 2266245 h 2282734"/>
                  <a:gd name="connsiteX2" fmla="*/ 1281432 w 1293222"/>
                  <a:gd name="connsiteY2" fmla="*/ 1666170 h 2282734"/>
                  <a:gd name="connsiteX3" fmla="*/ 1281432 w 1293222"/>
                  <a:gd name="connsiteY3" fmla="*/ 1605091 h 2282734"/>
                  <a:gd name="connsiteX4" fmla="*/ 1251428 w 1293222"/>
                  <a:gd name="connsiteY4" fmla="*/ 1592232 h 2282734"/>
                  <a:gd name="connsiteX5" fmla="*/ 951391 w 1293222"/>
                  <a:gd name="connsiteY5" fmla="*/ 1592232 h 2282734"/>
                  <a:gd name="connsiteX6" fmla="*/ 951391 w 1293222"/>
                  <a:gd name="connsiteY6" fmla="*/ 7348 h 2282734"/>
                  <a:gd name="connsiteX7" fmla="*/ 865666 w 1293222"/>
                  <a:gd name="connsiteY7" fmla="*/ 7348 h 2282734"/>
                  <a:gd name="connsiteX8" fmla="*/ 865666 w 1293222"/>
                  <a:gd name="connsiteY8" fmla="*/ 1636123 h 2282734"/>
                  <a:gd name="connsiteX9" fmla="*/ 908528 w 1293222"/>
                  <a:gd name="connsiteY9" fmla="*/ 1678985 h 2282734"/>
                  <a:gd name="connsiteX10" fmla="*/ 1147490 w 1293222"/>
                  <a:gd name="connsiteY10" fmla="*/ 1678985 h 2282734"/>
                  <a:gd name="connsiteX11" fmla="*/ 650285 w 1293222"/>
                  <a:gd name="connsiteY11" fmla="*/ 2175123 h 2282734"/>
                  <a:gd name="connsiteX12" fmla="*/ 154148 w 1293222"/>
                  <a:gd name="connsiteY12" fmla="*/ 1678985 h 2282734"/>
                  <a:gd name="connsiteX13" fmla="*/ 393110 w 1293222"/>
                  <a:gd name="connsiteY13" fmla="*/ 1678985 h 2282734"/>
                  <a:gd name="connsiteX14" fmla="*/ 435973 w 1293222"/>
                  <a:gd name="connsiteY14" fmla="*/ 1636123 h 2282734"/>
                  <a:gd name="connsiteX15" fmla="*/ 435973 w 1293222"/>
                  <a:gd name="connsiteY15" fmla="*/ 7348 h 2282734"/>
                  <a:gd name="connsiteX16" fmla="*/ 350248 w 1293222"/>
                  <a:gd name="connsiteY16" fmla="*/ 7348 h 2282734"/>
                  <a:gd name="connsiteX17" fmla="*/ 350248 w 1293222"/>
                  <a:gd name="connsiteY17" fmla="*/ 1593309 h 2282734"/>
                  <a:gd name="connsiteX18" fmla="*/ 50210 w 1293222"/>
                  <a:gd name="connsiteY18" fmla="*/ 1593309 h 2282734"/>
                  <a:gd name="connsiteX19" fmla="*/ 7348 w 1293222"/>
                  <a:gd name="connsiteY19" fmla="*/ 1636172 h 2282734"/>
                  <a:gd name="connsiteX20" fmla="*/ 20207 w 1293222"/>
                  <a:gd name="connsiteY20" fmla="*/ 1666176 h 2282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293222" h="2282734">
                    <a:moveTo>
                      <a:pt x="620278" y="2266245"/>
                    </a:moveTo>
                    <a:cubicBezTo>
                      <a:pt x="637423" y="2283390"/>
                      <a:pt x="664212" y="2283390"/>
                      <a:pt x="681357" y="2266245"/>
                    </a:cubicBezTo>
                    <a:lnTo>
                      <a:pt x="1281432" y="1666170"/>
                    </a:lnTo>
                    <a:cubicBezTo>
                      <a:pt x="1298577" y="1649025"/>
                      <a:pt x="1298577" y="1622236"/>
                      <a:pt x="1281432" y="1605091"/>
                    </a:cubicBezTo>
                    <a:cubicBezTo>
                      <a:pt x="1272860" y="1596518"/>
                      <a:pt x="1262143" y="1592232"/>
                      <a:pt x="1251428" y="1592232"/>
                    </a:cubicBezTo>
                    <a:lnTo>
                      <a:pt x="951391" y="1592232"/>
                    </a:lnTo>
                    <a:lnTo>
                      <a:pt x="951391" y="7348"/>
                    </a:lnTo>
                    <a:lnTo>
                      <a:pt x="865666" y="7348"/>
                    </a:lnTo>
                    <a:lnTo>
                      <a:pt x="865666" y="1636123"/>
                    </a:lnTo>
                    <a:cubicBezTo>
                      <a:pt x="865666" y="1659697"/>
                      <a:pt x="884954" y="1678985"/>
                      <a:pt x="908528" y="1678985"/>
                    </a:cubicBezTo>
                    <a:lnTo>
                      <a:pt x="1147490" y="1678985"/>
                    </a:lnTo>
                    <a:lnTo>
                      <a:pt x="650285" y="2175123"/>
                    </a:lnTo>
                    <a:lnTo>
                      <a:pt x="154148" y="1678985"/>
                    </a:lnTo>
                    <a:lnTo>
                      <a:pt x="393110" y="1678985"/>
                    </a:lnTo>
                    <a:cubicBezTo>
                      <a:pt x="416684" y="1678985"/>
                      <a:pt x="435973" y="1659697"/>
                      <a:pt x="435973" y="1636123"/>
                    </a:cubicBezTo>
                    <a:lnTo>
                      <a:pt x="435973" y="7348"/>
                    </a:lnTo>
                    <a:lnTo>
                      <a:pt x="350248" y="7348"/>
                    </a:lnTo>
                    <a:lnTo>
                      <a:pt x="350248" y="1593309"/>
                    </a:lnTo>
                    <a:lnTo>
                      <a:pt x="50210" y="1593309"/>
                    </a:lnTo>
                    <a:cubicBezTo>
                      <a:pt x="26636" y="1593309"/>
                      <a:pt x="7348" y="1612598"/>
                      <a:pt x="7348" y="1636172"/>
                    </a:cubicBezTo>
                    <a:cubicBezTo>
                      <a:pt x="7348" y="1647959"/>
                      <a:pt x="11634" y="1658675"/>
                      <a:pt x="20207" y="1666176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  <p:sp>
            <p:nvSpPr>
              <p:cNvPr id="472" name="Freeform: Shape 471">
                <a:extLst>
                  <a:ext uri="{FF2B5EF4-FFF2-40B4-BE49-F238E27FC236}">
                    <a16:creationId xmlns:a16="http://schemas.microsoft.com/office/drawing/2014/main" id="{D27FC5B9-E24F-DBC3-B291-0D19558B0CF4}"/>
                  </a:ext>
                </a:extLst>
              </p:cNvPr>
              <p:cNvSpPr/>
              <p:nvPr/>
            </p:nvSpPr>
            <p:spPr>
              <a:xfrm>
                <a:off x="-6820346" y="2054630"/>
                <a:ext cx="1293223" cy="2282734"/>
              </a:xfrm>
              <a:custGeom>
                <a:avLst/>
                <a:gdLst>
                  <a:gd name="connsiteX0" fmla="*/ 51282 w 1293222"/>
                  <a:gd name="connsiteY0" fmla="*/ 693148 h 2282734"/>
                  <a:gd name="connsiteX1" fmla="*/ 351320 w 1293222"/>
                  <a:gd name="connsiteY1" fmla="*/ 693148 h 2282734"/>
                  <a:gd name="connsiteX2" fmla="*/ 351320 w 1293222"/>
                  <a:gd name="connsiteY2" fmla="*/ 2279110 h 2282734"/>
                  <a:gd name="connsiteX3" fmla="*/ 437045 w 1293222"/>
                  <a:gd name="connsiteY3" fmla="*/ 2279110 h 2282734"/>
                  <a:gd name="connsiteX4" fmla="*/ 437045 w 1293222"/>
                  <a:gd name="connsiteY4" fmla="*/ 650334 h 2282734"/>
                  <a:gd name="connsiteX5" fmla="*/ 394182 w 1293222"/>
                  <a:gd name="connsiteY5" fmla="*/ 607472 h 2282734"/>
                  <a:gd name="connsiteX6" fmla="*/ 155220 w 1293222"/>
                  <a:gd name="connsiteY6" fmla="*/ 607472 h 2282734"/>
                  <a:gd name="connsiteX7" fmla="*/ 651357 w 1293222"/>
                  <a:gd name="connsiteY7" fmla="*/ 111335 h 2282734"/>
                  <a:gd name="connsiteX8" fmla="*/ 1147494 w 1293222"/>
                  <a:gd name="connsiteY8" fmla="*/ 607472 h 2282734"/>
                  <a:gd name="connsiteX9" fmla="*/ 908532 w 1293222"/>
                  <a:gd name="connsiteY9" fmla="*/ 607472 h 2282734"/>
                  <a:gd name="connsiteX10" fmla="*/ 865670 w 1293222"/>
                  <a:gd name="connsiteY10" fmla="*/ 650334 h 2282734"/>
                  <a:gd name="connsiteX11" fmla="*/ 865670 w 1293222"/>
                  <a:gd name="connsiteY11" fmla="*/ 2279110 h 2282734"/>
                  <a:gd name="connsiteX12" fmla="*/ 951395 w 1293222"/>
                  <a:gd name="connsiteY12" fmla="*/ 2279110 h 2282734"/>
                  <a:gd name="connsiteX13" fmla="*/ 951395 w 1293222"/>
                  <a:gd name="connsiteY13" fmla="*/ 693148 h 2282734"/>
                  <a:gd name="connsiteX14" fmla="*/ 1251432 w 1293222"/>
                  <a:gd name="connsiteY14" fmla="*/ 693148 h 2282734"/>
                  <a:gd name="connsiteX15" fmla="*/ 1294295 w 1293222"/>
                  <a:gd name="connsiteY15" fmla="*/ 650285 h 2282734"/>
                  <a:gd name="connsiteX16" fmla="*/ 1281436 w 1293222"/>
                  <a:gd name="connsiteY16" fmla="*/ 620282 h 2282734"/>
                  <a:gd name="connsiteX17" fmla="*/ 681361 w 1293222"/>
                  <a:gd name="connsiteY17" fmla="*/ 20207 h 2282734"/>
                  <a:gd name="connsiteX18" fmla="*/ 620282 w 1293222"/>
                  <a:gd name="connsiteY18" fmla="*/ 20207 h 2282734"/>
                  <a:gd name="connsiteX19" fmla="*/ 20207 w 1293222"/>
                  <a:gd name="connsiteY19" fmla="*/ 620282 h 2282734"/>
                  <a:gd name="connsiteX20" fmla="*/ 20207 w 1293222"/>
                  <a:gd name="connsiteY20" fmla="*/ 681361 h 2282734"/>
                  <a:gd name="connsiteX21" fmla="*/ 51282 w 1293222"/>
                  <a:gd name="connsiteY21" fmla="*/ 693148 h 2282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293222" h="2282734">
                    <a:moveTo>
                      <a:pt x="51282" y="693148"/>
                    </a:moveTo>
                    <a:lnTo>
                      <a:pt x="351320" y="693148"/>
                    </a:lnTo>
                    <a:lnTo>
                      <a:pt x="351320" y="2279110"/>
                    </a:lnTo>
                    <a:lnTo>
                      <a:pt x="437045" y="2279110"/>
                    </a:lnTo>
                    <a:lnTo>
                      <a:pt x="437045" y="650334"/>
                    </a:lnTo>
                    <a:cubicBezTo>
                      <a:pt x="437045" y="626760"/>
                      <a:pt x="417756" y="607472"/>
                      <a:pt x="394182" y="607472"/>
                    </a:cubicBezTo>
                    <a:lnTo>
                      <a:pt x="155220" y="607472"/>
                    </a:lnTo>
                    <a:lnTo>
                      <a:pt x="651357" y="111335"/>
                    </a:lnTo>
                    <a:lnTo>
                      <a:pt x="1147494" y="607472"/>
                    </a:lnTo>
                    <a:lnTo>
                      <a:pt x="908532" y="607472"/>
                    </a:lnTo>
                    <a:cubicBezTo>
                      <a:pt x="884958" y="607472"/>
                      <a:pt x="865670" y="626760"/>
                      <a:pt x="865670" y="650334"/>
                    </a:cubicBezTo>
                    <a:lnTo>
                      <a:pt x="865670" y="2279110"/>
                    </a:lnTo>
                    <a:lnTo>
                      <a:pt x="951395" y="2279110"/>
                    </a:lnTo>
                    <a:lnTo>
                      <a:pt x="951395" y="693148"/>
                    </a:lnTo>
                    <a:lnTo>
                      <a:pt x="1251432" y="693148"/>
                    </a:lnTo>
                    <a:cubicBezTo>
                      <a:pt x="1275006" y="693148"/>
                      <a:pt x="1294295" y="673859"/>
                      <a:pt x="1294295" y="650285"/>
                    </a:cubicBezTo>
                    <a:cubicBezTo>
                      <a:pt x="1294295" y="638498"/>
                      <a:pt x="1290009" y="627782"/>
                      <a:pt x="1281436" y="620282"/>
                    </a:cubicBezTo>
                    <a:lnTo>
                      <a:pt x="681361" y="20207"/>
                    </a:lnTo>
                    <a:cubicBezTo>
                      <a:pt x="664216" y="3062"/>
                      <a:pt x="637427" y="3062"/>
                      <a:pt x="620282" y="20207"/>
                    </a:cubicBezTo>
                    <a:lnTo>
                      <a:pt x="20207" y="620282"/>
                    </a:lnTo>
                    <a:cubicBezTo>
                      <a:pt x="3062" y="637427"/>
                      <a:pt x="3062" y="664216"/>
                      <a:pt x="20207" y="681361"/>
                    </a:cubicBezTo>
                    <a:cubicBezTo>
                      <a:pt x="28779" y="688862"/>
                      <a:pt x="39495" y="693148"/>
                      <a:pt x="51282" y="693148"/>
                    </a:cubicBezTo>
                    <a:close/>
                  </a:path>
                </a:pathLst>
              </a:custGeom>
              <a:grp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7301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408</Words>
  <Application>Microsoft Office PowerPoint</Application>
  <PresentationFormat>A4 Paper (210x297 mm)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Ramya Muthukrishnan</dc:creator>
  <cp:lastModifiedBy>Ramya Muthukrishnan</cp:lastModifiedBy>
  <cp:revision>11</cp:revision>
  <dcterms:created xsi:type="dcterms:W3CDTF">2023-03-04T16:18:45Z</dcterms:created>
  <dcterms:modified xsi:type="dcterms:W3CDTF">2023-03-29T12:07:10Z</dcterms:modified>
</cp:coreProperties>
</file>