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8" r:id="rId2"/>
  </p:sldIdLst>
  <p:sldSz cx="6858000" cy="125999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CB9"/>
    <a:srgbClr val="143667"/>
    <a:srgbClr val="5DB0EE"/>
    <a:srgbClr val="B9D0F1"/>
    <a:srgbClr val="AFD8F7"/>
    <a:srgbClr val="2355D3"/>
    <a:srgbClr val="EAF4FD"/>
    <a:srgbClr val="FFBDDB"/>
    <a:srgbClr val="48B1CE"/>
    <a:srgbClr val="1B57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46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mya Muthukrishnan" userId="b537101c-71db-48f5-9a07-607ebb71d678" providerId="ADAL" clId="{71CBE456-A492-48B2-9378-2720DB1BD290}"/>
    <pc:docChg chg="modSld">
      <pc:chgData name="Ramya Muthukrishnan" userId="b537101c-71db-48f5-9a07-607ebb71d678" providerId="ADAL" clId="{71CBE456-A492-48B2-9378-2720DB1BD290}" dt="2023-03-25T12:46:26.644" v="1" actId="207"/>
      <pc:docMkLst>
        <pc:docMk/>
      </pc:docMkLst>
      <pc:sldChg chg="modSp mod">
        <pc:chgData name="Ramya Muthukrishnan" userId="b537101c-71db-48f5-9a07-607ebb71d678" providerId="ADAL" clId="{71CBE456-A492-48B2-9378-2720DB1BD290}" dt="2023-03-25T12:46:26.644" v="1" actId="207"/>
        <pc:sldMkLst>
          <pc:docMk/>
          <pc:sldMk cId="3911701202" sldId="258"/>
        </pc:sldMkLst>
        <pc:spChg chg="mod">
          <ac:chgData name="Ramya Muthukrishnan" userId="b537101c-71db-48f5-9a07-607ebb71d678" providerId="ADAL" clId="{71CBE456-A492-48B2-9378-2720DB1BD290}" dt="2023-03-25T12:46:17.820" v="0" actId="207"/>
          <ac:spMkLst>
            <pc:docMk/>
            <pc:sldMk cId="3911701202" sldId="258"/>
            <ac:spMk id="253" creationId="{029D0327-5272-400E-88A0-AB6E14F4742B}"/>
          </ac:spMkLst>
        </pc:spChg>
        <pc:spChg chg="mod">
          <ac:chgData name="Ramya Muthukrishnan" userId="b537101c-71db-48f5-9a07-607ebb71d678" providerId="ADAL" clId="{71CBE456-A492-48B2-9378-2720DB1BD290}" dt="2023-03-25T12:46:26.644" v="1" actId="207"/>
          <ac:spMkLst>
            <pc:docMk/>
            <pc:sldMk cId="3911701202" sldId="258"/>
            <ac:spMk id="449" creationId="{7B0286F9-8873-4E50-AAD0-2D3E24D55B29}"/>
          </ac:spMkLst>
        </pc:spChg>
        <pc:spChg chg="mod">
          <ac:chgData name="Ramya Muthukrishnan" userId="b537101c-71db-48f5-9a07-607ebb71d678" providerId="ADAL" clId="{71CBE456-A492-48B2-9378-2720DB1BD290}" dt="2023-03-25T12:46:26.644" v="1" actId="207"/>
          <ac:spMkLst>
            <pc:docMk/>
            <pc:sldMk cId="3911701202" sldId="258"/>
            <ac:spMk id="450" creationId="{4DED1158-18CE-459B-99A2-FD400A59A92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A8CCB-9850-451D-AFC0-7446B22E725D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89213" y="1143000"/>
            <a:ext cx="1679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799DE-2D75-4621-9524-1D5EBEE70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73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799DE-2D75-4621-9524-1D5EBEE705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36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062083"/>
            <a:ext cx="5829300" cy="438666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617911"/>
            <a:ext cx="5143500" cy="304208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1FBB-3B03-444A-A21F-CB5308A8A76C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1F0B-6078-412A-8E9D-A93B76605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1FBB-3B03-444A-A21F-CB5308A8A76C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1F0B-6078-412A-8E9D-A93B76605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60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70833"/>
            <a:ext cx="1478756" cy="106779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70833"/>
            <a:ext cx="4350544" cy="106779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1FBB-3B03-444A-A21F-CB5308A8A76C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1F0B-6078-412A-8E9D-A93B76605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1FBB-3B03-444A-A21F-CB5308A8A76C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1F0B-6078-412A-8E9D-A93B76605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5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141251"/>
            <a:ext cx="5915025" cy="5241244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432079"/>
            <a:ext cx="5915025" cy="275624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1FBB-3B03-444A-A21F-CB5308A8A76C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1F0B-6078-412A-8E9D-A93B76605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5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354163"/>
            <a:ext cx="2914650" cy="79945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354163"/>
            <a:ext cx="2914650" cy="79945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1FBB-3B03-444A-A21F-CB5308A8A76C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1F0B-6078-412A-8E9D-A93B76605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44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70836"/>
            <a:ext cx="5915025" cy="243541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3088748"/>
            <a:ext cx="2901255" cy="151374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602496"/>
            <a:ext cx="2901255" cy="67695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3088748"/>
            <a:ext cx="2915543" cy="151374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602496"/>
            <a:ext cx="2915543" cy="67695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1FBB-3B03-444A-A21F-CB5308A8A76C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1F0B-6078-412A-8E9D-A93B76605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99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1FBB-3B03-444A-A21F-CB5308A8A76C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1F0B-6078-412A-8E9D-A93B76605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5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1FBB-3B03-444A-A21F-CB5308A8A76C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1F0B-6078-412A-8E9D-A93B76605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39999"/>
            <a:ext cx="2211884" cy="2939997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814168"/>
            <a:ext cx="3471863" cy="895415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779996"/>
            <a:ext cx="2211884" cy="700291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1FBB-3B03-444A-A21F-CB5308A8A76C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1F0B-6078-412A-8E9D-A93B76605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95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39999"/>
            <a:ext cx="2211884" cy="2939997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814168"/>
            <a:ext cx="3471863" cy="8954158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779996"/>
            <a:ext cx="2211884" cy="700291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1FBB-3B03-444A-A21F-CB5308A8A76C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1F0B-6078-412A-8E9D-A93B76605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9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70836"/>
            <a:ext cx="5915025" cy="2435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354163"/>
            <a:ext cx="5915025" cy="7994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678325"/>
            <a:ext cx="1543050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01FBB-3B03-444A-A21F-CB5308A8A76C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678325"/>
            <a:ext cx="2314575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678325"/>
            <a:ext cx="1543050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61F0B-6078-412A-8E9D-A93B76605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90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9" name="Group 718">
            <a:extLst>
              <a:ext uri="{FF2B5EF4-FFF2-40B4-BE49-F238E27FC236}">
                <a16:creationId xmlns:a16="http://schemas.microsoft.com/office/drawing/2014/main" id="{1D32E0E7-F296-E698-D338-3034A69DCBEC}"/>
              </a:ext>
            </a:extLst>
          </p:cNvPr>
          <p:cNvGrpSpPr/>
          <p:nvPr/>
        </p:nvGrpSpPr>
        <p:grpSpPr>
          <a:xfrm>
            <a:off x="-9412" y="0"/>
            <a:ext cx="6876822" cy="2887467"/>
            <a:chOff x="8238540" y="327245"/>
            <a:chExt cx="6876822" cy="2887467"/>
          </a:xfrm>
        </p:grpSpPr>
        <p:sp>
          <p:nvSpPr>
            <p:cNvPr id="513" name="Freeform: Shape 512">
              <a:extLst>
                <a:ext uri="{FF2B5EF4-FFF2-40B4-BE49-F238E27FC236}">
                  <a16:creationId xmlns:a16="http://schemas.microsoft.com/office/drawing/2014/main" id="{BCA1FE92-E4AF-9A5F-1E7D-B80AD0BCCE99}"/>
                </a:ext>
              </a:extLst>
            </p:cNvPr>
            <p:cNvSpPr/>
            <p:nvPr/>
          </p:nvSpPr>
          <p:spPr>
            <a:xfrm flipH="1">
              <a:off x="8240401" y="327245"/>
              <a:ext cx="6874961" cy="2878703"/>
            </a:xfrm>
            <a:custGeom>
              <a:avLst/>
              <a:gdLst>
                <a:gd name="connsiteX0" fmla="*/ 0 w 6874961"/>
                <a:gd name="connsiteY0" fmla="*/ 0 h 3347253"/>
                <a:gd name="connsiteX1" fmla="*/ 6874962 w 6874961"/>
                <a:gd name="connsiteY1" fmla="*/ 0 h 3347253"/>
                <a:gd name="connsiteX2" fmla="*/ 6874962 w 6874961"/>
                <a:gd name="connsiteY2" fmla="*/ 3347254 h 3347253"/>
                <a:gd name="connsiteX3" fmla="*/ 0 w 6874961"/>
                <a:gd name="connsiteY3" fmla="*/ 3347254 h 334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74961" h="3347253">
                  <a:moveTo>
                    <a:pt x="0" y="0"/>
                  </a:moveTo>
                  <a:lnTo>
                    <a:pt x="6874962" y="0"/>
                  </a:lnTo>
                  <a:lnTo>
                    <a:pt x="6874962" y="3347254"/>
                  </a:lnTo>
                  <a:lnTo>
                    <a:pt x="0" y="3347254"/>
                  </a:lnTo>
                  <a:close/>
                </a:path>
              </a:pathLst>
            </a:custGeom>
            <a:solidFill>
              <a:srgbClr val="1F4CB9"/>
            </a:solidFill>
            <a:ln w="17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8" name="Freeform: Shape 717">
              <a:extLst>
                <a:ext uri="{FF2B5EF4-FFF2-40B4-BE49-F238E27FC236}">
                  <a16:creationId xmlns:a16="http://schemas.microsoft.com/office/drawing/2014/main" id="{2EEFF05C-A26E-1DA5-5E22-A0C72716F3BE}"/>
                </a:ext>
              </a:extLst>
            </p:cNvPr>
            <p:cNvSpPr/>
            <p:nvPr/>
          </p:nvSpPr>
          <p:spPr>
            <a:xfrm flipH="1">
              <a:off x="8238540" y="1937892"/>
              <a:ext cx="1250160" cy="1276820"/>
            </a:xfrm>
            <a:custGeom>
              <a:avLst/>
              <a:gdLst>
                <a:gd name="connsiteX0" fmla="*/ 1097421 w 1250160"/>
                <a:gd name="connsiteY0" fmla="*/ 0 h 1276820"/>
                <a:gd name="connsiteX1" fmla="*/ 1082414 w 1250160"/>
                <a:gd name="connsiteY1" fmla="*/ 104990 h 1276820"/>
                <a:gd name="connsiteX2" fmla="*/ 742810 w 1250160"/>
                <a:gd name="connsiteY2" fmla="*/ 124613 h 1276820"/>
                <a:gd name="connsiteX3" fmla="*/ 715978 w 1250160"/>
                <a:gd name="connsiteY3" fmla="*/ 21843 h 1276820"/>
                <a:gd name="connsiteX4" fmla="*/ 377769 w 1250160"/>
                <a:gd name="connsiteY4" fmla="*/ 185407 h 1276820"/>
                <a:gd name="connsiteX5" fmla="*/ 441510 w 1250160"/>
                <a:gd name="connsiteY5" fmla="*/ 270225 h 1276820"/>
                <a:gd name="connsiteX6" fmla="*/ 215009 w 1250160"/>
                <a:gd name="connsiteY6" fmla="*/ 523969 h 1276820"/>
                <a:gd name="connsiteX7" fmla="*/ 123690 w 1250160"/>
                <a:gd name="connsiteY7" fmla="*/ 470462 h 1276820"/>
                <a:gd name="connsiteX8" fmla="*/ 0 w 1250160"/>
                <a:gd name="connsiteY8" fmla="*/ 825052 h 1276820"/>
                <a:gd name="connsiteX9" fmla="*/ 864 w 1250160"/>
                <a:gd name="connsiteY9" fmla="*/ 825229 h 1276820"/>
                <a:gd name="connsiteX10" fmla="*/ 69987 w 1250160"/>
                <a:gd name="connsiteY10" fmla="*/ 835051 h 1276820"/>
                <a:gd name="connsiteX11" fmla="*/ 104990 w 1250160"/>
                <a:gd name="connsiteY11" fmla="*/ 840060 h 1276820"/>
                <a:gd name="connsiteX12" fmla="*/ 124613 w 1250160"/>
                <a:gd name="connsiteY12" fmla="*/ 1179662 h 1276820"/>
                <a:gd name="connsiteX13" fmla="*/ 21843 w 1250160"/>
                <a:gd name="connsiteY13" fmla="*/ 1206475 h 1276820"/>
                <a:gd name="connsiteX14" fmla="*/ 43750 w 1250160"/>
                <a:gd name="connsiteY14" fmla="*/ 1276820 h 1276820"/>
                <a:gd name="connsiteX15" fmla="*/ 616441 w 1250160"/>
                <a:gd name="connsiteY15" fmla="*/ 1276820 h 1276820"/>
                <a:gd name="connsiteX16" fmla="*/ 598605 w 1250160"/>
                <a:gd name="connsiteY16" fmla="*/ 1259237 h 1276820"/>
                <a:gd name="connsiteX17" fmla="*/ 507294 w 1250160"/>
                <a:gd name="connsiteY17" fmla="*/ 1079720 h 1276820"/>
                <a:gd name="connsiteX18" fmla="*/ 842733 w 1250160"/>
                <a:gd name="connsiteY18" fmla="*/ 507253 h 1276820"/>
                <a:gd name="connsiteX19" fmla="*/ 1198778 w 1250160"/>
                <a:gd name="connsiteY19" fmla="*/ 556323 h 1276820"/>
                <a:gd name="connsiteX20" fmla="*/ 1250160 w 1250160"/>
                <a:gd name="connsiteY20" fmla="*/ 593422 h 1276820"/>
                <a:gd name="connsiteX21" fmla="*/ 1250160 w 1250160"/>
                <a:gd name="connsiteY21" fmla="*/ 35506 h 1276820"/>
                <a:gd name="connsiteX22" fmla="*/ 1190837 w 1250160"/>
                <a:gd name="connsiteY22" fmla="*/ 17940 h 1276820"/>
                <a:gd name="connsiteX23" fmla="*/ 1097421 w 1250160"/>
                <a:gd name="connsiteY23" fmla="*/ 0 h 1276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250160" h="1276820">
                  <a:moveTo>
                    <a:pt x="1097421" y="0"/>
                  </a:moveTo>
                  <a:lnTo>
                    <a:pt x="1082414" y="104990"/>
                  </a:lnTo>
                  <a:cubicBezTo>
                    <a:pt x="972257" y="89257"/>
                    <a:pt x="857268" y="94737"/>
                    <a:pt x="742810" y="124613"/>
                  </a:cubicBezTo>
                  <a:lnTo>
                    <a:pt x="715978" y="21843"/>
                  </a:lnTo>
                  <a:cubicBezTo>
                    <a:pt x="589833" y="54803"/>
                    <a:pt x="475669" y="111217"/>
                    <a:pt x="377769" y="185407"/>
                  </a:cubicBezTo>
                  <a:lnTo>
                    <a:pt x="441510" y="270225"/>
                  </a:lnTo>
                  <a:cubicBezTo>
                    <a:pt x="348934" y="339308"/>
                    <a:pt x="272622" y="426168"/>
                    <a:pt x="215009" y="523969"/>
                  </a:cubicBezTo>
                  <a:lnTo>
                    <a:pt x="123690" y="470462"/>
                  </a:lnTo>
                  <a:cubicBezTo>
                    <a:pt x="59989" y="578576"/>
                    <a:pt x="17836" y="698946"/>
                    <a:pt x="0" y="825052"/>
                  </a:cubicBezTo>
                  <a:lnTo>
                    <a:pt x="864" y="825229"/>
                  </a:lnTo>
                  <a:lnTo>
                    <a:pt x="69987" y="835051"/>
                  </a:lnTo>
                  <a:lnTo>
                    <a:pt x="104990" y="840060"/>
                  </a:lnTo>
                  <a:cubicBezTo>
                    <a:pt x="89257" y="950196"/>
                    <a:pt x="94835" y="1065597"/>
                    <a:pt x="124613" y="1179662"/>
                  </a:cubicBezTo>
                  <a:lnTo>
                    <a:pt x="21843" y="1206475"/>
                  </a:lnTo>
                  <a:lnTo>
                    <a:pt x="43750" y="1276820"/>
                  </a:lnTo>
                  <a:lnTo>
                    <a:pt x="616441" y="1276820"/>
                  </a:lnTo>
                  <a:lnTo>
                    <a:pt x="598605" y="1259237"/>
                  </a:lnTo>
                  <a:cubicBezTo>
                    <a:pt x="556778" y="1208321"/>
                    <a:pt x="525041" y="1147723"/>
                    <a:pt x="507294" y="1079720"/>
                  </a:cubicBezTo>
                  <a:cubicBezTo>
                    <a:pt x="441844" y="828981"/>
                    <a:pt x="592013" y="572722"/>
                    <a:pt x="842733" y="507253"/>
                  </a:cubicBezTo>
                  <a:cubicBezTo>
                    <a:pt x="968289" y="474479"/>
                    <a:pt x="1095137" y="495634"/>
                    <a:pt x="1198778" y="556323"/>
                  </a:cubicBezTo>
                  <a:lnTo>
                    <a:pt x="1250160" y="593422"/>
                  </a:lnTo>
                  <a:lnTo>
                    <a:pt x="1250160" y="35506"/>
                  </a:lnTo>
                  <a:lnTo>
                    <a:pt x="1190837" y="17940"/>
                  </a:lnTo>
                  <a:cubicBezTo>
                    <a:pt x="1160122" y="10455"/>
                    <a:pt x="1128948" y="4454"/>
                    <a:pt x="1097421" y="0"/>
                  </a:cubicBezTo>
                  <a:close/>
                </a:path>
              </a:pathLst>
            </a:custGeom>
            <a:solidFill>
              <a:srgbClr val="2355D3"/>
            </a:solidFill>
            <a:ln w="17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5DB0EE"/>
                </a:solidFill>
              </a:endParaRPr>
            </a:p>
          </p:txBody>
        </p:sp>
        <p:sp>
          <p:nvSpPr>
            <p:cNvPr id="516" name="Freeform: Shape 515">
              <a:extLst>
                <a:ext uri="{FF2B5EF4-FFF2-40B4-BE49-F238E27FC236}">
                  <a16:creationId xmlns:a16="http://schemas.microsoft.com/office/drawing/2014/main" id="{0600AE31-1222-97A0-ECD9-417F072B0A9D}"/>
                </a:ext>
              </a:extLst>
            </p:cNvPr>
            <p:cNvSpPr/>
            <p:nvPr/>
          </p:nvSpPr>
          <p:spPr>
            <a:xfrm flipH="1">
              <a:off x="10928317" y="483799"/>
              <a:ext cx="601814" cy="601813"/>
            </a:xfrm>
            <a:custGeom>
              <a:avLst/>
              <a:gdLst>
                <a:gd name="connsiteX0" fmla="*/ 601677 w 601814"/>
                <a:gd name="connsiteY0" fmla="*/ 343551 h 601813"/>
                <a:gd name="connsiteX1" fmla="*/ 592190 w 601814"/>
                <a:gd name="connsiteY1" fmla="*/ 342137 h 601813"/>
                <a:gd name="connsiteX2" fmla="*/ 568933 w 601814"/>
                <a:gd name="connsiteY2" fmla="*/ 338837 h 601813"/>
                <a:gd name="connsiteX3" fmla="*/ 562784 w 601814"/>
                <a:gd name="connsiteY3" fmla="*/ 232530 h 601813"/>
                <a:gd name="connsiteX4" fmla="*/ 594959 w 601814"/>
                <a:gd name="connsiteY4" fmla="*/ 224123 h 601813"/>
                <a:gd name="connsiteX5" fmla="*/ 543770 w 601814"/>
                <a:gd name="connsiteY5" fmla="*/ 118249 h 601813"/>
                <a:gd name="connsiteX6" fmla="*/ 517213 w 601814"/>
                <a:gd name="connsiteY6" fmla="*/ 138206 h 601813"/>
                <a:gd name="connsiteX7" fmla="*/ 437778 w 601814"/>
                <a:gd name="connsiteY7" fmla="*/ 67296 h 601813"/>
                <a:gd name="connsiteX8" fmla="*/ 454533 w 601814"/>
                <a:gd name="connsiteY8" fmla="*/ 38716 h 601813"/>
                <a:gd name="connsiteX9" fmla="*/ 343532 w 601814"/>
                <a:gd name="connsiteY9" fmla="*/ 0 h 601813"/>
                <a:gd name="connsiteX10" fmla="*/ 338837 w 601814"/>
                <a:gd name="connsiteY10" fmla="*/ 32862 h 601813"/>
                <a:gd name="connsiteX11" fmla="*/ 232531 w 601814"/>
                <a:gd name="connsiteY11" fmla="*/ 39010 h 601813"/>
                <a:gd name="connsiteX12" fmla="*/ 224124 w 601814"/>
                <a:gd name="connsiteY12" fmla="*/ 6836 h 601813"/>
                <a:gd name="connsiteX13" fmla="*/ 118249 w 601814"/>
                <a:gd name="connsiteY13" fmla="*/ 58044 h 601813"/>
                <a:gd name="connsiteX14" fmla="*/ 138206 w 601814"/>
                <a:gd name="connsiteY14" fmla="*/ 84601 h 601813"/>
                <a:gd name="connsiteX15" fmla="*/ 67296 w 601814"/>
                <a:gd name="connsiteY15" fmla="*/ 164036 h 601813"/>
                <a:gd name="connsiteX16" fmla="*/ 38716 w 601814"/>
                <a:gd name="connsiteY16" fmla="*/ 147281 h 601813"/>
                <a:gd name="connsiteX17" fmla="*/ 0 w 601814"/>
                <a:gd name="connsiteY17" fmla="*/ 258282 h 601813"/>
                <a:gd name="connsiteX18" fmla="*/ 275 w 601814"/>
                <a:gd name="connsiteY18" fmla="*/ 258341 h 601813"/>
                <a:gd name="connsiteX19" fmla="*/ 21921 w 601814"/>
                <a:gd name="connsiteY19" fmla="*/ 261425 h 601813"/>
                <a:gd name="connsiteX20" fmla="*/ 32882 w 601814"/>
                <a:gd name="connsiteY20" fmla="*/ 262996 h 601813"/>
                <a:gd name="connsiteX21" fmla="*/ 39030 w 601814"/>
                <a:gd name="connsiteY21" fmla="*/ 369302 h 601813"/>
                <a:gd name="connsiteX22" fmla="*/ 6855 w 601814"/>
                <a:gd name="connsiteY22" fmla="*/ 377690 h 601813"/>
                <a:gd name="connsiteX23" fmla="*/ 15361 w 601814"/>
                <a:gd name="connsiteY23" fmla="*/ 404993 h 601813"/>
                <a:gd name="connsiteX24" fmla="*/ 57907 w 601814"/>
                <a:gd name="connsiteY24" fmla="*/ 483466 h 601813"/>
                <a:gd name="connsiteX25" fmla="*/ 84464 w 601814"/>
                <a:gd name="connsiteY25" fmla="*/ 463509 h 601813"/>
                <a:gd name="connsiteX26" fmla="*/ 148558 w 601814"/>
                <a:gd name="connsiteY26" fmla="*/ 524657 h 601813"/>
                <a:gd name="connsiteX27" fmla="*/ 164056 w 601814"/>
                <a:gd name="connsiteY27" fmla="*/ 534498 h 601813"/>
                <a:gd name="connsiteX28" fmla="*/ 147301 w 601814"/>
                <a:gd name="connsiteY28" fmla="*/ 563078 h 601813"/>
                <a:gd name="connsiteX29" fmla="*/ 258165 w 601814"/>
                <a:gd name="connsiteY29" fmla="*/ 601813 h 601813"/>
                <a:gd name="connsiteX30" fmla="*/ 259245 w 601814"/>
                <a:gd name="connsiteY30" fmla="*/ 594506 h 601813"/>
                <a:gd name="connsiteX31" fmla="*/ 262859 w 601814"/>
                <a:gd name="connsiteY31" fmla="*/ 568971 h 601813"/>
                <a:gd name="connsiteX32" fmla="*/ 369284 w 601814"/>
                <a:gd name="connsiteY32" fmla="*/ 562803 h 601813"/>
                <a:gd name="connsiteX33" fmla="*/ 377691 w 601814"/>
                <a:gd name="connsiteY33" fmla="*/ 594977 h 601813"/>
                <a:gd name="connsiteX34" fmla="*/ 483448 w 601814"/>
                <a:gd name="connsiteY34" fmla="*/ 543808 h 601813"/>
                <a:gd name="connsiteX35" fmla="*/ 463490 w 601814"/>
                <a:gd name="connsiteY35" fmla="*/ 517251 h 601813"/>
                <a:gd name="connsiteX36" fmla="*/ 534519 w 601814"/>
                <a:gd name="connsiteY36" fmla="*/ 437797 h 601813"/>
                <a:gd name="connsiteX37" fmla="*/ 563099 w 601814"/>
                <a:gd name="connsiteY37" fmla="*/ 454552 h 601813"/>
                <a:gd name="connsiteX38" fmla="*/ 601815 w 601814"/>
                <a:gd name="connsiteY38" fmla="*/ 343551 h 601813"/>
                <a:gd name="connsiteX39" fmla="*/ 601697 w 601814"/>
                <a:gd name="connsiteY39" fmla="*/ 343590 h 601813"/>
                <a:gd name="connsiteX40" fmla="*/ 338013 w 601814"/>
                <a:gd name="connsiteY40" fmla="*/ 443100 h 601813"/>
                <a:gd name="connsiteX41" fmla="*/ 332886 w 601814"/>
                <a:gd name="connsiteY41" fmla="*/ 444338 h 601813"/>
                <a:gd name="connsiteX42" fmla="*/ 234908 w 601814"/>
                <a:gd name="connsiteY42" fmla="*/ 432198 h 601813"/>
                <a:gd name="connsiteX43" fmla="*/ 158792 w 601814"/>
                <a:gd name="connsiteY43" fmla="*/ 337992 h 601813"/>
                <a:gd name="connsiteX44" fmla="*/ 263802 w 601814"/>
                <a:gd name="connsiteY44" fmla="*/ 158792 h 601813"/>
                <a:gd name="connsiteX45" fmla="*/ 443121 w 601814"/>
                <a:gd name="connsiteY45" fmla="*/ 263762 h 601813"/>
                <a:gd name="connsiteX46" fmla="*/ 338032 w 601814"/>
                <a:gd name="connsiteY46" fmla="*/ 443120 h 601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601814" h="601813">
                  <a:moveTo>
                    <a:pt x="601677" y="343551"/>
                  </a:moveTo>
                  <a:lnTo>
                    <a:pt x="592190" y="342137"/>
                  </a:lnTo>
                  <a:lnTo>
                    <a:pt x="568933" y="338837"/>
                  </a:lnTo>
                  <a:cubicBezTo>
                    <a:pt x="573863" y="304364"/>
                    <a:pt x="572134" y="268359"/>
                    <a:pt x="562784" y="232530"/>
                  </a:cubicBezTo>
                  <a:lnTo>
                    <a:pt x="594959" y="224123"/>
                  </a:lnTo>
                  <a:cubicBezTo>
                    <a:pt x="584647" y="184641"/>
                    <a:pt x="566988" y="148892"/>
                    <a:pt x="543770" y="118249"/>
                  </a:cubicBezTo>
                  <a:lnTo>
                    <a:pt x="517213" y="138206"/>
                  </a:lnTo>
                  <a:cubicBezTo>
                    <a:pt x="495587" y="109233"/>
                    <a:pt x="468401" y="85348"/>
                    <a:pt x="437778" y="67296"/>
                  </a:cubicBezTo>
                  <a:lnTo>
                    <a:pt x="454533" y="38716"/>
                  </a:lnTo>
                  <a:cubicBezTo>
                    <a:pt x="420708" y="18896"/>
                    <a:pt x="383014" y="5579"/>
                    <a:pt x="343532" y="0"/>
                  </a:cubicBezTo>
                  <a:lnTo>
                    <a:pt x="338837" y="32862"/>
                  </a:lnTo>
                  <a:cubicBezTo>
                    <a:pt x="304345" y="27932"/>
                    <a:pt x="268359" y="29641"/>
                    <a:pt x="232531" y="39010"/>
                  </a:cubicBezTo>
                  <a:lnTo>
                    <a:pt x="224124" y="6836"/>
                  </a:lnTo>
                  <a:cubicBezTo>
                    <a:pt x="184642" y="17148"/>
                    <a:pt x="148892" y="34807"/>
                    <a:pt x="118249" y="58044"/>
                  </a:cubicBezTo>
                  <a:lnTo>
                    <a:pt x="138206" y="84601"/>
                  </a:lnTo>
                  <a:cubicBezTo>
                    <a:pt x="109233" y="106228"/>
                    <a:pt x="85348" y="133413"/>
                    <a:pt x="67296" y="164036"/>
                  </a:cubicBezTo>
                  <a:lnTo>
                    <a:pt x="38716" y="147281"/>
                  </a:lnTo>
                  <a:cubicBezTo>
                    <a:pt x="18779" y="181125"/>
                    <a:pt x="5579" y="218800"/>
                    <a:pt x="0" y="258282"/>
                  </a:cubicBezTo>
                  <a:lnTo>
                    <a:pt x="275" y="258341"/>
                  </a:lnTo>
                  <a:lnTo>
                    <a:pt x="21921" y="261425"/>
                  </a:lnTo>
                  <a:lnTo>
                    <a:pt x="32882" y="262996"/>
                  </a:lnTo>
                  <a:cubicBezTo>
                    <a:pt x="27952" y="297469"/>
                    <a:pt x="29700" y="333592"/>
                    <a:pt x="39030" y="369302"/>
                  </a:cubicBezTo>
                  <a:lnTo>
                    <a:pt x="6855" y="377690"/>
                  </a:lnTo>
                  <a:cubicBezTo>
                    <a:pt x="9291" y="387020"/>
                    <a:pt x="12120" y="396115"/>
                    <a:pt x="15361" y="404993"/>
                  </a:cubicBezTo>
                  <a:cubicBezTo>
                    <a:pt x="25791" y="433711"/>
                    <a:pt x="40248" y="460032"/>
                    <a:pt x="57907" y="483466"/>
                  </a:cubicBezTo>
                  <a:lnTo>
                    <a:pt x="84464" y="463509"/>
                  </a:lnTo>
                  <a:cubicBezTo>
                    <a:pt x="102457" y="487473"/>
                    <a:pt x="124221" y="508039"/>
                    <a:pt x="148558" y="524657"/>
                  </a:cubicBezTo>
                  <a:cubicBezTo>
                    <a:pt x="153606" y="528114"/>
                    <a:pt x="158772" y="531394"/>
                    <a:pt x="164056" y="534498"/>
                  </a:cubicBezTo>
                  <a:lnTo>
                    <a:pt x="147301" y="563078"/>
                  </a:lnTo>
                  <a:cubicBezTo>
                    <a:pt x="181126" y="582897"/>
                    <a:pt x="218703" y="596235"/>
                    <a:pt x="258165" y="601813"/>
                  </a:cubicBezTo>
                  <a:lnTo>
                    <a:pt x="259245" y="594506"/>
                  </a:lnTo>
                  <a:lnTo>
                    <a:pt x="262859" y="568971"/>
                  </a:lnTo>
                  <a:cubicBezTo>
                    <a:pt x="297332" y="573901"/>
                    <a:pt x="333455" y="572153"/>
                    <a:pt x="369284" y="562803"/>
                  </a:cubicBezTo>
                  <a:lnTo>
                    <a:pt x="377691" y="594977"/>
                  </a:lnTo>
                  <a:cubicBezTo>
                    <a:pt x="417173" y="584665"/>
                    <a:pt x="452805" y="567026"/>
                    <a:pt x="483448" y="543808"/>
                  </a:cubicBezTo>
                  <a:lnTo>
                    <a:pt x="463490" y="517251"/>
                  </a:lnTo>
                  <a:cubicBezTo>
                    <a:pt x="492463" y="495625"/>
                    <a:pt x="516467" y="468400"/>
                    <a:pt x="534519" y="437797"/>
                  </a:cubicBezTo>
                  <a:lnTo>
                    <a:pt x="563099" y="454552"/>
                  </a:lnTo>
                  <a:cubicBezTo>
                    <a:pt x="582899" y="420727"/>
                    <a:pt x="596236" y="383033"/>
                    <a:pt x="601815" y="343551"/>
                  </a:cubicBezTo>
                  <a:lnTo>
                    <a:pt x="601697" y="343590"/>
                  </a:lnTo>
                  <a:close/>
                  <a:moveTo>
                    <a:pt x="338013" y="443100"/>
                  </a:moveTo>
                  <a:cubicBezTo>
                    <a:pt x="336304" y="443552"/>
                    <a:pt x="334595" y="443964"/>
                    <a:pt x="332886" y="444338"/>
                  </a:cubicBezTo>
                  <a:cubicBezTo>
                    <a:pt x="298589" y="452018"/>
                    <a:pt x="264234" y="446970"/>
                    <a:pt x="234908" y="432198"/>
                  </a:cubicBezTo>
                  <a:cubicBezTo>
                    <a:pt x="198529" y="413872"/>
                    <a:pt x="169910" y="380558"/>
                    <a:pt x="158792" y="337992"/>
                  </a:cubicBezTo>
                  <a:cubicBezTo>
                    <a:pt x="138305" y="259500"/>
                    <a:pt x="185310" y="179279"/>
                    <a:pt x="263802" y="158792"/>
                  </a:cubicBezTo>
                  <a:cubicBezTo>
                    <a:pt x="342413" y="138265"/>
                    <a:pt x="422633" y="185290"/>
                    <a:pt x="443121" y="263762"/>
                  </a:cubicBezTo>
                  <a:cubicBezTo>
                    <a:pt x="463647" y="342372"/>
                    <a:pt x="416623" y="422593"/>
                    <a:pt x="338032" y="443120"/>
                  </a:cubicBezTo>
                  <a:close/>
                </a:path>
              </a:pathLst>
            </a:custGeom>
            <a:solidFill>
              <a:srgbClr val="5DB0EE"/>
            </a:solidFill>
            <a:ln w="17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17" name="Graphic 510">
            <a:extLst>
              <a:ext uri="{FF2B5EF4-FFF2-40B4-BE49-F238E27FC236}">
                <a16:creationId xmlns:a16="http://schemas.microsoft.com/office/drawing/2014/main" id="{651E766C-8F53-E6DE-EA70-642EEC33553B}"/>
              </a:ext>
            </a:extLst>
          </p:cNvPr>
          <p:cNvGrpSpPr/>
          <p:nvPr/>
        </p:nvGrpSpPr>
        <p:grpSpPr>
          <a:xfrm flipH="1">
            <a:off x="3877071" y="230851"/>
            <a:ext cx="2514521" cy="3618242"/>
            <a:chOff x="8114748" y="558096"/>
            <a:chExt cx="2922309" cy="4205024"/>
          </a:xfrm>
        </p:grpSpPr>
        <p:sp>
          <p:nvSpPr>
            <p:cNvPr id="518" name="Freeform: Shape 517">
              <a:extLst>
                <a:ext uri="{FF2B5EF4-FFF2-40B4-BE49-F238E27FC236}">
                  <a16:creationId xmlns:a16="http://schemas.microsoft.com/office/drawing/2014/main" id="{76F44A12-5EB4-B977-FBA1-F097B90D2BE0}"/>
                </a:ext>
              </a:extLst>
            </p:cNvPr>
            <p:cNvSpPr/>
            <p:nvPr/>
          </p:nvSpPr>
          <p:spPr>
            <a:xfrm>
              <a:off x="9889183" y="1927935"/>
              <a:ext cx="627155" cy="627138"/>
            </a:xfrm>
            <a:custGeom>
              <a:avLst/>
              <a:gdLst>
                <a:gd name="connsiteX0" fmla="*/ 614339 w 627155"/>
                <a:gd name="connsiteY0" fmla="*/ 224767 h 627138"/>
                <a:gd name="connsiteX1" fmla="*/ 614221 w 627155"/>
                <a:gd name="connsiteY1" fmla="*/ 224845 h 627138"/>
                <a:gd name="connsiteX2" fmla="*/ 604714 w 627155"/>
                <a:gd name="connsiteY2" fmla="*/ 227556 h 627138"/>
                <a:gd name="connsiteX3" fmla="*/ 581477 w 627155"/>
                <a:gd name="connsiteY3" fmla="*/ 234411 h 627138"/>
                <a:gd name="connsiteX4" fmla="*/ 530190 w 627155"/>
                <a:gd name="connsiteY4" fmla="*/ 137239 h 627138"/>
                <a:gd name="connsiteX5" fmla="*/ 556806 w 627155"/>
                <a:gd name="connsiteY5" fmla="*/ 115573 h 627138"/>
                <a:gd name="connsiteX6" fmla="*/ 463404 w 627155"/>
                <a:gd name="connsiteY6" fmla="*/ 38102 h 627138"/>
                <a:gd name="connsiteX7" fmla="*/ 447022 w 627155"/>
                <a:gd name="connsiteY7" fmla="*/ 68195 h 627138"/>
                <a:gd name="connsiteX8" fmla="*/ 342091 w 627155"/>
                <a:gd name="connsiteY8" fmla="*/ 35647 h 627138"/>
                <a:gd name="connsiteX9" fmla="*/ 345587 w 627155"/>
                <a:gd name="connsiteY9" fmla="*/ 1646 h 627138"/>
                <a:gd name="connsiteX10" fmla="*/ 274873 w 627155"/>
                <a:gd name="connsiteY10" fmla="*/ 2411 h 627138"/>
                <a:gd name="connsiteX11" fmla="*/ 224804 w 627155"/>
                <a:gd name="connsiteY11" fmla="*/ 12822 h 627138"/>
                <a:gd name="connsiteX12" fmla="*/ 234468 w 627155"/>
                <a:gd name="connsiteY12" fmla="*/ 45684 h 627138"/>
                <a:gd name="connsiteX13" fmla="*/ 137295 w 627155"/>
                <a:gd name="connsiteY13" fmla="*/ 96952 h 627138"/>
                <a:gd name="connsiteX14" fmla="*/ 115629 w 627155"/>
                <a:gd name="connsiteY14" fmla="*/ 70356 h 627138"/>
                <a:gd name="connsiteX15" fmla="*/ 38159 w 627155"/>
                <a:gd name="connsiteY15" fmla="*/ 163737 h 627138"/>
                <a:gd name="connsiteX16" fmla="*/ 68251 w 627155"/>
                <a:gd name="connsiteY16" fmla="*/ 180139 h 627138"/>
                <a:gd name="connsiteX17" fmla="*/ 35684 w 627155"/>
                <a:gd name="connsiteY17" fmla="*/ 285050 h 627138"/>
                <a:gd name="connsiteX18" fmla="*/ 1682 w 627155"/>
                <a:gd name="connsiteY18" fmla="*/ 281574 h 627138"/>
                <a:gd name="connsiteX19" fmla="*/ 12859 w 627155"/>
                <a:gd name="connsiteY19" fmla="*/ 402357 h 627138"/>
                <a:gd name="connsiteX20" fmla="*/ 13133 w 627155"/>
                <a:gd name="connsiteY20" fmla="*/ 402278 h 627138"/>
                <a:gd name="connsiteX21" fmla="*/ 34760 w 627155"/>
                <a:gd name="connsiteY21" fmla="*/ 395914 h 627138"/>
                <a:gd name="connsiteX22" fmla="*/ 45701 w 627155"/>
                <a:gd name="connsiteY22" fmla="*/ 392692 h 627138"/>
                <a:gd name="connsiteX23" fmla="*/ 96988 w 627155"/>
                <a:gd name="connsiteY23" fmla="*/ 489865 h 627138"/>
                <a:gd name="connsiteX24" fmla="*/ 70372 w 627155"/>
                <a:gd name="connsiteY24" fmla="*/ 511531 h 627138"/>
                <a:gd name="connsiteX25" fmla="*/ 163577 w 627155"/>
                <a:gd name="connsiteY25" fmla="*/ 589002 h 627138"/>
                <a:gd name="connsiteX26" fmla="*/ 179959 w 627155"/>
                <a:gd name="connsiteY26" fmla="*/ 558909 h 627138"/>
                <a:gd name="connsiteX27" fmla="*/ 285068 w 627155"/>
                <a:gd name="connsiteY27" fmla="*/ 591496 h 627138"/>
                <a:gd name="connsiteX28" fmla="*/ 281591 w 627155"/>
                <a:gd name="connsiteY28" fmla="*/ 625498 h 627138"/>
                <a:gd name="connsiteX29" fmla="*/ 301548 w 627155"/>
                <a:gd name="connsiteY29" fmla="*/ 626892 h 627138"/>
                <a:gd name="connsiteX30" fmla="*/ 402257 w 627155"/>
                <a:gd name="connsiteY30" fmla="*/ 614419 h 627138"/>
                <a:gd name="connsiteX31" fmla="*/ 400155 w 627155"/>
                <a:gd name="connsiteY31" fmla="*/ 607073 h 627138"/>
                <a:gd name="connsiteX32" fmla="*/ 392612 w 627155"/>
                <a:gd name="connsiteY32" fmla="*/ 581557 h 627138"/>
                <a:gd name="connsiteX33" fmla="*/ 489902 w 627155"/>
                <a:gd name="connsiteY33" fmla="*/ 530191 h 627138"/>
                <a:gd name="connsiteX34" fmla="*/ 511568 w 627155"/>
                <a:gd name="connsiteY34" fmla="*/ 556787 h 627138"/>
                <a:gd name="connsiteX35" fmla="*/ 588941 w 627155"/>
                <a:gd name="connsiteY35" fmla="*/ 463485 h 627138"/>
                <a:gd name="connsiteX36" fmla="*/ 558848 w 627155"/>
                <a:gd name="connsiteY36" fmla="*/ 447103 h 627138"/>
                <a:gd name="connsiteX37" fmla="*/ 591495 w 627155"/>
                <a:gd name="connsiteY37" fmla="*/ 342093 h 627138"/>
                <a:gd name="connsiteX38" fmla="*/ 625516 w 627155"/>
                <a:gd name="connsiteY38" fmla="*/ 345570 h 627138"/>
                <a:gd name="connsiteX39" fmla="*/ 614339 w 627155"/>
                <a:gd name="connsiteY39" fmla="*/ 224806 h 627138"/>
                <a:gd name="connsiteX40" fmla="*/ 252913 w 627155"/>
                <a:gd name="connsiteY40" fmla="*/ 362973 h 627138"/>
                <a:gd name="connsiteX41" fmla="*/ 264227 w 627155"/>
                <a:gd name="connsiteY41" fmla="*/ 252817 h 627138"/>
                <a:gd name="connsiteX42" fmla="*/ 301725 w 627155"/>
                <a:gd name="connsiteY42" fmla="*/ 236120 h 627138"/>
                <a:gd name="connsiteX43" fmla="*/ 374423 w 627155"/>
                <a:gd name="connsiteY43" fmla="*/ 264072 h 627138"/>
                <a:gd name="connsiteX44" fmla="*/ 391865 w 627155"/>
                <a:gd name="connsiteY44" fmla="*/ 318502 h 627138"/>
                <a:gd name="connsiteX45" fmla="*/ 363089 w 627155"/>
                <a:gd name="connsiteY45" fmla="*/ 374326 h 627138"/>
                <a:gd name="connsiteX46" fmla="*/ 252893 w 627155"/>
                <a:gd name="connsiteY46" fmla="*/ 362973 h 627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627155" h="627138">
                  <a:moveTo>
                    <a:pt x="614339" y="224767"/>
                  </a:moveTo>
                  <a:lnTo>
                    <a:pt x="614221" y="224845"/>
                  </a:lnTo>
                  <a:lnTo>
                    <a:pt x="604714" y="227556"/>
                  </a:lnTo>
                  <a:lnTo>
                    <a:pt x="581477" y="234411"/>
                  </a:lnTo>
                  <a:cubicBezTo>
                    <a:pt x="571341" y="199939"/>
                    <a:pt x="554311" y="166880"/>
                    <a:pt x="530190" y="137239"/>
                  </a:cubicBezTo>
                  <a:lnTo>
                    <a:pt x="556806" y="115573"/>
                  </a:lnTo>
                  <a:cubicBezTo>
                    <a:pt x="530209" y="82907"/>
                    <a:pt x="498329" y="56920"/>
                    <a:pt x="463404" y="38102"/>
                  </a:cubicBezTo>
                  <a:lnTo>
                    <a:pt x="447022" y="68195"/>
                  </a:lnTo>
                  <a:cubicBezTo>
                    <a:pt x="414317" y="50261"/>
                    <a:pt x="378548" y="39458"/>
                    <a:pt x="342091" y="35647"/>
                  </a:cubicBezTo>
                  <a:lnTo>
                    <a:pt x="345587" y="1646"/>
                  </a:lnTo>
                  <a:cubicBezTo>
                    <a:pt x="322153" y="-771"/>
                    <a:pt x="298405" y="-535"/>
                    <a:pt x="274873" y="2411"/>
                  </a:cubicBezTo>
                  <a:cubicBezTo>
                    <a:pt x="258020" y="4474"/>
                    <a:pt x="241264" y="7951"/>
                    <a:pt x="224804" y="12822"/>
                  </a:cubicBezTo>
                  <a:lnTo>
                    <a:pt x="234468" y="45684"/>
                  </a:lnTo>
                  <a:cubicBezTo>
                    <a:pt x="199995" y="55820"/>
                    <a:pt x="166936" y="72831"/>
                    <a:pt x="137295" y="96952"/>
                  </a:cubicBezTo>
                  <a:lnTo>
                    <a:pt x="115629" y="70356"/>
                  </a:lnTo>
                  <a:cubicBezTo>
                    <a:pt x="82983" y="96932"/>
                    <a:pt x="56976" y="128812"/>
                    <a:pt x="38159" y="163737"/>
                  </a:cubicBezTo>
                  <a:lnTo>
                    <a:pt x="68251" y="180139"/>
                  </a:lnTo>
                  <a:cubicBezTo>
                    <a:pt x="50298" y="212844"/>
                    <a:pt x="39514" y="248594"/>
                    <a:pt x="35684" y="285050"/>
                  </a:cubicBezTo>
                  <a:lnTo>
                    <a:pt x="1682" y="281574"/>
                  </a:lnTo>
                  <a:cubicBezTo>
                    <a:pt x="-2541" y="321861"/>
                    <a:pt x="1191" y="362894"/>
                    <a:pt x="12859" y="402357"/>
                  </a:cubicBezTo>
                  <a:lnTo>
                    <a:pt x="13133" y="402278"/>
                  </a:lnTo>
                  <a:lnTo>
                    <a:pt x="34760" y="395914"/>
                  </a:lnTo>
                  <a:lnTo>
                    <a:pt x="45701" y="392692"/>
                  </a:lnTo>
                  <a:cubicBezTo>
                    <a:pt x="55837" y="427165"/>
                    <a:pt x="72946" y="460322"/>
                    <a:pt x="96988" y="489865"/>
                  </a:cubicBezTo>
                  <a:lnTo>
                    <a:pt x="70372" y="511531"/>
                  </a:lnTo>
                  <a:cubicBezTo>
                    <a:pt x="96969" y="544197"/>
                    <a:pt x="128751" y="570086"/>
                    <a:pt x="163577" y="589002"/>
                  </a:cubicBezTo>
                  <a:lnTo>
                    <a:pt x="179959" y="558909"/>
                  </a:lnTo>
                  <a:cubicBezTo>
                    <a:pt x="212763" y="576784"/>
                    <a:pt x="248591" y="587666"/>
                    <a:pt x="285068" y="591496"/>
                  </a:cubicBezTo>
                  <a:lnTo>
                    <a:pt x="281591" y="625498"/>
                  </a:lnTo>
                  <a:cubicBezTo>
                    <a:pt x="288230" y="626166"/>
                    <a:pt x="294889" y="626657"/>
                    <a:pt x="301548" y="626892"/>
                  </a:cubicBezTo>
                  <a:cubicBezTo>
                    <a:pt x="335294" y="628228"/>
                    <a:pt x="369316" y="624142"/>
                    <a:pt x="402257" y="614419"/>
                  </a:cubicBezTo>
                  <a:lnTo>
                    <a:pt x="400155" y="607073"/>
                  </a:lnTo>
                  <a:lnTo>
                    <a:pt x="392612" y="581557"/>
                  </a:lnTo>
                  <a:cubicBezTo>
                    <a:pt x="427104" y="571421"/>
                    <a:pt x="460261" y="554312"/>
                    <a:pt x="489902" y="530191"/>
                  </a:cubicBezTo>
                  <a:lnTo>
                    <a:pt x="511568" y="556787"/>
                  </a:lnTo>
                  <a:cubicBezTo>
                    <a:pt x="544214" y="530211"/>
                    <a:pt x="570104" y="498409"/>
                    <a:pt x="588941" y="463485"/>
                  </a:cubicBezTo>
                  <a:lnTo>
                    <a:pt x="558848" y="447103"/>
                  </a:lnTo>
                  <a:cubicBezTo>
                    <a:pt x="576782" y="414397"/>
                    <a:pt x="587664" y="378550"/>
                    <a:pt x="591495" y="342093"/>
                  </a:cubicBezTo>
                  <a:lnTo>
                    <a:pt x="625516" y="345570"/>
                  </a:lnTo>
                  <a:cubicBezTo>
                    <a:pt x="629641" y="305361"/>
                    <a:pt x="626007" y="264249"/>
                    <a:pt x="614339" y="224806"/>
                  </a:cubicBezTo>
                  <a:close/>
                  <a:moveTo>
                    <a:pt x="252913" y="362973"/>
                  </a:moveTo>
                  <a:cubicBezTo>
                    <a:pt x="225609" y="329423"/>
                    <a:pt x="230677" y="280100"/>
                    <a:pt x="264227" y="252817"/>
                  </a:cubicBezTo>
                  <a:cubicBezTo>
                    <a:pt x="275443" y="243683"/>
                    <a:pt x="288427" y="238163"/>
                    <a:pt x="301725" y="236120"/>
                  </a:cubicBezTo>
                  <a:cubicBezTo>
                    <a:pt x="328302" y="232035"/>
                    <a:pt x="356233" y="241738"/>
                    <a:pt x="374423" y="264072"/>
                  </a:cubicBezTo>
                  <a:cubicBezTo>
                    <a:pt x="387406" y="280002"/>
                    <a:pt x="393064" y="299507"/>
                    <a:pt x="391865" y="318502"/>
                  </a:cubicBezTo>
                  <a:cubicBezTo>
                    <a:pt x="390530" y="339520"/>
                    <a:pt x="380728" y="359948"/>
                    <a:pt x="363089" y="374326"/>
                  </a:cubicBezTo>
                  <a:cubicBezTo>
                    <a:pt x="329559" y="401630"/>
                    <a:pt x="280236" y="396562"/>
                    <a:pt x="252893" y="362973"/>
                  </a:cubicBezTo>
                  <a:close/>
                </a:path>
              </a:pathLst>
            </a:custGeom>
            <a:solidFill>
              <a:srgbClr val="1F65CF"/>
            </a:solidFill>
            <a:ln w="17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9" name="Freeform: Shape 518">
              <a:extLst>
                <a:ext uri="{FF2B5EF4-FFF2-40B4-BE49-F238E27FC236}">
                  <a16:creationId xmlns:a16="http://schemas.microsoft.com/office/drawing/2014/main" id="{F189A981-B5AF-071F-60A0-07A8E4F63A4D}"/>
                </a:ext>
              </a:extLst>
            </p:cNvPr>
            <p:cNvSpPr/>
            <p:nvPr/>
          </p:nvSpPr>
          <p:spPr>
            <a:xfrm>
              <a:off x="8353368" y="1335759"/>
              <a:ext cx="256204" cy="256173"/>
            </a:xfrm>
            <a:custGeom>
              <a:avLst/>
              <a:gdLst>
                <a:gd name="connsiteX0" fmla="*/ 28757 w 256204"/>
                <a:gd name="connsiteY0" fmla="*/ 208943 h 256173"/>
                <a:gd name="connsiteX1" fmla="*/ 66845 w 256204"/>
                <a:gd name="connsiteY1" fmla="*/ 240587 h 256173"/>
                <a:gd name="connsiteX2" fmla="*/ 73543 w 256204"/>
                <a:gd name="connsiteY2" fmla="*/ 228291 h 256173"/>
                <a:gd name="connsiteX3" fmla="*/ 116482 w 256204"/>
                <a:gd name="connsiteY3" fmla="*/ 241609 h 256173"/>
                <a:gd name="connsiteX4" fmla="*/ 115048 w 256204"/>
                <a:gd name="connsiteY4" fmla="*/ 255496 h 256173"/>
                <a:gd name="connsiteX5" fmla="*/ 164351 w 256204"/>
                <a:gd name="connsiteY5" fmla="*/ 250958 h 256173"/>
                <a:gd name="connsiteX6" fmla="*/ 163487 w 256204"/>
                <a:gd name="connsiteY6" fmla="*/ 247973 h 256173"/>
                <a:gd name="connsiteX7" fmla="*/ 160403 w 256204"/>
                <a:gd name="connsiteY7" fmla="*/ 237542 h 256173"/>
                <a:gd name="connsiteX8" fmla="*/ 200140 w 256204"/>
                <a:gd name="connsiteY8" fmla="*/ 216564 h 256173"/>
                <a:gd name="connsiteX9" fmla="*/ 208980 w 256204"/>
                <a:gd name="connsiteY9" fmla="*/ 227446 h 256173"/>
                <a:gd name="connsiteX10" fmla="*/ 240605 w 256204"/>
                <a:gd name="connsiteY10" fmla="*/ 189320 h 256173"/>
                <a:gd name="connsiteX11" fmla="*/ 228308 w 256204"/>
                <a:gd name="connsiteY11" fmla="*/ 182621 h 256173"/>
                <a:gd name="connsiteX12" fmla="*/ 241646 w 256204"/>
                <a:gd name="connsiteY12" fmla="*/ 139722 h 256173"/>
                <a:gd name="connsiteX13" fmla="*/ 255533 w 256204"/>
                <a:gd name="connsiteY13" fmla="*/ 141156 h 256173"/>
                <a:gd name="connsiteX14" fmla="*/ 250976 w 256204"/>
                <a:gd name="connsiteY14" fmla="*/ 91813 h 256173"/>
                <a:gd name="connsiteX15" fmla="*/ 250937 w 256204"/>
                <a:gd name="connsiteY15" fmla="*/ 91852 h 256173"/>
                <a:gd name="connsiteX16" fmla="*/ 247047 w 256204"/>
                <a:gd name="connsiteY16" fmla="*/ 92972 h 256173"/>
                <a:gd name="connsiteX17" fmla="*/ 237560 w 256204"/>
                <a:gd name="connsiteY17" fmla="*/ 95781 h 256173"/>
                <a:gd name="connsiteX18" fmla="*/ 216601 w 256204"/>
                <a:gd name="connsiteY18" fmla="*/ 56083 h 256173"/>
                <a:gd name="connsiteX19" fmla="*/ 227483 w 256204"/>
                <a:gd name="connsiteY19" fmla="*/ 47224 h 256173"/>
                <a:gd name="connsiteX20" fmla="*/ 189317 w 256204"/>
                <a:gd name="connsiteY20" fmla="*/ 15560 h 256173"/>
                <a:gd name="connsiteX21" fmla="*/ 182619 w 256204"/>
                <a:gd name="connsiteY21" fmla="*/ 27857 h 256173"/>
                <a:gd name="connsiteX22" fmla="*/ 139739 w 256204"/>
                <a:gd name="connsiteY22" fmla="*/ 14559 h 256173"/>
                <a:gd name="connsiteX23" fmla="*/ 141173 w 256204"/>
                <a:gd name="connsiteY23" fmla="*/ 671 h 256173"/>
                <a:gd name="connsiteX24" fmla="*/ 91830 w 256204"/>
                <a:gd name="connsiteY24" fmla="*/ 5228 h 256173"/>
                <a:gd name="connsiteX25" fmla="*/ 95779 w 256204"/>
                <a:gd name="connsiteY25" fmla="*/ 18664 h 256173"/>
                <a:gd name="connsiteX26" fmla="*/ 56081 w 256204"/>
                <a:gd name="connsiteY26" fmla="*/ 39623 h 256173"/>
                <a:gd name="connsiteX27" fmla="*/ 47241 w 256204"/>
                <a:gd name="connsiteY27" fmla="*/ 28760 h 256173"/>
                <a:gd name="connsiteX28" fmla="*/ 15577 w 256204"/>
                <a:gd name="connsiteY28" fmla="*/ 66926 h 256173"/>
                <a:gd name="connsiteX29" fmla="*/ 27874 w 256204"/>
                <a:gd name="connsiteY29" fmla="*/ 73624 h 256173"/>
                <a:gd name="connsiteX30" fmla="*/ 14575 w 256204"/>
                <a:gd name="connsiteY30" fmla="*/ 116504 h 256173"/>
                <a:gd name="connsiteX31" fmla="*/ 688 w 256204"/>
                <a:gd name="connsiteY31" fmla="*/ 115070 h 256173"/>
                <a:gd name="connsiteX32" fmla="*/ 5245 w 256204"/>
                <a:gd name="connsiteY32" fmla="*/ 164413 h 256173"/>
                <a:gd name="connsiteX33" fmla="*/ 5363 w 256204"/>
                <a:gd name="connsiteY33" fmla="*/ 164413 h 256173"/>
                <a:gd name="connsiteX34" fmla="*/ 14202 w 256204"/>
                <a:gd name="connsiteY34" fmla="*/ 161781 h 256173"/>
                <a:gd name="connsiteX35" fmla="*/ 18681 w 256204"/>
                <a:gd name="connsiteY35" fmla="*/ 160464 h 256173"/>
                <a:gd name="connsiteX36" fmla="*/ 39640 w 256204"/>
                <a:gd name="connsiteY36" fmla="*/ 200162 h 256173"/>
                <a:gd name="connsiteX37" fmla="*/ 28777 w 256204"/>
                <a:gd name="connsiteY37" fmla="*/ 209002 h 256173"/>
                <a:gd name="connsiteX38" fmla="*/ 84563 w 256204"/>
                <a:gd name="connsiteY38" fmla="*/ 163529 h 256173"/>
                <a:gd name="connsiteX39" fmla="*/ 92675 w 256204"/>
                <a:gd name="connsiteY39" fmla="*/ 84486 h 256173"/>
                <a:gd name="connsiteX40" fmla="*/ 171757 w 256204"/>
                <a:gd name="connsiteY40" fmla="*/ 92560 h 256173"/>
                <a:gd name="connsiteX41" fmla="*/ 163644 w 256204"/>
                <a:gd name="connsiteY41" fmla="*/ 171680 h 256173"/>
                <a:gd name="connsiteX42" fmla="*/ 84563 w 256204"/>
                <a:gd name="connsiteY42" fmla="*/ 163529 h 256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56204" h="256173">
                  <a:moveTo>
                    <a:pt x="28757" y="208943"/>
                  </a:moveTo>
                  <a:cubicBezTo>
                    <a:pt x="39620" y="222280"/>
                    <a:pt x="52604" y="232868"/>
                    <a:pt x="66845" y="240587"/>
                  </a:cubicBezTo>
                  <a:lnTo>
                    <a:pt x="73543" y="228291"/>
                  </a:lnTo>
                  <a:cubicBezTo>
                    <a:pt x="86939" y="235598"/>
                    <a:pt x="101593" y="240037"/>
                    <a:pt x="116482" y="241609"/>
                  </a:cubicBezTo>
                  <a:lnTo>
                    <a:pt x="115048" y="255496"/>
                  </a:lnTo>
                  <a:cubicBezTo>
                    <a:pt x="131489" y="257185"/>
                    <a:pt x="148244" y="255732"/>
                    <a:pt x="164351" y="250958"/>
                  </a:cubicBezTo>
                  <a:lnTo>
                    <a:pt x="163487" y="247973"/>
                  </a:lnTo>
                  <a:lnTo>
                    <a:pt x="160403" y="237542"/>
                  </a:lnTo>
                  <a:cubicBezTo>
                    <a:pt x="174487" y="233398"/>
                    <a:pt x="188041" y="226405"/>
                    <a:pt x="200140" y="216564"/>
                  </a:cubicBezTo>
                  <a:lnTo>
                    <a:pt x="208980" y="227446"/>
                  </a:lnTo>
                  <a:cubicBezTo>
                    <a:pt x="222317" y="216584"/>
                    <a:pt x="232905" y="203600"/>
                    <a:pt x="240605" y="189320"/>
                  </a:cubicBezTo>
                  <a:lnTo>
                    <a:pt x="228308" y="182621"/>
                  </a:lnTo>
                  <a:cubicBezTo>
                    <a:pt x="235635" y="169264"/>
                    <a:pt x="240094" y="154611"/>
                    <a:pt x="241646" y="139722"/>
                  </a:cubicBezTo>
                  <a:lnTo>
                    <a:pt x="255533" y="141156"/>
                  </a:lnTo>
                  <a:cubicBezTo>
                    <a:pt x="257222" y="124715"/>
                    <a:pt x="255729" y="107920"/>
                    <a:pt x="250976" y="91813"/>
                  </a:cubicBezTo>
                  <a:lnTo>
                    <a:pt x="250937" y="91852"/>
                  </a:lnTo>
                  <a:lnTo>
                    <a:pt x="247047" y="92972"/>
                  </a:lnTo>
                  <a:lnTo>
                    <a:pt x="237560" y="95781"/>
                  </a:lnTo>
                  <a:cubicBezTo>
                    <a:pt x="233415" y="81697"/>
                    <a:pt x="226462" y="68183"/>
                    <a:pt x="216601" y="56083"/>
                  </a:cubicBezTo>
                  <a:lnTo>
                    <a:pt x="227483" y="47224"/>
                  </a:lnTo>
                  <a:cubicBezTo>
                    <a:pt x="216621" y="33887"/>
                    <a:pt x="203598" y="23260"/>
                    <a:pt x="189317" y="15560"/>
                  </a:cubicBezTo>
                  <a:lnTo>
                    <a:pt x="182619" y="27857"/>
                  </a:lnTo>
                  <a:cubicBezTo>
                    <a:pt x="169262" y="20530"/>
                    <a:pt x="154648" y="16110"/>
                    <a:pt x="139739" y="14559"/>
                  </a:cubicBezTo>
                  <a:lnTo>
                    <a:pt x="141173" y="671"/>
                  </a:lnTo>
                  <a:cubicBezTo>
                    <a:pt x="124732" y="-1018"/>
                    <a:pt x="107937" y="475"/>
                    <a:pt x="91830" y="5228"/>
                  </a:cubicBezTo>
                  <a:lnTo>
                    <a:pt x="95779" y="18664"/>
                  </a:lnTo>
                  <a:cubicBezTo>
                    <a:pt x="81695" y="22808"/>
                    <a:pt x="68180" y="29762"/>
                    <a:pt x="56081" y="39623"/>
                  </a:cubicBezTo>
                  <a:lnTo>
                    <a:pt x="47241" y="28760"/>
                  </a:lnTo>
                  <a:cubicBezTo>
                    <a:pt x="33904" y="39623"/>
                    <a:pt x="23277" y="52646"/>
                    <a:pt x="15577" y="66926"/>
                  </a:cubicBezTo>
                  <a:lnTo>
                    <a:pt x="27874" y="73624"/>
                  </a:lnTo>
                  <a:cubicBezTo>
                    <a:pt x="20547" y="86981"/>
                    <a:pt x="16127" y="101595"/>
                    <a:pt x="14575" y="116504"/>
                  </a:cubicBezTo>
                  <a:lnTo>
                    <a:pt x="688" y="115070"/>
                  </a:lnTo>
                  <a:cubicBezTo>
                    <a:pt x="-1041" y="131531"/>
                    <a:pt x="492" y="148306"/>
                    <a:pt x="5245" y="164413"/>
                  </a:cubicBezTo>
                  <a:lnTo>
                    <a:pt x="5363" y="164413"/>
                  </a:lnTo>
                  <a:cubicBezTo>
                    <a:pt x="5363" y="164413"/>
                    <a:pt x="14202" y="161781"/>
                    <a:pt x="14202" y="161781"/>
                  </a:cubicBezTo>
                  <a:lnTo>
                    <a:pt x="18681" y="160464"/>
                  </a:lnTo>
                  <a:cubicBezTo>
                    <a:pt x="22825" y="174548"/>
                    <a:pt x="29818" y="188102"/>
                    <a:pt x="39640" y="200162"/>
                  </a:cubicBezTo>
                  <a:lnTo>
                    <a:pt x="28777" y="209002"/>
                  </a:lnTo>
                  <a:close/>
                  <a:moveTo>
                    <a:pt x="84563" y="163529"/>
                  </a:moveTo>
                  <a:cubicBezTo>
                    <a:pt x="64979" y="139466"/>
                    <a:pt x="68613" y="104070"/>
                    <a:pt x="92675" y="84486"/>
                  </a:cubicBezTo>
                  <a:cubicBezTo>
                    <a:pt x="116777" y="64863"/>
                    <a:pt x="152173" y="68497"/>
                    <a:pt x="171757" y="92560"/>
                  </a:cubicBezTo>
                  <a:cubicBezTo>
                    <a:pt x="191380" y="116661"/>
                    <a:pt x="187746" y="152057"/>
                    <a:pt x="163644" y="171680"/>
                  </a:cubicBezTo>
                  <a:cubicBezTo>
                    <a:pt x="139582" y="191264"/>
                    <a:pt x="104186" y="187630"/>
                    <a:pt x="84563" y="163529"/>
                  </a:cubicBezTo>
                  <a:close/>
                </a:path>
              </a:pathLst>
            </a:custGeom>
            <a:noFill/>
            <a:ln w="4301" cap="flat">
              <a:solidFill>
                <a:srgbClr val="9FD1FC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20" name="Graphic 510">
              <a:extLst>
                <a:ext uri="{FF2B5EF4-FFF2-40B4-BE49-F238E27FC236}">
                  <a16:creationId xmlns:a16="http://schemas.microsoft.com/office/drawing/2014/main" id="{48211B85-908B-9898-7C01-2C89D2C4DAD4}"/>
                </a:ext>
              </a:extLst>
            </p:cNvPr>
            <p:cNvGrpSpPr/>
            <p:nvPr/>
          </p:nvGrpSpPr>
          <p:grpSpPr>
            <a:xfrm>
              <a:off x="8392025" y="855066"/>
              <a:ext cx="872583" cy="583365"/>
              <a:chOff x="8392025" y="855066"/>
              <a:chExt cx="872583" cy="583365"/>
            </a:xfrm>
          </p:grpSpPr>
          <p:grpSp>
            <p:nvGrpSpPr>
              <p:cNvPr id="521" name="Graphic 510">
                <a:extLst>
                  <a:ext uri="{FF2B5EF4-FFF2-40B4-BE49-F238E27FC236}">
                    <a16:creationId xmlns:a16="http://schemas.microsoft.com/office/drawing/2014/main" id="{C2F283BD-BC52-533D-6405-69E15CAC9052}"/>
                  </a:ext>
                </a:extLst>
              </p:cNvPr>
              <p:cNvGrpSpPr/>
              <p:nvPr/>
            </p:nvGrpSpPr>
            <p:grpSpPr>
              <a:xfrm>
                <a:off x="8977222" y="863002"/>
                <a:ext cx="228447" cy="300412"/>
                <a:chOff x="8977222" y="863002"/>
                <a:chExt cx="228447" cy="300412"/>
              </a:xfrm>
            </p:grpSpPr>
            <p:sp>
              <p:nvSpPr>
                <p:cNvPr id="522" name="Freeform: Shape 521">
                  <a:extLst>
                    <a:ext uri="{FF2B5EF4-FFF2-40B4-BE49-F238E27FC236}">
                      <a16:creationId xmlns:a16="http://schemas.microsoft.com/office/drawing/2014/main" id="{E61F6EAC-CF87-34CB-0CD0-AE4ECF7015A2}"/>
                    </a:ext>
                  </a:extLst>
                </p:cNvPr>
                <p:cNvSpPr/>
                <p:nvPr/>
              </p:nvSpPr>
              <p:spPr>
                <a:xfrm>
                  <a:off x="8977222" y="863002"/>
                  <a:ext cx="207545" cy="207525"/>
                </a:xfrm>
                <a:custGeom>
                  <a:avLst/>
                  <a:gdLst>
                    <a:gd name="connsiteX0" fmla="*/ 2396 w 207545"/>
                    <a:gd name="connsiteY0" fmla="*/ 130231 h 207525"/>
                    <a:gd name="connsiteX1" fmla="*/ 19996 w 207545"/>
                    <a:gd name="connsiteY1" fmla="*/ 166708 h 207525"/>
                    <a:gd name="connsiteX2" fmla="*/ 29150 w 207545"/>
                    <a:gd name="connsiteY2" fmla="*/ 159833 h 207525"/>
                    <a:gd name="connsiteX3" fmla="*/ 56591 w 207545"/>
                    <a:gd name="connsiteY3" fmla="*/ 184307 h 207525"/>
                    <a:gd name="connsiteX4" fmla="*/ 50816 w 207545"/>
                    <a:gd name="connsiteY4" fmla="*/ 194168 h 207525"/>
                    <a:gd name="connsiteX5" fmla="*/ 89041 w 207545"/>
                    <a:gd name="connsiteY5" fmla="*/ 207525 h 207525"/>
                    <a:gd name="connsiteX6" fmla="*/ 89414 w 207545"/>
                    <a:gd name="connsiteY6" fmla="*/ 205011 h 207525"/>
                    <a:gd name="connsiteX7" fmla="*/ 90651 w 207545"/>
                    <a:gd name="connsiteY7" fmla="*/ 196211 h 207525"/>
                    <a:gd name="connsiteX8" fmla="*/ 127344 w 207545"/>
                    <a:gd name="connsiteY8" fmla="*/ 194089 h 207525"/>
                    <a:gd name="connsiteX9" fmla="*/ 130231 w 207545"/>
                    <a:gd name="connsiteY9" fmla="*/ 205188 h 207525"/>
                    <a:gd name="connsiteX10" fmla="*/ 166708 w 207545"/>
                    <a:gd name="connsiteY10" fmla="*/ 187549 h 207525"/>
                    <a:gd name="connsiteX11" fmla="*/ 159833 w 207545"/>
                    <a:gd name="connsiteY11" fmla="*/ 178395 h 207525"/>
                    <a:gd name="connsiteX12" fmla="*/ 184328 w 207545"/>
                    <a:gd name="connsiteY12" fmla="*/ 150993 h 207525"/>
                    <a:gd name="connsiteX13" fmla="*/ 194188 w 207545"/>
                    <a:gd name="connsiteY13" fmla="*/ 156768 h 207525"/>
                    <a:gd name="connsiteX14" fmla="*/ 207545 w 207545"/>
                    <a:gd name="connsiteY14" fmla="*/ 118485 h 207525"/>
                    <a:gd name="connsiteX15" fmla="*/ 207506 w 207545"/>
                    <a:gd name="connsiteY15" fmla="*/ 118485 h 207525"/>
                    <a:gd name="connsiteX16" fmla="*/ 204226 w 207545"/>
                    <a:gd name="connsiteY16" fmla="*/ 117994 h 207525"/>
                    <a:gd name="connsiteX17" fmla="*/ 196211 w 207545"/>
                    <a:gd name="connsiteY17" fmla="*/ 116854 h 207525"/>
                    <a:gd name="connsiteX18" fmla="*/ 194090 w 207545"/>
                    <a:gd name="connsiteY18" fmla="*/ 80201 h 207525"/>
                    <a:gd name="connsiteX19" fmla="*/ 205188 w 207545"/>
                    <a:gd name="connsiteY19" fmla="*/ 77314 h 207525"/>
                    <a:gd name="connsiteX20" fmla="*/ 187529 w 207545"/>
                    <a:gd name="connsiteY20" fmla="*/ 40798 h 207525"/>
                    <a:gd name="connsiteX21" fmla="*/ 178376 w 207545"/>
                    <a:gd name="connsiteY21" fmla="*/ 47673 h 207525"/>
                    <a:gd name="connsiteX22" fmla="*/ 150974 w 207545"/>
                    <a:gd name="connsiteY22" fmla="*/ 23218 h 207525"/>
                    <a:gd name="connsiteX23" fmla="*/ 156749 w 207545"/>
                    <a:gd name="connsiteY23" fmla="*/ 13357 h 207525"/>
                    <a:gd name="connsiteX24" fmla="*/ 118465 w 207545"/>
                    <a:gd name="connsiteY24" fmla="*/ 0 h 207525"/>
                    <a:gd name="connsiteX25" fmla="*/ 116855 w 207545"/>
                    <a:gd name="connsiteY25" fmla="*/ 11334 h 207525"/>
                    <a:gd name="connsiteX26" fmla="*/ 80201 w 207545"/>
                    <a:gd name="connsiteY26" fmla="*/ 13455 h 207525"/>
                    <a:gd name="connsiteX27" fmla="*/ 77314 w 207545"/>
                    <a:gd name="connsiteY27" fmla="*/ 2357 h 207525"/>
                    <a:gd name="connsiteX28" fmla="*/ 40798 w 207545"/>
                    <a:gd name="connsiteY28" fmla="*/ 20016 h 207525"/>
                    <a:gd name="connsiteX29" fmla="*/ 47673 w 207545"/>
                    <a:gd name="connsiteY29" fmla="*/ 29169 h 207525"/>
                    <a:gd name="connsiteX30" fmla="*/ 23218 w 207545"/>
                    <a:gd name="connsiteY30" fmla="*/ 56551 h 207525"/>
                    <a:gd name="connsiteX31" fmla="*/ 13357 w 207545"/>
                    <a:gd name="connsiteY31" fmla="*/ 50776 h 207525"/>
                    <a:gd name="connsiteX32" fmla="*/ 0 w 207545"/>
                    <a:gd name="connsiteY32" fmla="*/ 89060 h 207525"/>
                    <a:gd name="connsiteX33" fmla="*/ 98 w 207545"/>
                    <a:gd name="connsiteY33" fmla="*/ 89060 h 207525"/>
                    <a:gd name="connsiteX34" fmla="*/ 7563 w 207545"/>
                    <a:gd name="connsiteY34" fmla="*/ 90140 h 207525"/>
                    <a:gd name="connsiteX35" fmla="*/ 11334 w 207545"/>
                    <a:gd name="connsiteY35" fmla="*/ 90671 h 207525"/>
                    <a:gd name="connsiteX36" fmla="*/ 13455 w 207545"/>
                    <a:gd name="connsiteY36" fmla="*/ 127324 h 207525"/>
                    <a:gd name="connsiteX37" fmla="*/ 2357 w 207545"/>
                    <a:gd name="connsiteY37" fmla="*/ 130211 h 2075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</a:cxnLst>
                  <a:rect l="l" t="t" r="r" b="b"/>
                  <a:pathLst>
                    <a:path w="207545" h="207525">
                      <a:moveTo>
                        <a:pt x="2396" y="130231"/>
                      </a:moveTo>
                      <a:cubicBezTo>
                        <a:pt x="5952" y="143844"/>
                        <a:pt x="12021" y="156140"/>
                        <a:pt x="19996" y="166708"/>
                      </a:cubicBezTo>
                      <a:lnTo>
                        <a:pt x="29150" y="159833"/>
                      </a:lnTo>
                      <a:cubicBezTo>
                        <a:pt x="36653" y="169811"/>
                        <a:pt x="46043" y="178100"/>
                        <a:pt x="56591" y="184307"/>
                      </a:cubicBezTo>
                      <a:lnTo>
                        <a:pt x="50816" y="194168"/>
                      </a:lnTo>
                      <a:cubicBezTo>
                        <a:pt x="62484" y="201004"/>
                        <a:pt x="75428" y="205600"/>
                        <a:pt x="89041" y="207525"/>
                      </a:cubicBezTo>
                      <a:lnTo>
                        <a:pt x="89414" y="205011"/>
                      </a:lnTo>
                      <a:lnTo>
                        <a:pt x="90651" y="196211"/>
                      </a:lnTo>
                      <a:cubicBezTo>
                        <a:pt x="102535" y="197900"/>
                        <a:pt x="114989" y="197311"/>
                        <a:pt x="127344" y="194089"/>
                      </a:cubicBezTo>
                      <a:lnTo>
                        <a:pt x="130231" y="205188"/>
                      </a:lnTo>
                      <a:cubicBezTo>
                        <a:pt x="143844" y="201632"/>
                        <a:pt x="156140" y="195563"/>
                        <a:pt x="166708" y="187549"/>
                      </a:cubicBezTo>
                      <a:lnTo>
                        <a:pt x="159833" y="178395"/>
                      </a:lnTo>
                      <a:cubicBezTo>
                        <a:pt x="169831" y="170931"/>
                        <a:pt x="178101" y="161542"/>
                        <a:pt x="184328" y="150993"/>
                      </a:cubicBezTo>
                      <a:lnTo>
                        <a:pt x="194188" y="156768"/>
                      </a:lnTo>
                      <a:cubicBezTo>
                        <a:pt x="201024" y="145101"/>
                        <a:pt x="205620" y="132097"/>
                        <a:pt x="207545" y="118485"/>
                      </a:cubicBezTo>
                      <a:lnTo>
                        <a:pt x="207506" y="118485"/>
                      </a:lnTo>
                      <a:cubicBezTo>
                        <a:pt x="207506" y="118485"/>
                        <a:pt x="204226" y="117994"/>
                        <a:pt x="204226" y="117994"/>
                      </a:cubicBezTo>
                      <a:lnTo>
                        <a:pt x="196211" y="116854"/>
                      </a:lnTo>
                      <a:cubicBezTo>
                        <a:pt x="197920" y="104971"/>
                        <a:pt x="197311" y="92556"/>
                        <a:pt x="194090" y="80201"/>
                      </a:cubicBezTo>
                      <a:lnTo>
                        <a:pt x="205188" y="77314"/>
                      </a:lnTo>
                      <a:cubicBezTo>
                        <a:pt x="201633" y="63701"/>
                        <a:pt x="195544" y="51366"/>
                        <a:pt x="187529" y="40798"/>
                      </a:cubicBezTo>
                      <a:lnTo>
                        <a:pt x="178376" y="47673"/>
                      </a:lnTo>
                      <a:cubicBezTo>
                        <a:pt x="170912" y="37675"/>
                        <a:pt x="161542" y="29444"/>
                        <a:pt x="150974" y="23218"/>
                      </a:cubicBezTo>
                      <a:lnTo>
                        <a:pt x="156749" y="13357"/>
                      </a:lnTo>
                      <a:cubicBezTo>
                        <a:pt x="145081" y="6521"/>
                        <a:pt x="132078" y="1925"/>
                        <a:pt x="118465" y="0"/>
                      </a:cubicBezTo>
                      <a:lnTo>
                        <a:pt x="116855" y="11334"/>
                      </a:lnTo>
                      <a:cubicBezTo>
                        <a:pt x="104971" y="9645"/>
                        <a:pt x="92557" y="10234"/>
                        <a:pt x="80201" y="13455"/>
                      </a:cubicBezTo>
                      <a:lnTo>
                        <a:pt x="77314" y="2357"/>
                      </a:lnTo>
                      <a:cubicBezTo>
                        <a:pt x="63701" y="5912"/>
                        <a:pt x="51366" y="12002"/>
                        <a:pt x="40798" y="20016"/>
                      </a:cubicBezTo>
                      <a:lnTo>
                        <a:pt x="47673" y="29169"/>
                      </a:lnTo>
                      <a:cubicBezTo>
                        <a:pt x="37675" y="36634"/>
                        <a:pt x="29444" y="46003"/>
                        <a:pt x="23218" y="56551"/>
                      </a:cubicBezTo>
                      <a:lnTo>
                        <a:pt x="13357" y="50776"/>
                      </a:lnTo>
                      <a:cubicBezTo>
                        <a:pt x="6482" y="62444"/>
                        <a:pt x="1925" y="75448"/>
                        <a:pt x="0" y="89060"/>
                      </a:cubicBezTo>
                      <a:lnTo>
                        <a:pt x="98" y="89060"/>
                      </a:lnTo>
                      <a:cubicBezTo>
                        <a:pt x="98" y="89060"/>
                        <a:pt x="7563" y="90140"/>
                        <a:pt x="7563" y="90140"/>
                      </a:cubicBezTo>
                      <a:lnTo>
                        <a:pt x="11334" y="90671"/>
                      </a:lnTo>
                      <a:cubicBezTo>
                        <a:pt x="9625" y="102555"/>
                        <a:pt x="10234" y="115028"/>
                        <a:pt x="13455" y="127324"/>
                      </a:cubicBezTo>
                      <a:lnTo>
                        <a:pt x="2357" y="130211"/>
                      </a:lnTo>
                      <a:close/>
                    </a:path>
                  </a:pathLst>
                </a:custGeom>
                <a:solidFill>
                  <a:srgbClr val="48C6AA"/>
                </a:solidFill>
                <a:ln w="17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523" name="Graphic 510">
                  <a:extLst>
                    <a:ext uri="{FF2B5EF4-FFF2-40B4-BE49-F238E27FC236}">
                      <a16:creationId xmlns:a16="http://schemas.microsoft.com/office/drawing/2014/main" id="{368DAA52-75AB-DD8B-F638-8A829E3F14AD}"/>
                    </a:ext>
                  </a:extLst>
                </p:cNvPr>
                <p:cNvGrpSpPr/>
                <p:nvPr/>
              </p:nvGrpSpPr>
              <p:grpSpPr>
                <a:xfrm>
                  <a:off x="9036975" y="916410"/>
                  <a:ext cx="94444" cy="160314"/>
                  <a:chOff x="9036975" y="916410"/>
                  <a:chExt cx="94444" cy="160314"/>
                </a:xfrm>
              </p:grpSpPr>
              <p:grpSp>
                <p:nvGrpSpPr>
                  <p:cNvPr id="524" name="Graphic 510">
                    <a:extLst>
                      <a:ext uri="{FF2B5EF4-FFF2-40B4-BE49-F238E27FC236}">
                        <a16:creationId xmlns:a16="http://schemas.microsoft.com/office/drawing/2014/main" id="{D6F9109B-96CC-5D27-6CD9-3BC2DBCDAA70}"/>
                      </a:ext>
                    </a:extLst>
                  </p:cNvPr>
                  <p:cNvGrpSpPr/>
                  <p:nvPr/>
                </p:nvGrpSpPr>
                <p:grpSpPr>
                  <a:xfrm>
                    <a:off x="9036975" y="916410"/>
                    <a:ext cx="94444" cy="160314"/>
                    <a:chOff x="9036975" y="916410"/>
                    <a:chExt cx="94444" cy="160314"/>
                  </a:xfrm>
                </p:grpSpPr>
                <p:sp>
                  <p:nvSpPr>
                    <p:cNvPr id="525" name="Freeform: Shape 524">
                      <a:extLst>
                        <a:ext uri="{FF2B5EF4-FFF2-40B4-BE49-F238E27FC236}">
                          <a16:creationId xmlns:a16="http://schemas.microsoft.com/office/drawing/2014/main" id="{19ACFBBF-5791-ABFD-8124-B56ED16F7A9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122401" y="930160"/>
                      <a:ext cx="1964" cy="216"/>
                    </a:xfrm>
                    <a:custGeom>
                      <a:avLst/>
                      <a:gdLst>
                        <a:gd name="connsiteX0" fmla="*/ 0 w 1964"/>
                        <a:gd name="connsiteY0" fmla="*/ 216 h 216"/>
                        <a:gd name="connsiteX1" fmla="*/ 0 w 1964"/>
                        <a:gd name="connsiteY1" fmla="*/ 216 h 216"/>
                        <a:gd name="connsiteX2" fmla="*/ 0 w 1964"/>
                        <a:gd name="connsiteY2" fmla="*/ 0 h 216"/>
                        <a:gd name="connsiteX3" fmla="*/ 0 w 1964"/>
                        <a:gd name="connsiteY3" fmla="*/ 216 h 21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964" h="216">
                          <a:moveTo>
                            <a:pt x="0" y="216"/>
                          </a:moveTo>
                          <a:lnTo>
                            <a:pt x="0" y="216"/>
                          </a:lnTo>
                          <a:cubicBezTo>
                            <a:pt x="0" y="79"/>
                            <a:pt x="0" y="20"/>
                            <a:pt x="0" y="0"/>
                          </a:cubicBezTo>
                          <a:cubicBezTo>
                            <a:pt x="0" y="20"/>
                            <a:pt x="0" y="216"/>
                            <a:pt x="0" y="216"/>
                          </a:cubicBezTo>
                          <a:close/>
                        </a:path>
                      </a:pathLst>
                    </a:custGeom>
                    <a:solidFill>
                      <a:srgbClr val="D9FFFF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6" name="Freeform: Shape 525">
                      <a:extLst>
                        <a:ext uri="{FF2B5EF4-FFF2-40B4-BE49-F238E27FC236}">
                          <a16:creationId xmlns:a16="http://schemas.microsoft.com/office/drawing/2014/main" id="{E474A0ED-CD7C-8186-2D14-15ADC436AB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122401" y="930160"/>
                      <a:ext cx="1964" cy="216"/>
                    </a:xfrm>
                    <a:custGeom>
                      <a:avLst/>
                      <a:gdLst>
                        <a:gd name="connsiteX0" fmla="*/ 0 w 1964"/>
                        <a:gd name="connsiteY0" fmla="*/ 216 h 216"/>
                        <a:gd name="connsiteX1" fmla="*/ 0 w 1964"/>
                        <a:gd name="connsiteY1" fmla="*/ 216 h 216"/>
                        <a:gd name="connsiteX2" fmla="*/ 0 w 1964"/>
                        <a:gd name="connsiteY2" fmla="*/ 0 h 216"/>
                        <a:gd name="connsiteX3" fmla="*/ 0 w 1964"/>
                        <a:gd name="connsiteY3" fmla="*/ 216 h 21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964" h="216">
                          <a:moveTo>
                            <a:pt x="0" y="216"/>
                          </a:moveTo>
                          <a:lnTo>
                            <a:pt x="0" y="216"/>
                          </a:lnTo>
                          <a:cubicBezTo>
                            <a:pt x="0" y="79"/>
                            <a:pt x="0" y="20"/>
                            <a:pt x="0" y="0"/>
                          </a:cubicBezTo>
                          <a:cubicBezTo>
                            <a:pt x="0" y="20"/>
                            <a:pt x="0" y="216"/>
                            <a:pt x="0" y="216"/>
                          </a:cubicBezTo>
                          <a:close/>
                        </a:path>
                      </a:pathLst>
                    </a:custGeom>
                    <a:solidFill>
                      <a:srgbClr val="D9FFFF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7" name="Freeform: Shape 526">
                      <a:extLst>
                        <a:ext uri="{FF2B5EF4-FFF2-40B4-BE49-F238E27FC236}">
                          <a16:creationId xmlns:a16="http://schemas.microsoft.com/office/drawing/2014/main" id="{86D652C4-8AB3-DFED-63A8-E2657EA9392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036975" y="931103"/>
                      <a:ext cx="1964" cy="216"/>
                    </a:xfrm>
                    <a:custGeom>
                      <a:avLst/>
                      <a:gdLst>
                        <a:gd name="connsiteX0" fmla="*/ 0 w 1964"/>
                        <a:gd name="connsiteY0" fmla="*/ 216 h 216"/>
                        <a:gd name="connsiteX1" fmla="*/ 0 w 1964"/>
                        <a:gd name="connsiteY1" fmla="*/ 0 h 216"/>
                        <a:gd name="connsiteX2" fmla="*/ 0 w 1964"/>
                        <a:gd name="connsiteY2" fmla="*/ 216 h 216"/>
                        <a:gd name="connsiteX3" fmla="*/ 0 w 1964"/>
                        <a:gd name="connsiteY3" fmla="*/ 216 h 21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964" h="216">
                          <a:moveTo>
                            <a:pt x="0" y="216"/>
                          </a:moveTo>
                          <a:cubicBezTo>
                            <a:pt x="0" y="216"/>
                            <a:pt x="0" y="20"/>
                            <a:pt x="0" y="0"/>
                          </a:cubicBezTo>
                          <a:cubicBezTo>
                            <a:pt x="0" y="0"/>
                            <a:pt x="0" y="79"/>
                            <a:pt x="0" y="216"/>
                          </a:cubicBezTo>
                          <a:lnTo>
                            <a:pt x="0" y="216"/>
                          </a:lnTo>
                          <a:close/>
                        </a:path>
                      </a:pathLst>
                    </a:custGeom>
                    <a:solidFill>
                      <a:srgbClr val="D9FFFF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8" name="Freeform: Shape 527">
                      <a:extLst>
                        <a:ext uri="{FF2B5EF4-FFF2-40B4-BE49-F238E27FC236}">
                          <a16:creationId xmlns:a16="http://schemas.microsoft.com/office/drawing/2014/main" id="{22AA71E4-2FE6-2D69-D078-9B7D1F4BE01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036975" y="931103"/>
                      <a:ext cx="1964" cy="216"/>
                    </a:xfrm>
                    <a:custGeom>
                      <a:avLst/>
                      <a:gdLst>
                        <a:gd name="connsiteX0" fmla="*/ 0 w 1964"/>
                        <a:gd name="connsiteY0" fmla="*/ 216 h 216"/>
                        <a:gd name="connsiteX1" fmla="*/ 0 w 1964"/>
                        <a:gd name="connsiteY1" fmla="*/ 0 h 216"/>
                        <a:gd name="connsiteX2" fmla="*/ 0 w 1964"/>
                        <a:gd name="connsiteY2" fmla="*/ 216 h 216"/>
                        <a:gd name="connsiteX3" fmla="*/ 0 w 1964"/>
                        <a:gd name="connsiteY3" fmla="*/ 216 h 21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964" h="216">
                          <a:moveTo>
                            <a:pt x="0" y="216"/>
                          </a:moveTo>
                          <a:cubicBezTo>
                            <a:pt x="0" y="216"/>
                            <a:pt x="0" y="20"/>
                            <a:pt x="0" y="0"/>
                          </a:cubicBezTo>
                          <a:cubicBezTo>
                            <a:pt x="0" y="0"/>
                            <a:pt x="0" y="79"/>
                            <a:pt x="0" y="216"/>
                          </a:cubicBezTo>
                          <a:lnTo>
                            <a:pt x="0" y="216"/>
                          </a:lnTo>
                          <a:close/>
                        </a:path>
                      </a:pathLst>
                    </a:custGeom>
                    <a:solidFill>
                      <a:srgbClr val="D9FFFF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9" name="Freeform: Shape 528">
                      <a:extLst>
                        <a:ext uri="{FF2B5EF4-FFF2-40B4-BE49-F238E27FC236}">
                          <a16:creationId xmlns:a16="http://schemas.microsoft.com/office/drawing/2014/main" id="{8C0B2915-DBF7-D550-3742-56C26947CC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037054" y="916410"/>
                      <a:ext cx="85724" cy="110745"/>
                    </a:xfrm>
                    <a:custGeom>
                      <a:avLst/>
                      <a:gdLst>
                        <a:gd name="connsiteX0" fmla="*/ 0 w 85724"/>
                        <a:gd name="connsiteY0" fmla="*/ 17443 h 110745"/>
                        <a:gd name="connsiteX1" fmla="*/ 373 w 85724"/>
                        <a:gd name="connsiteY1" fmla="*/ 51208 h 110745"/>
                        <a:gd name="connsiteX2" fmla="*/ 43764 w 85724"/>
                        <a:gd name="connsiteY2" fmla="*/ 110746 h 110745"/>
                        <a:gd name="connsiteX3" fmla="*/ 85721 w 85724"/>
                        <a:gd name="connsiteY3" fmla="*/ 50266 h 110745"/>
                        <a:gd name="connsiteX4" fmla="*/ 85348 w 85724"/>
                        <a:gd name="connsiteY4" fmla="*/ 17443 h 110745"/>
                        <a:gd name="connsiteX5" fmla="*/ 42762 w 85724"/>
                        <a:gd name="connsiteY5" fmla="*/ 0 h 110745"/>
                        <a:gd name="connsiteX6" fmla="*/ 0 w 85724"/>
                        <a:gd name="connsiteY6" fmla="*/ 17443 h 11074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85724" h="110745">
                          <a:moveTo>
                            <a:pt x="0" y="17443"/>
                          </a:moveTo>
                          <a:cubicBezTo>
                            <a:pt x="39" y="21273"/>
                            <a:pt x="138" y="30328"/>
                            <a:pt x="373" y="51208"/>
                          </a:cubicBezTo>
                          <a:cubicBezTo>
                            <a:pt x="805" y="89708"/>
                            <a:pt x="38205" y="108251"/>
                            <a:pt x="43764" y="110746"/>
                          </a:cubicBezTo>
                          <a:cubicBezTo>
                            <a:pt x="49460" y="107819"/>
                            <a:pt x="86153" y="88765"/>
                            <a:pt x="85721" y="50266"/>
                          </a:cubicBezTo>
                          <a:cubicBezTo>
                            <a:pt x="85505" y="30918"/>
                            <a:pt x="85407" y="21744"/>
                            <a:pt x="85348" y="17443"/>
                          </a:cubicBezTo>
                          <a:lnTo>
                            <a:pt x="42762" y="0"/>
                          </a:lnTo>
                          <a:lnTo>
                            <a:pt x="0" y="17443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30" name="Graphic 510">
                    <a:extLst>
                      <a:ext uri="{FF2B5EF4-FFF2-40B4-BE49-F238E27FC236}">
                        <a16:creationId xmlns:a16="http://schemas.microsoft.com/office/drawing/2014/main" id="{8D6F3AB2-1925-3391-9635-196CDC581DB4}"/>
                      </a:ext>
                    </a:extLst>
                  </p:cNvPr>
                  <p:cNvGrpSpPr/>
                  <p:nvPr/>
                </p:nvGrpSpPr>
                <p:grpSpPr>
                  <a:xfrm>
                    <a:off x="9062471" y="944067"/>
                    <a:ext cx="38182" cy="65222"/>
                    <a:chOff x="9062471" y="944067"/>
                    <a:chExt cx="38182" cy="65222"/>
                  </a:xfrm>
                  <a:solidFill>
                    <a:srgbClr val="48C6AA"/>
                  </a:solidFill>
                </p:grpSpPr>
                <p:sp>
                  <p:nvSpPr>
                    <p:cNvPr id="531" name="Freeform: Shape 530">
                      <a:extLst>
                        <a:ext uri="{FF2B5EF4-FFF2-40B4-BE49-F238E27FC236}">
                          <a16:creationId xmlns:a16="http://schemas.microsoft.com/office/drawing/2014/main" id="{E713FB17-2559-2BA0-7F1E-55779A574F5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062471" y="961608"/>
                      <a:ext cx="34689" cy="27515"/>
                    </a:xfrm>
                    <a:custGeom>
                      <a:avLst/>
                      <a:gdLst>
                        <a:gd name="connsiteX0" fmla="*/ 0 w 34689"/>
                        <a:gd name="connsiteY0" fmla="*/ 236 h 27515"/>
                        <a:gd name="connsiteX1" fmla="*/ 177 w 34689"/>
                        <a:gd name="connsiteY1" fmla="*/ 25516 h 27515"/>
                        <a:gd name="connsiteX2" fmla="*/ 34689 w 34689"/>
                        <a:gd name="connsiteY2" fmla="*/ 25280 h 27515"/>
                        <a:gd name="connsiteX3" fmla="*/ 34512 w 34689"/>
                        <a:gd name="connsiteY3" fmla="*/ 0 h 27515"/>
                        <a:gd name="connsiteX4" fmla="*/ 0 w 34689"/>
                        <a:gd name="connsiteY4" fmla="*/ 236 h 27515"/>
                        <a:gd name="connsiteX5" fmla="*/ 13062 w 34689"/>
                        <a:gd name="connsiteY5" fmla="*/ 9684 h 27515"/>
                        <a:gd name="connsiteX6" fmla="*/ 17286 w 34689"/>
                        <a:gd name="connsiteY6" fmla="*/ 5421 h 27515"/>
                        <a:gd name="connsiteX7" fmla="*/ 21587 w 34689"/>
                        <a:gd name="connsiteY7" fmla="*/ 9625 h 27515"/>
                        <a:gd name="connsiteX8" fmla="*/ 19093 w 34689"/>
                        <a:gd name="connsiteY8" fmla="*/ 13514 h 27515"/>
                        <a:gd name="connsiteX9" fmla="*/ 19132 w 34689"/>
                        <a:gd name="connsiteY9" fmla="*/ 20684 h 27515"/>
                        <a:gd name="connsiteX10" fmla="*/ 17384 w 34689"/>
                        <a:gd name="connsiteY10" fmla="*/ 22452 h 27515"/>
                        <a:gd name="connsiteX11" fmla="*/ 15636 w 34689"/>
                        <a:gd name="connsiteY11" fmla="*/ 20723 h 27515"/>
                        <a:gd name="connsiteX12" fmla="*/ 15596 w 34689"/>
                        <a:gd name="connsiteY12" fmla="*/ 13554 h 27515"/>
                        <a:gd name="connsiteX13" fmla="*/ 13062 w 34689"/>
                        <a:gd name="connsiteY13" fmla="*/ 9684 h 2751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</a:cxnLst>
                      <a:rect l="l" t="t" r="r" b="b"/>
                      <a:pathLst>
                        <a:path w="34689" h="27515">
                          <a:moveTo>
                            <a:pt x="0" y="236"/>
                          </a:moveTo>
                          <a:lnTo>
                            <a:pt x="177" y="25516"/>
                          </a:lnTo>
                          <a:cubicBezTo>
                            <a:pt x="177" y="28325"/>
                            <a:pt x="34709" y="28109"/>
                            <a:pt x="34689" y="25280"/>
                          </a:cubicBezTo>
                          <a:lnTo>
                            <a:pt x="34512" y="0"/>
                          </a:lnTo>
                          <a:lnTo>
                            <a:pt x="0" y="236"/>
                          </a:lnTo>
                          <a:close/>
                          <a:moveTo>
                            <a:pt x="13062" y="9684"/>
                          </a:moveTo>
                          <a:cubicBezTo>
                            <a:pt x="13062" y="7346"/>
                            <a:pt x="14928" y="5441"/>
                            <a:pt x="17286" y="5421"/>
                          </a:cubicBezTo>
                          <a:cubicBezTo>
                            <a:pt x="19643" y="5421"/>
                            <a:pt x="21568" y="7287"/>
                            <a:pt x="21587" y="9625"/>
                          </a:cubicBezTo>
                          <a:cubicBezTo>
                            <a:pt x="21587" y="11334"/>
                            <a:pt x="20566" y="12827"/>
                            <a:pt x="19093" y="13514"/>
                          </a:cubicBezTo>
                          <a:lnTo>
                            <a:pt x="19132" y="20684"/>
                          </a:lnTo>
                          <a:cubicBezTo>
                            <a:pt x="19132" y="21646"/>
                            <a:pt x="18366" y="22432"/>
                            <a:pt x="17384" y="22452"/>
                          </a:cubicBezTo>
                          <a:cubicBezTo>
                            <a:pt x="16421" y="22452"/>
                            <a:pt x="15636" y="21666"/>
                            <a:pt x="15636" y="20723"/>
                          </a:cubicBezTo>
                          <a:lnTo>
                            <a:pt x="15596" y="13554"/>
                          </a:lnTo>
                          <a:cubicBezTo>
                            <a:pt x="14103" y="12905"/>
                            <a:pt x="13062" y="11412"/>
                            <a:pt x="13062" y="9684"/>
                          </a:cubicBezTo>
                          <a:close/>
                        </a:path>
                      </a:pathLst>
                    </a:custGeom>
                    <a:solidFill>
                      <a:srgbClr val="48C6AA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2" name="Freeform: Shape 531">
                      <a:extLst>
                        <a:ext uri="{FF2B5EF4-FFF2-40B4-BE49-F238E27FC236}">
                          <a16:creationId xmlns:a16="http://schemas.microsoft.com/office/drawing/2014/main" id="{A9797579-BB01-AD93-F94D-ABAC0822394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065476" y="944067"/>
                      <a:ext cx="28482" cy="15969"/>
                    </a:xfrm>
                    <a:custGeom>
                      <a:avLst/>
                      <a:gdLst>
                        <a:gd name="connsiteX0" fmla="*/ 0 w 28482"/>
                        <a:gd name="connsiteY0" fmla="*/ 15970 h 15969"/>
                        <a:gd name="connsiteX1" fmla="*/ 3497 w 28482"/>
                        <a:gd name="connsiteY1" fmla="*/ 15970 h 15969"/>
                        <a:gd name="connsiteX2" fmla="*/ 3497 w 28482"/>
                        <a:gd name="connsiteY2" fmla="*/ 14241 h 15969"/>
                        <a:gd name="connsiteX3" fmla="*/ 14163 w 28482"/>
                        <a:gd name="connsiteY3" fmla="*/ 3477 h 15969"/>
                        <a:gd name="connsiteX4" fmla="*/ 24986 w 28482"/>
                        <a:gd name="connsiteY4" fmla="*/ 14104 h 15969"/>
                        <a:gd name="connsiteX5" fmla="*/ 24986 w 28482"/>
                        <a:gd name="connsiteY5" fmla="*/ 15813 h 15969"/>
                        <a:gd name="connsiteX6" fmla="*/ 28482 w 28482"/>
                        <a:gd name="connsiteY6" fmla="*/ 15793 h 15969"/>
                        <a:gd name="connsiteX7" fmla="*/ 28482 w 28482"/>
                        <a:gd name="connsiteY7" fmla="*/ 14084 h 15969"/>
                        <a:gd name="connsiteX8" fmla="*/ 14143 w 28482"/>
                        <a:gd name="connsiteY8" fmla="*/ 0 h 15969"/>
                        <a:gd name="connsiteX9" fmla="*/ 0 w 28482"/>
                        <a:gd name="connsiteY9" fmla="*/ 14261 h 15969"/>
                        <a:gd name="connsiteX10" fmla="*/ 0 w 28482"/>
                        <a:gd name="connsiteY10" fmla="*/ 15970 h 1596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28482" h="15969">
                          <a:moveTo>
                            <a:pt x="0" y="15970"/>
                          </a:moveTo>
                          <a:lnTo>
                            <a:pt x="3497" y="15970"/>
                          </a:lnTo>
                          <a:cubicBezTo>
                            <a:pt x="3497" y="15970"/>
                            <a:pt x="3497" y="14241"/>
                            <a:pt x="3497" y="14241"/>
                          </a:cubicBezTo>
                          <a:cubicBezTo>
                            <a:pt x="3458" y="8348"/>
                            <a:pt x="8250" y="3516"/>
                            <a:pt x="14163" y="3477"/>
                          </a:cubicBezTo>
                          <a:cubicBezTo>
                            <a:pt x="20095" y="3438"/>
                            <a:pt x="24947" y="8211"/>
                            <a:pt x="24986" y="14104"/>
                          </a:cubicBezTo>
                          <a:lnTo>
                            <a:pt x="24986" y="15813"/>
                          </a:lnTo>
                          <a:cubicBezTo>
                            <a:pt x="24986" y="15813"/>
                            <a:pt x="28482" y="15793"/>
                            <a:pt x="28482" y="15793"/>
                          </a:cubicBezTo>
                          <a:lnTo>
                            <a:pt x="28482" y="14084"/>
                          </a:lnTo>
                          <a:cubicBezTo>
                            <a:pt x="28424" y="6266"/>
                            <a:pt x="22000" y="-39"/>
                            <a:pt x="14143" y="0"/>
                          </a:cubicBezTo>
                          <a:cubicBezTo>
                            <a:pt x="6286" y="59"/>
                            <a:pt x="-58" y="6443"/>
                            <a:pt x="0" y="14261"/>
                          </a:cubicBezTo>
                          <a:lnTo>
                            <a:pt x="0" y="15970"/>
                          </a:lnTo>
                          <a:close/>
                        </a:path>
                      </a:pathLst>
                    </a:custGeom>
                    <a:solidFill>
                      <a:srgbClr val="48C6AA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533" name="Freeform: Shape 532">
                <a:extLst>
                  <a:ext uri="{FF2B5EF4-FFF2-40B4-BE49-F238E27FC236}">
                    <a16:creationId xmlns:a16="http://schemas.microsoft.com/office/drawing/2014/main" id="{DB7EB3BD-C4BA-0880-2D11-A8408AEF77B1}"/>
                  </a:ext>
                </a:extLst>
              </p:cNvPr>
              <p:cNvSpPr/>
              <p:nvPr/>
            </p:nvSpPr>
            <p:spPr>
              <a:xfrm>
                <a:off x="8392025" y="855066"/>
                <a:ext cx="731378" cy="402989"/>
              </a:xfrm>
              <a:custGeom>
                <a:avLst/>
                <a:gdLst>
                  <a:gd name="connsiteX0" fmla="*/ 629943 w 731378"/>
                  <a:gd name="connsiteY0" fmla="*/ 184308 h 402989"/>
                  <a:gd name="connsiteX1" fmla="*/ 631593 w 731378"/>
                  <a:gd name="connsiteY1" fmla="*/ 162386 h 402989"/>
                  <a:gd name="connsiteX2" fmla="*/ 469206 w 731378"/>
                  <a:gd name="connsiteY2" fmla="*/ 0 h 402989"/>
                  <a:gd name="connsiteX3" fmla="*/ 319568 w 731378"/>
                  <a:gd name="connsiteY3" fmla="*/ 99215 h 402989"/>
                  <a:gd name="connsiteX4" fmla="*/ 244218 w 731378"/>
                  <a:gd name="connsiteY4" fmla="*/ 70419 h 402989"/>
                  <a:gd name="connsiteX5" fmla="*/ 130742 w 731378"/>
                  <a:gd name="connsiteY5" fmla="*/ 183895 h 402989"/>
                  <a:gd name="connsiteX6" fmla="*/ 109567 w 731378"/>
                  <a:gd name="connsiteY6" fmla="*/ 183895 h 402989"/>
                  <a:gd name="connsiteX7" fmla="*/ 0 w 731378"/>
                  <a:gd name="connsiteY7" fmla="*/ 293442 h 402989"/>
                  <a:gd name="connsiteX8" fmla="*/ 0 w 731378"/>
                  <a:gd name="connsiteY8" fmla="*/ 293442 h 402989"/>
                  <a:gd name="connsiteX9" fmla="*/ 109567 w 731378"/>
                  <a:gd name="connsiteY9" fmla="*/ 402990 h 402989"/>
                  <a:gd name="connsiteX10" fmla="*/ 621830 w 731378"/>
                  <a:gd name="connsiteY10" fmla="*/ 402990 h 402989"/>
                  <a:gd name="connsiteX11" fmla="*/ 731378 w 731378"/>
                  <a:gd name="connsiteY11" fmla="*/ 293442 h 402989"/>
                  <a:gd name="connsiteX12" fmla="*/ 731378 w 731378"/>
                  <a:gd name="connsiteY12" fmla="*/ 293442 h 402989"/>
                  <a:gd name="connsiteX13" fmla="*/ 629904 w 731378"/>
                  <a:gd name="connsiteY13" fmla="*/ 184288 h 402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31378" h="402989">
                    <a:moveTo>
                      <a:pt x="629943" y="184308"/>
                    </a:moveTo>
                    <a:cubicBezTo>
                      <a:pt x="630925" y="177118"/>
                      <a:pt x="631593" y="169831"/>
                      <a:pt x="631593" y="162386"/>
                    </a:cubicBezTo>
                    <a:cubicBezTo>
                      <a:pt x="631593" y="72698"/>
                      <a:pt x="558895" y="0"/>
                      <a:pt x="469206" y="0"/>
                    </a:cubicBezTo>
                    <a:cubicBezTo>
                      <a:pt x="401930" y="0"/>
                      <a:pt x="344200" y="40916"/>
                      <a:pt x="319568" y="99215"/>
                    </a:cubicBezTo>
                    <a:cubicBezTo>
                      <a:pt x="299513" y="81360"/>
                      <a:pt x="273172" y="70419"/>
                      <a:pt x="244218" y="70419"/>
                    </a:cubicBezTo>
                    <a:cubicBezTo>
                      <a:pt x="181558" y="70419"/>
                      <a:pt x="130742" y="121215"/>
                      <a:pt x="130742" y="183895"/>
                    </a:cubicBezTo>
                    <a:lnTo>
                      <a:pt x="109567" y="183895"/>
                    </a:lnTo>
                    <a:cubicBezTo>
                      <a:pt x="49303" y="183895"/>
                      <a:pt x="0" y="233198"/>
                      <a:pt x="0" y="293442"/>
                    </a:cubicBezTo>
                    <a:lnTo>
                      <a:pt x="0" y="293442"/>
                    </a:lnTo>
                    <a:cubicBezTo>
                      <a:pt x="0" y="353706"/>
                      <a:pt x="49303" y="402990"/>
                      <a:pt x="109567" y="402990"/>
                    </a:cubicBezTo>
                    <a:lnTo>
                      <a:pt x="621830" y="402990"/>
                    </a:lnTo>
                    <a:cubicBezTo>
                      <a:pt x="682094" y="402990"/>
                      <a:pt x="731378" y="353686"/>
                      <a:pt x="731378" y="293442"/>
                    </a:cubicBezTo>
                    <a:lnTo>
                      <a:pt x="731378" y="293442"/>
                    </a:lnTo>
                    <a:cubicBezTo>
                      <a:pt x="731378" y="235909"/>
                      <a:pt x="686416" y="188491"/>
                      <a:pt x="629904" y="184288"/>
                    </a:cubicBezTo>
                    <a:close/>
                  </a:path>
                </a:pathLst>
              </a:custGeom>
              <a:solidFill>
                <a:srgbClr val="C9F5FF"/>
              </a:solidFill>
              <a:ln w="178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534" name="Graphic 510">
                <a:extLst>
                  <a:ext uri="{FF2B5EF4-FFF2-40B4-BE49-F238E27FC236}">
                    <a16:creationId xmlns:a16="http://schemas.microsoft.com/office/drawing/2014/main" id="{A846B1CC-2032-8D86-40A1-46112D5A450D}"/>
                  </a:ext>
                </a:extLst>
              </p:cNvPr>
              <p:cNvGrpSpPr/>
              <p:nvPr/>
            </p:nvGrpSpPr>
            <p:grpSpPr>
              <a:xfrm>
                <a:off x="8710218" y="1004154"/>
                <a:ext cx="274521" cy="306724"/>
                <a:chOff x="8710218" y="1004154"/>
                <a:chExt cx="274521" cy="306724"/>
              </a:xfrm>
            </p:grpSpPr>
            <p:sp>
              <p:nvSpPr>
                <p:cNvPr id="535" name="Freeform: Shape 534">
                  <a:extLst>
                    <a:ext uri="{FF2B5EF4-FFF2-40B4-BE49-F238E27FC236}">
                      <a16:creationId xmlns:a16="http://schemas.microsoft.com/office/drawing/2014/main" id="{A0E2C6C0-BF21-8744-1CF8-62875B03B8DF}"/>
                    </a:ext>
                  </a:extLst>
                </p:cNvPr>
                <p:cNvSpPr/>
                <p:nvPr/>
              </p:nvSpPr>
              <p:spPr>
                <a:xfrm rot="10800000">
                  <a:off x="8719961" y="1004154"/>
                  <a:ext cx="229918" cy="207996"/>
                </a:xfrm>
                <a:custGeom>
                  <a:avLst/>
                  <a:gdLst>
                    <a:gd name="connsiteX0" fmla="*/ 0 w 229918"/>
                    <a:gd name="connsiteY0" fmla="*/ 0 h 207996"/>
                    <a:gd name="connsiteX1" fmla="*/ 229918 w 229918"/>
                    <a:gd name="connsiteY1" fmla="*/ 0 h 207996"/>
                    <a:gd name="connsiteX2" fmla="*/ 229918 w 229918"/>
                    <a:gd name="connsiteY2" fmla="*/ 207997 h 207996"/>
                    <a:gd name="connsiteX3" fmla="*/ 0 w 229918"/>
                    <a:gd name="connsiteY3" fmla="*/ 207997 h 207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29918" h="207996">
                      <a:moveTo>
                        <a:pt x="0" y="0"/>
                      </a:moveTo>
                      <a:lnTo>
                        <a:pt x="229918" y="0"/>
                      </a:lnTo>
                      <a:lnTo>
                        <a:pt x="229918" y="207997"/>
                      </a:lnTo>
                      <a:lnTo>
                        <a:pt x="0" y="207997"/>
                      </a:lnTo>
                      <a:close/>
                    </a:path>
                  </a:pathLst>
                </a:custGeom>
                <a:solidFill>
                  <a:srgbClr val="453B73"/>
                </a:solidFill>
                <a:ln w="17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536" name="Graphic 510">
                  <a:extLst>
                    <a:ext uri="{FF2B5EF4-FFF2-40B4-BE49-F238E27FC236}">
                      <a16:creationId xmlns:a16="http://schemas.microsoft.com/office/drawing/2014/main" id="{36DE3C71-0C91-E537-33A6-B0B4B149856D}"/>
                    </a:ext>
                  </a:extLst>
                </p:cNvPr>
                <p:cNvGrpSpPr/>
                <p:nvPr/>
              </p:nvGrpSpPr>
              <p:grpSpPr>
                <a:xfrm>
                  <a:off x="8710218" y="1004174"/>
                  <a:ext cx="274521" cy="90877"/>
                  <a:chOff x="8710218" y="1004174"/>
                  <a:chExt cx="274521" cy="90877"/>
                </a:xfrm>
              </p:grpSpPr>
              <p:sp>
                <p:nvSpPr>
                  <p:cNvPr id="537" name="Freeform: Shape 536">
                    <a:extLst>
                      <a:ext uri="{FF2B5EF4-FFF2-40B4-BE49-F238E27FC236}">
                        <a16:creationId xmlns:a16="http://schemas.microsoft.com/office/drawing/2014/main" id="{6416605A-1EAF-04B0-ED1F-80270229B6CB}"/>
                      </a:ext>
                    </a:extLst>
                  </p:cNvPr>
                  <p:cNvSpPr/>
                  <p:nvPr/>
                </p:nvSpPr>
                <p:spPr>
                  <a:xfrm>
                    <a:off x="8710218" y="1004174"/>
                    <a:ext cx="249403" cy="62778"/>
                  </a:xfrm>
                  <a:custGeom>
                    <a:avLst/>
                    <a:gdLst>
                      <a:gd name="connsiteX0" fmla="*/ 0 w 249403"/>
                      <a:gd name="connsiteY0" fmla="*/ 0 h 62778"/>
                      <a:gd name="connsiteX1" fmla="*/ 249404 w 249403"/>
                      <a:gd name="connsiteY1" fmla="*/ 0 h 62778"/>
                      <a:gd name="connsiteX2" fmla="*/ 249404 w 249403"/>
                      <a:gd name="connsiteY2" fmla="*/ 62778 h 62778"/>
                      <a:gd name="connsiteX3" fmla="*/ 0 w 249403"/>
                      <a:gd name="connsiteY3" fmla="*/ 62778 h 627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49403" h="62778">
                        <a:moveTo>
                          <a:pt x="0" y="0"/>
                        </a:moveTo>
                        <a:lnTo>
                          <a:pt x="249404" y="0"/>
                        </a:lnTo>
                        <a:lnTo>
                          <a:pt x="249404" y="62778"/>
                        </a:lnTo>
                        <a:lnTo>
                          <a:pt x="0" y="62778"/>
                        </a:lnTo>
                        <a:close/>
                      </a:path>
                    </a:pathLst>
                  </a:custGeom>
                  <a:solidFill>
                    <a:srgbClr val="48C6C6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38" name="Graphic 510">
                    <a:extLst>
                      <a:ext uri="{FF2B5EF4-FFF2-40B4-BE49-F238E27FC236}">
                        <a16:creationId xmlns:a16="http://schemas.microsoft.com/office/drawing/2014/main" id="{6FA2A39B-21B6-0442-6EBA-6C598262C05B}"/>
                      </a:ext>
                    </a:extLst>
                  </p:cNvPr>
                  <p:cNvGrpSpPr/>
                  <p:nvPr/>
                </p:nvGrpSpPr>
                <p:grpSpPr>
                  <a:xfrm>
                    <a:off x="8850408" y="1020163"/>
                    <a:ext cx="108559" cy="48139"/>
                    <a:chOff x="8850408" y="1020163"/>
                    <a:chExt cx="108559" cy="48139"/>
                  </a:xfrm>
                  <a:solidFill>
                    <a:srgbClr val="453B73"/>
                  </a:solidFill>
                </p:grpSpPr>
                <p:sp>
                  <p:nvSpPr>
                    <p:cNvPr id="539" name="Freeform: Shape 538">
                      <a:extLst>
                        <a:ext uri="{FF2B5EF4-FFF2-40B4-BE49-F238E27FC236}">
                          <a16:creationId xmlns:a16="http://schemas.microsoft.com/office/drawing/2014/main" id="{1E4288AB-287C-1A68-92DA-A9365416FD0A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8924383" y="1020163"/>
                      <a:ext cx="24651" cy="33255"/>
                    </a:xfrm>
                    <a:custGeom>
                      <a:avLst/>
                      <a:gdLst>
                        <a:gd name="connsiteX0" fmla="*/ 0 w 24651"/>
                        <a:gd name="connsiteY0" fmla="*/ 0 h 33255"/>
                        <a:gd name="connsiteX1" fmla="*/ 24652 w 24651"/>
                        <a:gd name="connsiteY1" fmla="*/ 0 h 33255"/>
                        <a:gd name="connsiteX2" fmla="*/ 24652 w 24651"/>
                        <a:gd name="connsiteY2" fmla="*/ 33255 h 33255"/>
                        <a:gd name="connsiteX3" fmla="*/ 0 w 24651"/>
                        <a:gd name="connsiteY3" fmla="*/ 33255 h 332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4651" h="33255">
                          <a:moveTo>
                            <a:pt x="0" y="0"/>
                          </a:moveTo>
                          <a:lnTo>
                            <a:pt x="24652" y="0"/>
                          </a:lnTo>
                          <a:lnTo>
                            <a:pt x="24652" y="33255"/>
                          </a:lnTo>
                          <a:lnTo>
                            <a:pt x="0" y="33255"/>
                          </a:lnTo>
                          <a:close/>
                        </a:path>
                      </a:pathLst>
                    </a:custGeom>
                    <a:solidFill>
                      <a:srgbClr val="453B73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0" name="Freeform: Shape 539">
                      <a:extLst>
                        <a:ext uri="{FF2B5EF4-FFF2-40B4-BE49-F238E27FC236}">
                          <a16:creationId xmlns:a16="http://schemas.microsoft.com/office/drawing/2014/main" id="{CFC5207C-A5C1-64E4-2E31-A136C15D8D1E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8887396" y="1020163"/>
                      <a:ext cx="24651" cy="33255"/>
                    </a:xfrm>
                    <a:custGeom>
                      <a:avLst/>
                      <a:gdLst>
                        <a:gd name="connsiteX0" fmla="*/ 0 w 24651"/>
                        <a:gd name="connsiteY0" fmla="*/ 0 h 33255"/>
                        <a:gd name="connsiteX1" fmla="*/ 24652 w 24651"/>
                        <a:gd name="connsiteY1" fmla="*/ 0 h 33255"/>
                        <a:gd name="connsiteX2" fmla="*/ 24652 w 24651"/>
                        <a:gd name="connsiteY2" fmla="*/ 33255 h 33255"/>
                        <a:gd name="connsiteX3" fmla="*/ 0 w 24651"/>
                        <a:gd name="connsiteY3" fmla="*/ 33255 h 332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4651" h="33255">
                          <a:moveTo>
                            <a:pt x="0" y="0"/>
                          </a:moveTo>
                          <a:lnTo>
                            <a:pt x="24652" y="0"/>
                          </a:lnTo>
                          <a:lnTo>
                            <a:pt x="24652" y="33255"/>
                          </a:lnTo>
                          <a:lnTo>
                            <a:pt x="0" y="33255"/>
                          </a:lnTo>
                          <a:close/>
                        </a:path>
                      </a:pathLst>
                    </a:custGeom>
                    <a:solidFill>
                      <a:srgbClr val="453B73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1" name="Freeform: Shape 540">
                      <a:extLst>
                        <a:ext uri="{FF2B5EF4-FFF2-40B4-BE49-F238E27FC236}">
                          <a16:creationId xmlns:a16="http://schemas.microsoft.com/office/drawing/2014/main" id="{CA15C0B9-349C-DB91-4C82-BEB92427B88A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8850408" y="1020163"/>
                      <a:ext cx="24651" cy="33255"/>
                    </a:xfrm>
                    <a:custGeom>
                      <a:avLst/>
                      <a:gdLst>
                        <a:gd name="connsiteX0" fmla="*/ 0 w 24651"/>
                        <a:gd name="connsiteY0" fmla="*/ 0 h 33255"/>
                        <a:gd name="connsiteX1" fmla="*/ 24652 w 24651"/>
                        <a:gd name="connsiteY1" fmla="*/ 0 h 33255"/>
                        <a:gd name="connsiteX2" fmla="*/ 24652 w 24651"/>
                        <a:gd name="connsiteY2" fmla="*/ 33255 h 33255"/>
                        <a:gd name="connsiteX3" fmla="*/ 0 w 24651"/>
                        <a:gd name="connsiteY3" fmla="*/ 33255 h 332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4651" h="33255">
                          <a:moveTo>
                            <a:pt x="0" y="0"/>
                          </a:moveTo>
                          <a:lnTo>
                            <a:pt x="24652" y="0"/>
                          </a:lnTo>
                          <a:lnTo>
                            <a:pt x="24652" y="33255"/>
                          </a:lnTo>
                          <a:lnTo>
                            <a:pt x="0" y="33255"/>
                          </a:lnTo>
                          <a:close/>
                        </a:path>
                      </a:pathLst>
                    </a:custGeom>
                    <a:solidFill>
                      <a:srgbClr val="453B73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542" name="Graphic 510">
                  <a:extLst>
                    <a:ext uri="{FF2B5EF4-FFF2-40B4-BE49-F238E27FC236}">
                      <a16:creationId xmlns:a16="http://schemas.microsoft.com/office/drawing/2014/main" id="{0AF720C5-B9BE-14FC-5BF3-3EF0C8126183}"/>
                    </a:ext>
                  </a:extLst>
                </p:cNvPr>
                <p:cNvGrpSpPr/>
                <p:nvPr/>
              </p:nvGrpSpPr>
              <p:grpSpPr>
                <a:xfrm>
                  <a:off x="8710218" y="1078718"/>
                  <a:ext cx="274521" cy="90877"/>
                  <a:chOff x="8710218" y="1078718"/>
                  <a:chExt cx="274521" cy="90877"/>
                </a:xfrm>
              </p:grpSpPr>
              <p:sp>
                <p:nvSpPr>
                  <p:cNvPr id="543" name="Freeform: Shape 542">
                    <a:extLst>
                      <a:ext uri="{FF2B5EF4-FFF2-40B4-BE49-F238E27FC236}">
                        <a16:creationId xmlns:a16="http://schemas.microsoft.com/office/drawing/2014/main" id="{D8EDECC3-8C01-644D-C1AD-34E9C8BCED7C}"/>
                      </a:ext>
                    </a:extLst>
                  </p:cNvPr>
                  <p:cNvSpPr/>
                  <p:nvPr/>
                </p:nvSpPr>
                <p:spPr>
                  <a:xfrm>
                    <a:off x="8710218" y="1078718"/>
                    <a:ext cx="249403" cy="62778"/>
                  </a:xfrm>
                  <a:custGeom>
                    <a:avLst/>
                    <a:gdLst>
                      <a:gd name="connsiteX0" fmla="*/ 0 w 249403"/>
                      <a:gd name="connsiteY0" fmla="*/ 0 h 62778"/>
                      <a:gd name="connsiteX1" fmla="*/ 249404 w 249403"/>
                      <a:gd name="connsiteY1" fmla="*/ 0 h 62778"/>
                      <a:gd name="connsiteX2" fmla="*/ 249404 w 249403"/>
                      <a:gd name="connsiteY2" fmla="*/ 62778 h 62778"/>
                      <a:gd name="connsiteX3" fmla="*/ 0 w 249403"/>
                      <a:gd name="connsiteY3" fmla="*/ 62778 h 627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49403" h="62778">
                        <a:moveTo>
                          <a:pt x="0" y="0"/>
                        </a:moveTo>
                        <a:lnTo>
                          <a:pt x="249404" y="0"/>
                        </a:lnTo>
                        <a:lnTo>
                          <a:pt x="249404" y="62778"/>
                        </a:lnTo>
                        <a:lnTo>
                          <a:pt x="0" y="62778"/>
                        </a:lnTo>
                        <a:close/>
                      </a:path>
                    </a:pathLst>
                  </a:custGeom>
                  <a:solidFill>
                    <a:srgbClr val="48C6C6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44" name="Graphic 510">
                    <a:extLst>
                      <a:ext uri="{FF2B5EF4-FFF2-40B4-BE49-F238E27FC236}">
                        <a16:creationId xmlns:a16="http://schemas.microsoft.com/office/drawing/2014/main" id="{697B58F3-018B-7381-13F0-CDFF5196ED7F}"/>
                      </a:ext>
                    </a:extLst>
                  </p:cNvPr>
                  <p:cNvGrpSpPr/>
                  <p:nvPr/>
                </p:nvGrpSpPr>
                <p:grpSpPr>
                  <a:xfrm>
                    <a:off x="8850408" y="1094727"/>
                    <a:ext cx="108559" cy="48139"/>
                    <a:chOff x="8850408" y="1094727"/>
                    <a:chExt cx="108559" cy="48139"/>
                  </a:xfrm>
                  <a:solidFill>
                    <a:srgbClr val="453B73"/>
                  </a:solidFill>
                </p:grpSpPr>
                <p:sp>
                  <p:nvSpPr>
                    <p:cNvPr id="545" name="Freeform: Shape 544">
                      <a:extLst>
                        <a:ext uri="{FF2B5EF4-FFF2-40B4-BE49-F238E27FC236}">
                          <a16:creationId xmlns:a16="http://schemas.microsoft.com/office/drawing/2014/main" id="{191AE294-0304-C83B-DAEC-7CEFA7110C2C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8924383" y="1094727"/>
                      <a:ext cx="24651" cy="33255"/>
                    </a:xfrm>
                    <a:custGeom>
                      <a:avLst/>
                      <a:gdLst>
                        <a:gd name="connsiteX0" fmla="*/ 0 w 24651"/>
                        <a:gd name="connsiteY0" fmla="*/ 0 h 33255"/>
                        <a:gd name="connsiteX1" fmla="*/ 24652 w 24651"/>
                        <a:gd name="connsiteY1" fmla="*/ 0 h 33255"/>
                        <a:gd name="connsiteX2" fmla="*/ 24652 w 24651"/>
                        <a:gd name="connsiteY2" fmla="*/ 33255 h 33255"/>
                        <a:gd name="connsiteX3" fmla="*/ 0 w 24651"/>
                        <a:gd name="connsiteY3" fmla="*/ 33255 h 332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4651" h="33255">
                          <a:moveTo>
                            <a:pt x="0" y="0"/>
                          </a:moveTo>
                          <a:lnTo>
                            <a:pt x="24652" y="0"/>
                          </a:lnTo>
                          <a:lnTo>
                            <a:pt x="24652" y="33255"/>
                          </a:lnTo>
                          <a:lnTo>
                            <a:pt x="0" y="33255"/>
                          </a:lnTo>
                          <a:close/>
                        </a:path>
                      </a:pathLst>
                    </a:custGeom>
                    <a:solidFill>
                      <a:srgbClr val="453B73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6" name="Freeform: Shape 545">
                      <a:extLst>
                        <a:ext uri="{FF2B5EF4-FFF2-40B4-BE49-F238E27FC236}">
                          <a16:creationId xmlns:a16="http://schemas.microsoft.com/office/drawing/2014/main" id="{07628A58-1A72-E15F-E162-91F09859032C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8887396" y="1094727"/>
                      <a:ext cx="24651" cy="33255"/>
                    </a:xfrm>
                    <a:custGeom>
                      <a:avLst/>
                      <a:gdLst>
                        <a:gd name="connsiteX0" fmla="*/ 0 w 24651"/>
                        <a:gd name="connsiteY0" fmla="*/ 0 h 33255"/>
                        <a:gd name="connsiteX1" fmla="*/ 24652 w 24651"/>
                        <a:gd name="connsiteY1" fmla="*/ 0 h 33255"/>
                        <a:gd name="connsiteX2" fmla="*/ 24652 w 24651"/>
                        <a:gd name="connsiteY2" fmla="*/ 33255 h 33255"/>
                        <a:gd name="connsiteX3" fmla="*/ 0 w 24651"/>
                        <a:gd name="connsiteY3" fmla="*/ 33255 h 332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4651" h="33255">
                          <a:moveTo>
                            <a:pt x="0" y="0"/>
                          </a:moveTo>
                          <a:lnTo>
                            <a:pt x="24652" y="0"/>
                          </a:lnTo>
                          <a:lnTo>
                            <a:pt x="24652" y="33255"/>
                          </a:lnTo>
                          <a:lnTo>
                            <a:pt x="0" y="33255"/>
                          </a:lnTo>
                          <a:close/>
                        </a:path>
                      </a:pathLst>
                    </a:custGeom>
                    <a:solidFill>
                      <a:srgbClr val="453B73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7" name="Freeform: Shape 546">
                      <a:extLst>
                        <a:ext uri="{FF2B5EF4-FFF2-40B4-BE49-F238E27FC236}">
                          <a16:creationId xmlns:a16="http://schemas.microsoft.com/office/drawing/2014/main" id="{A6062342-8917-E282-8D6C-FE83023471FA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8850408" y="1094727"/>
                      <a:ext cx="24651" cy="33255"/>
                    </a:xfrm>
                    <a:custGeom>
                      <a:avLst/>
                      <a:gdLst>
                        <a:gd name="connsiteX0" fmla="*/ 0 w 24651"/>
                        <a:gd name="connsiteY0" fmla="*/ 0 h 33255"/>
                        <a:gd name="connsiteX1" fmla="*/ 24652 w 24651"/>
                        <a:gd name="connsiteY1" fmla="*/ 0 h 33255"/>
                        <a:gd name="connsiteX2" fmla="*/ 24652 w 24651"/>
                        <a:gd name="connsiteY2" fmla="*/ 33255 h 33255"/>
                        <a:gd name="connsiteX3" fmla="*/ 0 w 24651"/>
                        <a:gd name="connsiteY3" fmla="*/ 33255 h 332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4651" h="33255">
                          <a:moveTo>
                            <a:pt x="0" y="0"/>
                          </a:moveTo>
                          <a:lnTo>
                            <a:pt x="24652" y="0"/>
                          </a:lnTo>
                          <a:lnTo>
                            <a:pt x="24652" y="33255"/>
                          </a:lnTo>
                          <a:lnTo>
                            <a:pt x="0" y="33255"/>
                          </a:lnTo>
                          <a:close/>
                        </a:path>
                      </a:pathLst>
                    </a:custGeom>
                    <a:solidFill>
                      <a:srgbClr val="453B73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548" name="Graphic 510">
                  <a:extLst>
                    <a:ext uri="{FF2B5EF4-FFF2-40B4-BE49-F238E27FC236}">
                      <a16:creationId xmlns:a16="http://schemas.microsoft.com/office/drawing/2014/main" id="{E4761AA6-668F-EF86-A349-8BB9863BC29B}"/>
                    </a:ext>
                  </a:extLst>
                </p:cNvPr>
                <p:cNvGrpSpPr/>
                <p:nvPr/>
              </p:nvGrpSpPr>
              <p:grpSpPr>
                <a:xfrm>
                  <a:off x="8710218" y="1153262"/>
                  <a:ext cx="274521" cy="90877"/>
                  <a:chOff x="8710218" y="1153262"/>
                  <a:chExt cx="274521" cy="90877"/>
                </a:xfrm>
              </p:grpSpPr>
              <p:sp>
                <p:nvSpPr>
                  <p:cNvPr id="549" name="Freeform: Shape 548">
                    <a:extLst>
                      <a:ext uri="{FF2B5EF4-FFF2-40B4-BE49-F238E27FC236}">
                        <a16:creationId xmlns:a16="http://schemas.microsoft.com/office/drawing/2014/main" id="{6660EB68-8354-80AD-8B37-11F78F67096D}"/>
                      </a:ext>
                    </a:extLst>
                  </p:cNvPr>
                  <p:cNvSpPr/>
                  <p:nvPr/>
                </p:nvSpPr>
                <p:spPr>
                  <a:xfrm>
                    <a:off x="8710218" y="1153262"/>
                    <a:ext cx="249403" cy="62778"/>
                  </a:xfrm>
                  <a:custGeom>
                    <a:avLst/>
                    <a:gdLst>
                      <a:gd name="connsiteX0" fmla="*/ 0 w 249403"/>
                      <a:gd name="connsiteY0" fmla="*/ 0 h 62778"/>
                      <a:gd name="connsiteX1" fmla="*/ 249404 w 249403"/>
                      <a:gd name="connsiteY1" fmla="*/ 0 h 62778"/>
                      <a:gd name="connsiteX2" fmla="*/ 249404 w 249403"/>
                      <a:gd name="connsiteY2" fmla="*/ 62778 h 62778"/>
                      <a:gd name="connsiteX3" fmla="*/ 0 w 249403"/>
                      <a:gd name="connsiteY3" fmla="*/ 62778 h 627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49403" h="62778">
                        <a:moveTo>
                          <a:pt x="0" y="0"/>
                        </a:moveTo>
                        <a:lnTo>
                          <a:pt x="249404" y="0"/>
                        </a:lnTo>
                        <a:lnTo>
                          <a:pt x="249404" y="62778"/>
                        </a:lnTo>
                        <a:lnTo>
                          <a:pt x="0" y="62778"/>
                        </a:lnTo>
                        <a:close/>
                      </a:path>
                    </a:pathLst>
                  </a:custGeom>
                  <a:solidFill>
                    <a:srgbClr val="48C6C6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50" name="Graphic 510">
                    <a:extLst>
                      <a:ext uri="{FF2B5EF4-FFF2-40B4-BE49-F238E27FC236}">
                        <a16:creationId xmlns:a16="http://schemas.microsoft.com/office/drawing/2014/main" id="{E69D2F35-C909-813E-7AF8-D3D2569F4FA9}"/>
                      </a:ext>
                    </a:extLst>
                  </p:cNvPr>
                  <p:cNvGrpSpPr/>
                  <p:nvPr/>
                </p:nvGrpSpPr>
                <p:grpSpPr>
                  <a:xfrm>
                    <a:off x="8850408" y="1169290"/>
                    <a:ext cx="108559" cy="48139"/>
                    <a:chOff x="8850408" y="1169290"/>
                    <a:chExt cx="108559" cy="48139"/>
                  </a:xfrm>
                  <a:solidFill>
                    <a:srgbClr val="453B73"/>
                  </a:solidFill>
                </p:grpSpPr>
                <p:sp>
                  <p:nvSpPr>
                    <p:cNvPr id="551" name="Freeform: Shape 550">
                      <a:extLst>
                        <a:ext uri="{FF2B5EF4-FFF2-40B4-BE49-F238E27FC236}">
                          <a16:creationId xmlns:a16="http://schemas.microsoft.com/office/drawing/2014/main" id="{BE6D52D2-2A68-3DE6-9104-67575B591282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8924383" y="1169290"/>
                      <a:ext cx="24651" cy="33255"/>
                    </a:xfrm>
                    <a:custGeom>
                      <a:avLst/>
                      <a:gdLst>
                        <a:gd name="connsiteX0" fmla="*/ 0 w 24651"/>
                        <a:gd name="connsiteY0" fmla="*/ 0 h 33255"/>
                        <a:gd name="connsiteX1" fmla="*/ 24652 w 24651"/>
                        <a:gd name="connsiteY1" fmla="*/ 0 h 33255"/>
                        <a:gd name="connsiteX2" fmla="*/ 24652 w 24651"/>
                        <a:gd name="connsiteY2" fmla="*/ 33255 h 33255"/>
                        <a:gd name="connsiteX3" fmla="*/ 0 w 24651"/>
                        <a:gd name="connsiteY3" fmla="*/ 33255 h 332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4651" h="33255">
                          <a:moveTo>
                            <a:pt x="0" y="0"/>
                          </a:moveTo>
                          <a:lnTo>
                            <a:pt x="24652" y="0"/>
                          </a:lnTo>
                          <a:lnTo>
                            <a:pt x="24652" y="33255"/>
                          </a:lnTo>
                          <a:lnTo>
                            <a:pt x="0" y="33255"/>
                          </a:lnTo>
                          <a:close/>
                        </a:path>
                      </a:pathLst>
                    </a:custGeom>
                    <a:solidFill>
                      <a:srgbClr val="453B73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2" name="Freeform: Shape 551">
                      <a:extLst>
                        <a:ext uri="{FF2B5EF4-FFF2-40B4-BE49-F238E27FC236}">
                          <a16:creationId xmlns:a16="http://schemas.microsoft.com/office/drawing/2014/main" id="{F8C621B4-AAE7-0660-409F-77F3EBE3AA2E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8887396" y="1169290"/>
                      <a:ext cx="24651" cy="33255"/>
                    </a:xfrm>
                    <a:custGeom>
                      <a:avLst/>
                      <a:gdLst>
                        <a:gd name="connsiteX0" fmla="*/ 0 w 24651"/>
                        <a:gd name="connsiteY0" fmla="*/ 0 h 33255"/>
                        <a:gd name="connsiteX1" fmla="*/ 24652 w 24651"/>
                        <a:gd name="connsiteY1" fmla="*/ 0 h 33255"/>
                        <a:gd name="connsiteX2" fmla="*/ 24652 w 24651"/>
                        <a:gd name="connsiteY2" fmla="*/ 33255 h 33255"/>
                        <a:gd name="connsiteX3" fmla="*/ 0 w 24651"/>
                        <a:gd name="connsiteY3" fmla="*/ 33255 h 332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4651" h="33255">
                          <a:moveTo>
                            <a:pt x="0" y="0"/>
                          </a:moveTo>
                          <a:lnTo>
                            <a:pt x="24652" y="0"/>
                          </a:lnTo>
                          <a:lnTo>
                            <a:pt x="24652" y="33255"/>
                          </a:lnTo>
                          <a:lnTo>
                            <a:pt x="0" y="33255"/>
                          </a:lnTo>
                          <a:close/>
                        </a:path>
                      </a:pathLst>
                    </a:custGeom>
                    <a:solidFill>
                      <a:srgbClr val="453B73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" name="Freeform: Shape 552">
                      <a:extLst>
                        <a:ext uri="{FF2B5EF4-FFF2-40B4-BE49-F238E27FC236}">
                          <a16:creationId xmlns:a16="http://schemas.microsoft.com/office/drawing/2014/main" id="{42311557-3C31-AB69-AAFA-14055C6F0C78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8850408" y="1169290"/>
                      <a:ext cx="24651" cy="33255"/>
                    </a:xfrm>
                    <a:custGeom>
                      <a:avLst/>
                      <a:gdLst>
                        <a:gd name="connsiteX0" fmla="*/ 0 w 24651"/>
                        <a:gd name="connsiteY0" fmla="*/ 0 h 33255"/>
                        <a:gd name="connsiteX1" fmla="*/ 24652 w 24651"/>
                        <a:gd name="connsiteY1" fmla="*/ 0 h 33255"/>
                        <a:gd name="connsiteX2" fmla="*/ 24652 w 24651"/>
                        <a:gd name="connsiteY2" fmla="*/ 33255 h 33255"/>
                        <a:gd name="connsiteX3" fmla="*/ 0 w 24651"/>
                        <a:gd name="connsiteY3" fmla="*/ 33255 h 332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4651" h="33255">
                          <a:moveTo>
                            <a:pt x="0" y="0"/>
                          </a:moveTo>
                          <a:lnTo>
                            <a:pt x="24652" y="0"/>
                          </a:lnTo>
                          <a:lnTo>
                            <a:pt x="24652" y="33255"/>
                          </a:lnTo>
                          <a:lnTo>
                            <a:pt x="0" y="33255"/>
                          </a:lnTo>
                          <a:close/>
                        </a:path>
                      </a:pathLst>
                    </a:custGeom>
                    <a:solidFill>
                      <a:srgbClr val="453B73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554" name="Graphic 510">
                <a:extLst>
                  <a:ext uri="{FF2B5EF4-FFF2-40B4-BE49-F238E27FC236}">
                    <a16:creationId xmlns:a16="http://schemas.microsoft.com/office/drawing/2014/main" id="{DFF35778-77D5-2BA5-DBDF-D1AD531C9A64}"/>
                  </a:ext>
                </a:extLst>
              </p:cNvPr>
              <p:cNvGrpSpPr/>
              <p:nvPr/>
            </p:nvGrpSpPr>
            <p:grpSpPr>
              <a:xfrm>
                <a:off x="8546240" y="1080486"/>
                <a:ext cx="140580" cy="144334"/>
                <a:chOff x="8546240" y="1080486"/>
                <a:chExt cx="140580" cy="144334"/>
              </a:xfrm>
              <a:solidFill>
                <a:srgbClr val="5C5099"/>
              </a:solidFill>
            </p:grpSpPr>
            <p:grpSp>
              <p:nvGrpSpPr>
                <p:cNvPr id="555" name="Graphic 510">
                  <a:extLst>
                    <a:ext uri="{FF2B5EF4-FFF2-40B4-BE49-F238E27FC236}">
                      <a16:creationId xmlns:a16="http://schemas.microsoft.com/office/drawing/2014/main" id="{6F821C4B-59C3-195D-8A58-06BB3E710BAB}"/>
                    </a:ext>
                  </a:extLst>
                </p:cNvPr>
                <p:cNvGrpSpPr/>
                <p:nvPr/>
              </p:nvGrpSpPr>
              <p:grpSpPr>
                <a:xfrm>
                  <a:off x="8606524" y="1080486"/>
                  <a:ext cx="74224" cy="143650"/>
                  <a:chOff x="8606524" y="1080486"/>
                  <a:chExt cx="74224" cy="143650"/>
                </a:xfrm>
                <a:solidFill>
                  <a:srgbClr val="5C5099"/>
                </a:solidFill>
              </p:grpSpPr>
              <p:sp>
                <p:nvSpPr>
                  <p:cNvPr id="556" name="Freeform: Shape 555">
                    <a:extLst>
                      <a:ext uri="{FF2B5EF4-FFF2-40B4-BE49-F238E27FC236}">
                        <a16:creationId xmlns:a16="http://schemas.microsoft.com/office/drawing/2014/main" id="{24A3E288-BB4A-540D-6781-280DD355CEB4}"/>
                      </a:ext>
                    </a:extLst>
                  </p:cNvPr>
                  <p:cNvSpPr/>
                  <p:nvPr/>
                </p:nvSpPr>
                <p:spPr>
                  <a:xfrm>
                    <a:off x="8621040" y="1080486"/>
                    <a:ext cx="38401" cy="73267"/>
                  </a:xfrm>
                  <a:custGeom>
                    <a:avLst/>
                    <a:gdLst>
                      <a:gd name="connsiteX0" fmla="*/ 0 w 38401"/>
                      <a:gd name="connsiteY0" fmla="*/ 0 h 73267"/>
                      <a:gd name="connsiteX1" fmla="*/ 38402 w 38401"/>
                      <a:gd name="connsiteY1" fmla="*/ 0 h 73267"/>
                      <a:gd name="connsiteX2" fmla="*/ 38402 w 38401"/>
                      <a:gd name="connsiteY2" fmla="*/ 73267 h 73267"/>
                      <a:gd name="connsiteX3" fmla="*/ 0 w 38401"/>
                      <a:gd name="connsiteY3" fmla="*/ 73267 h 732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8401" h="73267">
                        <a:moveTo>
                          <a:pt x="0" y="0"/>
                        </a:moveTo>
                        <a:lnTo>
                          <a:pt x="38402" y="0"/>
                        </a:lnTo>
                        <a:lnTo>
                          <a:pt x="38402" y="73267"/>
                        </a:lnTo>
                        <a:lnTo>
                          <a:pt x="0" y="73267"/>
                        </a:lnTo>
                        <a:close/>
                      </a:path>
                    </a:pathLst>
                  </a:custGeom>
                  <a:solidFill>
                    <a:srgbClr val="5C5099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57" name="Freeform: Shape 556">
                    <a:extLst>
                      <a:ext uri="{FF2B5EF4-FFF2-40B4-BE49-F238E27FC236}">
                        <a16:creationId xmlns:a16="http://schemas.microsoft.com/office/drawing/2014/main" id="{4CBD1DF5-4660-A344-0F3E-8D10F824406F}"/>
                      </a:ext>
                    </a:extLst>
                  </p:cNvPr>
                  <p:cNvSpPr/>
                  <p:nvPr/>
                </p:nvSpPr>
                <p:spPr>
                  <a:xfrm>
                    <a:off x="8606524" y="1139374"/>
                    <a:ext cx="67433" cy="40346"/>
                  </a:xfrm>
                  <a:custGeom>
                    <a:avLst/>
                    <a:gdLst>
                      <a:gd name="connsiteX0" fmla="*/ 34002 w 67433"/>
                      <a:gd name="connsiteY0" fmla="*/ 40346 h 40346"/>
                      <a:gd name="connsiteX1" fmla="*/ 0 w 67433"/>
                      <a:gd name="connsiteY1" fmla="*/ 0 h 40346"/>
                      <a:gd name="connsiteX2" fmla="*/ 67433 w 67433"/>
                      <a:gd name="connsiteY2" fmla="*/ 0 h 40346"/>
                      <a:gd name="connsiteX3" fmla="*/ 34002 w 67433"/>
                      <a:gd name="connsiteY3" fmla="*/ 40346 h 403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7433" h="40346">
                        <a:moveTo>
                          <a:pt x="34002" y="40346"/>
                        </a:moveTo>
                        <a:lnTo>
                          <a:pt x="0" y="0"/>
                        </a:lnTo>
                        <a:lnTo>
                          <a:pt x="67433" y="0"/>
                        </a:lnTo>
                        <a:lnTo>
                          <a:pt x="34002" y="40346"/>
                        </a:lnTo>
                        <a:close/>
                      </a:path>
                    </a:pathLst>
                  </a:custGeom>
                  <a:solidFill>
                    <a:srgbClr val="5C5099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58" name="Graphic 510">
                  <a:extLst>
                    <a:ext uri="{FF2B5EF4-FFF2-40B4-BE49-F238E27FC236}">
                      <a16:creationId xmlns:a16="http://schemas.microsoft.com/office/drawing/2014/main" id="{8F3D758A-4337-29CB-3B7E-E8C1FF880B01}"/>
                    </a:ext>
                  </a:extLst>
                </p:cNvPr>
                <p:cNvGrpSpPr/>
                <p:nvPr/>
              </p:nvGrpSpPr>
              <p:grpSpPr>
                <a:xfrm>
                  <a:off x="8546240" y="1080937"/>
                  <a:ext cx="74224" cy="143679"/>
                  <a:chOff x="8546240" y="1080937"/>
                  <a:chExt cx="74224" cy="143679"/>
                </a:xfrm>
                <a:solidFill>
                  <a:srgbClr val="5C5099"/>
                </a:solidFill>
              </p:grpSpPr>
              <p:sp>
                <p:nvSpPr>
                  <p:cNvPr id="559" name="Freeform: Shape 558">
                    <a:extLst>
                      <a:ext uri="{FF2B5EF4-FFF2-40B4-BE49-F238E27FC236}">
                        <a16:creationId xmlns:a16="http://schemas.microsoft.com/office/drawing/2014/main" id="{54221A94-7D63-E43A-CC18-EDCBCE0ADF2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8560756" y="1106925"/>
                    <a:ext cx="38401" cy="73267"/>
                  </a:xfrm>
                  <a:custGeom>
                    <a:avLst/>
                    <a:gdLst>
                      <a:gd name="connsiteX0" fmla="*/ 0 w 38401"/>
                      <a:gd name="connsiteY0" fmla="*/ 0 h 73267"/>
                      <a:gd name="connsiteX1" fmla="*/ 38402 w 38401"/>
                      <a:gd name="connsiteY1" fmla="*/ 0 h 73267"/>
                      <a:gd name="connsiteX2" fmla="*/ 38402 w 38401"/>
                      <a:gd name="connsiteY2" fmla="*/ 73267 h 73267"/>
                      <a:gd name="connsiteX3" fmla="*/ 0 w 38401"/>
                      <a:gd name="connsiteY3" fmla="*/ 73267 h 732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8401" h="73267">
                        <a:moveTo>
                          <a:pt x="0" y="0"/>
                        </a:moveTo>
                        <a:lnTo>
                          <a:pt x="38402" y="0"/>
                        </a:lnTo>
                        <a:lnTo>
                          <a:pt x="38402" y="73267"/>
                        </a:lnTo>
                        <a:lnTo>
                          <a:pt x="0" y="73267"/>
                        </a:lnTo>
                        <a:close/>
                      </a:path>
                    </a:pathLst>
                  </a:custGeom>
                  <a:solidFill>
                    <a:srgbClr val="5C5099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60" name="Freeform: Shape 559">
                    <a:extLst>
                      <a:ext uri="{FF2B5EF4-FFF2-40B4-BE49-F238E27FC236}">
                        <a16:creationId xmlns:a16="http://schemas.microsoft.com/office/drawing/2014/main" id="{3248CB26-FA92-6FE4-6C1B-7355D7A9FEFE}"/>
                      </a:ext>
                    </a:extLst>
                  </p:cNvPr>
                  <p:cNvSpPr/>
                  <p:nvPr/>
                </p:nvSpPr>
                <p:spPr>
                  <a:xfrm>
                    <a:off x="8546240" y="1080937"/>
                    <a:ext cx="67433" cy="40346"/>
                  </a:xfrm>
                  <a:custGeom>
                    <a:avLst/>
                    <a:gdLst>
                      <a:gd name="connsiteX0" fmla="*/ 33432 w 67433"/>
                      <a:gd name="connsiteY0" fmla="*/ 0 h 40346"/>
                      <a:gd name="connsiteX1" fmla="*/ 67434 w 67433"/>
                      <a:gd name="connsiteY1" fmla="*/ 40346 h 40346"/>
                      <a:gd name="connsiteX2" fmla="*/ 0 w 67433"/>
                      <a:gd name="connsiteY2" fmla="*/ 40346 h 40346"/>
                      <a:gd name="connsiteX3" fmla="*/ 33432 w 67433"/>
                      <a:gd name="connsiteY3" fmla="*/ 0 h 403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7433" h="40346">
                        <a:moveTo>
                          <a:pt x="33432" y="0"/>
                        </a:moveTo>
                        <a:lnTo>
                          <a:pt x="67434" y="40346"/>
                        </a:lnTo>
                        <a:lnTo>
                          <a:pt x="0" y="40346"/>
                        </a:lnTo>
                        <a:lnTo>
                          <a:pt x="33432" y="0"/>
                        </a:lnTo>
                        <a:close/>
                      </a:path>
                    </a:pathLst>
                  </a:custGeom>
                  <a:solidFill>
                    <a:srgbClr val="5C5099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561" name="Freeform: Shape 560">
              <a:extLst>
                <a:ext uri="{FF2B5EF4-FFF2-40B4-BE49-F238E27FC236}">
                  <a16:creationId xmlns:a16="http://schemas.microsoft.com/office/drawing/2014/main" id="{76EF6FE5-AC9A-742B-C631-A09DCF0B5E9B}"/>
                </a:ext>
              </a:extLst>
            </p:cNvPr>
            <p:cNvSpPr/>
            <p:nvPr/>
          </p:nvSpPr>
          <p:spPr>
            <a:xfrm>
              <a:off x="9291683" y="1026999"/>
              <a:ext cx="212004" cy="116815"/>
            </a:xfrm>
            <a:custGeom>
              <a:avLst/>
              <a:gdLst>
                <a:gd name="connsiteX0" fmla="*/ 182579 w 212004"/>
                <a:gd name="connsiteY0" fmla="*/ 53428 h 116815"/>
                <a:gd name="connsiteX1" fmla="*/ 183051 w 212004"/>
                <a:gd name="connsiteY1" fmla="*/ 47064 h 116815"/>
                <a:gd name="connsiteX2" fmla="*/ 135987 w 212004"/>
                <a:gd name="connsiteY2" fmla="*/ 0 h 116815"/>
                <a:gd name="connsiteX3" fmla="*/ 92615 w 212004"/>
                <a:gd name="connsiteY3" fmla="*/ 28757 h 116815"/>
                <a:gd name="connsiteX4" fmla="*/ 70773 w 212004"/>
                <a:gd name="connsiteY4" fmla="*/ 20409 h 116815"/>
                <a:gd name="connsiteX5" fmla="*/ 37891 w 212004"/>
                <a:gd name="connsiteY5" fmla="*/ 53291 h 116815"/>
                <a:gd name="connsiteX6" fmla="*/ 31762 w 212004"/>
                <a:gd name="connsiteY6" fmla="*/ 53291 h 116815"/>
                <a:gd name="connsiteX7" fmla="*/ 0 w 212004"/>
                <a:gd name="connsiteY7" fmla="*/ 85053 h 116815"/>
                <a:gd name="connsiteX8" fmla="*/ 0 w 212004"/>
                <a:gd name="connsiteY8" fmla="*/ 85053 h 116815"/>
                <a:gd name="connsiteX9" fmla="*/ 31762 w 212004"/>
                <a:gd name="connsiteY9" fmla="*/ 116815 h 116815"/>
                <a:gd name="connsiteX10" fmla="*/ 180242 w 212004"/>
                <a:gd name="connsiteY10" fmla="*/ 116815 h 116815"/>
                <a:gd name="connsiteX11" fmla="*/ 212004 w 212004"/>
                <a:gd name="connsiteY11" fmla="*/ 85053 h 116815"/>
                <a:gd name="connsiteX12" fmla="*/ 212004 w 212004"/>
                <a:gd name="connsiteY12" fmla="*/ 85053 h 116815"/>
                <a:gd name="connsiteX13" fmla="*/ 182599 w 212004"/>
                <a:gd name="connsiteY13" fmla="*/ 53409 h 116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2004" h="116815">
                  <a:moveTo>
                    <a:pt x="182579" y="53428"/>
                  </a:moveTo>
                  <a:cubicBezTo>
                    <a:pt x="182854" y="51346"/>
                    <a:pt x="183051" y="49225"/>
                    <a:pt x="183051" y="47064"/>
                  </a:cubicBezTo>
                  <a:cubicBezTo>
                    <a:pt x="183051" y="21077"/>
                    <a:pt x="161974" y="0"/>
                    <a:pt x="135987" y="0"/>
                  </a:cubicBezTo>
                  <a:cubicBezTo>
                    <a:pt x="116481" y="0"/>
                    <a:pt x="99765" y="11864"/>
                    <a:pt x="92615" y="28757"/>
                  </a:cubicBezTo>
                  <a:cubicBezTo>
                    <a:pt x="86801" y="23591"/>
                    <a:pt x="79160" y="20409"/>
                    <a:pt x="70773" y="20409"/>
                  </a:cubicBezTo>
                  <a:cubicBezTo>
                    <a:pt x="52603" y="20409"/>
                    <a:pt x="37891" y="35141"/>
                    <a:pt x="37891" y="53291"/>
                  </a:cubicBezTo>
                  <a:lnTo>
                    <a:pt x="31762" y="53291"/>
                  </a:lnTo>
                  <a:cubicBezTo>
                    <a:pt x="14300" y="53291"/>
                    <a:pt x="0" y="67571"/>
                    <a:pt x="0" y="85053"/>
                  </a:cubicBezTo>
                  <a:lnTo>
                    <a:pt x="0" y="85053"/>
                  </a:lnTo>
                  <a:cubicBezTo>
                    <a:pt x="0" y="102515"/>
                    <a:pt x="14280" y="116815"/>
                    <a:pt x="31762" y="116815"/>
                  </a:cubicBezTo>
                  <a:lnTo>
                    <a:pt x="180242" y="116815"/>
                  </a:lnTo>
                  <a:cubicBezTo>
                    <a:pt x="197704" y="116815"/>
                    <a:pt x="212004" y="102535"/>
                    <a:pt x="212004" y="85053"/>
                  </a:cubicBezTo>
                  <a:lnTo>
                    <a:pt x="212004" y="85053"/>
                  </a:lnTo>
                  <a:cubicBezTo>
                    <a:pt x="212004" y="68376"/>
                    <a:pt x="198981" y="54626"/>
                    <a:pt x="182599" y="53409"/>
                  </a:cubicBezTo>
                  <a:close/>
                </a:path>
              </a:pathLst>
            </a:custGeom>
            <a:solidFill>
              <a:srgbClr val="C9F5FF"/>
            </a:solidFill>
            <a:ln w="17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62" name="Graphic 510">
              <a:extLst>
                <a:ext uri="{FF2B5EF4-FFF2-40B4-BE49-F238E27FC236}">
                  <a16:creationId xmlns:a16="http://schemas.microsoft.com/office/drawing/2014/main" id="{336A1324-1547-45DF-DD62-CF129B032C89}"/>
                </a:ext>
              </a:extLst>
            </p:cNvPr>
            <p:cNvGrpSpPr/>
            <p:nvPr/>
          </p:nvGrpSpPr>
          <p:grpSpPr>
            <a:xfrm>
              <a:off x="8427716" y="1164345"/>
              <a:ext cx="1910632" cy="3598775"/>
              <a:chOff x="8427716" y="1164345"/>
              <a:chExt cx="1910632" cy="3598775"/>
            </a:xfrm>
          </p:grpSpPr>
          <p:grpSp>
            <p:nvGrpSpPr>
              <p:cNvPr id="563" name="Graphic 510">
                <a:extLst>
                  <a:ext uri="{FF2B5EF4-FFF2-40B4-BE49-F238E27FC236}">
                    <a16:creationId xmlns:a16="http://schemas.microsoft.com/office/drawing/2014/main" id="{66B01EAD-2CC6-E41F-7466-B10F4913AECB}"/>
                  </a:ext>
                </a:extLst>
              </p:cNvPr>
              <p:cNvGrpSpPr/>
              <p:nvPr/>
            </p:nvGrpSpPr>
            <p:grpSpPr>
              <a:xfrm>
                <a:off x="8427736" y="1290368"/>
                <a:ext cx="1910610" cy="2512831"/>
                <a:chOff x="8427736" y="1290368"/>
                <a:chExt cx="1910610" cy="2512831"/>
              </a:xfrm>
            </p:grpSpPr>
            <p:sp>
              <p:nvSpPr>
                <p:cNvPr id="564" name="Freeform: Shape 563">
                  <a:extLst>
                    <a:ext uri="{FF2B5EF4-FFF2-40B4-BE49-F238E27FC236}">
                      <a16:creationId xmlns:a16="http://schemas.microsoft.com/office/drawing/2014/main" id="{41318D3D-1D61-C38B-43AC-D8095C3312F7}"/>
                    </a:ext>
                  </a:extLst>
                </p:cNvPr>
                <p:cNvSpPr/>
                <p:nvPr/>
              </p:nvSpPr>
              <p:spPr>
                <a:xfrm>
                  <a:off x="8427736" y="1290368"/>
                  <a:ext cx="1735790" cy="1735864"/>
                </a:xfrm>
                <a:custGeom>
                  <a:avLst/>
                  <a:gdLst>
                    <a:gd name="connsiteX0" fmla="*/ 1735397 w 1735790"/>
                    <a:gd name="connsiteY0" fmla="*/ 956089 h 1735864"/>
                    <a:gd name="connsiteX1" fmla="*/ 1708035 w 1735790"/>
                    <a:gd name="connsiteY1" fmla="*/ 953064 h 1735864"/>
                    <a:gd name="connsiteX2" fmla="*/ 1640975 w 1735790"/>
                    <a:gd name="connsiteY2" fmla="*/ 946228 h 1735864"/>
                    <a:gd name="connsiteX3" fmla="*/ 1611275 w 1735790"/>
                    <a:gd name="connsiteY3" fmla="*/ 642022 h 1735864"/>
                    <a:gd name="connsiteX4" fmla="*/ 1702594 w 1735790"/>
                    <a:gd name="connsiteY4" fmla="*/ 614267 h 1735864"/>
                    <a:gd name="connsiteX5" fmla="*/ 1543684 w 1735790"/>
                    <a:gd name="connsiteY5" fmla="*/ 316424 h 1735864"/>
                    <a:gd name="connsiteX6" fmla="*/ 1469808 w 1735790"/>
                    <a:gd name="connsiteY6" fmla="*/ 376668 h 1735864"/>
                    <a:gd name="connsiteX7" fmla="*/ 1233918 w 1735790"/>
                    <a:gd name="connsiteY7" fmla="*/ 182324 h 1735864"/>
                    <a:gd name="connsiteX8" fmla="*/ 1278704 w 1735790"/>
                    <a:gd name="connsiteY8" fmla="*/ 98430 h 1735864"/>
                    <a:gd name="connsiteX9" fmla="*/ 955954 w 1735790"/>
                    <a:gd name="connsiteY9" fmla="*/ 0 h 1735864"/>
                    <a:gd name="connsiteX10" fmla="*/ 946211 w 1735790"/>
                    <a:gd name="connsiteY10" fmla="*/ 94796 h 1735864"/>
                    <a:gd name="connsiteX11" fmla="*/ 770978 w 1735790"/>
                    <a:gd name="connsiteY11" fmla="*/ 96897 h 1735864"/>
                    <a:gd name="connsiteX12" fmla="*/ 642004 w 1735790"/>
                    <a:gd name="connsiteY12" fmla="*/ 124515 h 1735864"/>
                    <a:gd name="connsiteX13" fmla="*/ 614248 w 1735790"/>
                    <a:gd name="connsiteY13" fmla="*/ 33196 h 1735864"/>
                    <a:gd name="connsiteX14" fmla="*/ 558227 w 1735790"/>
                    <a:gd name="connsiteY14" fmla="*/ 52309 h 1735864"/>
                    <a:gd name="connsiteX15" fmla="*/ 316425 w 1735790"/>
                    <a:gd name="connsiteY15" fmla="*/ 192086 h 1735864"/>
                    <a:gd name="connsiteX16" fmla="*/ 376650 w 1735790"/>
                    <a:gd name="connsiteY16" fmla="*/ 265982 h 1735864"/>
                    <a:gd name="connsiteX17" fmla="*/ 186881 w 1735790"/>
                    <a:gd name="connsiteY17" fmla="*/ 493444 h 1735864"/>
                    <a:gd name="connsiteX18" fmla="*/ 182304 w 1735790"/>
                    <a:gd name="connsiteY18" fmla="*/ 501851 h 1735864"/>
                    <a:gd name="connsiteX19" fmla="*/ 166551 w 1735790"/>
                    <a:gd name="connsiteY19" fmla="*/ 493444 h 1735864"/>
                    <a:gd name="connsiteX20" fmla="*/ 98430 w 1735790"/>
                    <a:gd name="connsiteY20" fmla="*/ 457066 h 1735864"/>
                    <a:gd name="connsiteX21" fmla="*/ 80005 w 1735790"/>
                    <a:gd name="connsiteY21" fmla="*/ 493444 h 1735864"/>
                    <a:gd name="connsiteX22" fmla="*/ 0 w 1735790"/>
                    <a:gd name="connsiteY22" fmla="*/ 779815 h 1735864"/>
                    <a:gd name="connsiteX23" fmla="*/ 805 w 1735790"/>
                    <a:gd name="connsiteY23" fmla="*/ 779933 h 1735864"/>
                    <a:gd name="connsiteX24" fmla="*/ 63191 w 1735790"/>
                    <a:gd name="connsiteY24" fmla="*/ 786297 h 1735864"/>
                    <a:gd name="connsiteX25" fmla="*/ 94796 w 1735790"/>
                    <a:gd name="connsiteY25" fmla="*/ 789538 h 1735864"/>
                    <a:gd name="connsiteX26" fmla="*/ 91123 w 1735790"/>
                    <a:gd name="connsiteY26" fmla="*/ 845186 h 1735864"/>
                    <a:gd name="connsiteX27" fmla="*/ 97212 w 1735790"/>
                    <a:gd name="connsiteY27" fmla="*/ 967030 h 1735864"/>
                    <a:gd name="connsiteX28" fmla="*/ 124515 w 1735790"/>
                    <a:gd name="connsiteY28" fmla="*/ 1093765 h 1735864"/>
                    <a:gd name="connsiteX29" fmla="*/ 57278 w 1735790"/>
                    <a:gd name="connsiteY29" fmla="*/ 1114193 h 1735864"/>
                    <a:gd name="connsiteX30" fmla="*/ 33196 w 1735790"/>
                    <a:gd name="connsiteY30" fmla="*/ 1121500 h 1735864"/>
                    <a:gd name="connsiteX31" fmla="*/ 57278 w 1735790"/>
                    <a:gd name="connsiteY31" fmla="*/ 1190387 h 1735864"/>
                    <a:gd name="connsiteX32" fmla="*/ 104932 w 1735790"/>
                    <a:gd name="connsiteY32" fmla="*/ 1291174 h 1735864"/>
                    <a:gd name="connsiteX33" fmla="*/ 191635 w 1735790"/>
                    <a:gd name="connsiteY33" fmla="*/ 1419107 h 1735864"/>
                    <a:gd name="connsiteX34" fmla="*/ 265531 w 1735790"/>
                    <a:gd name="connsiteY34" fmla="*/ 1358882 h 1735864"/>
                    <a:gd name="connsiteX35" fmla="*/ 501872 w 1735790"/>
                    <a:gd name="connsiteY35" fmla="*/ 1553443 h 1735864"/>
                    <a:gd name="connsiteX36" fmla="*/ 457087 w 1735790"/>
                    <a:gd name="connsiteY36" fmla="*/ 1637357 h 1735864"/>
                    <a:gd name="connsiteX37" fmla="*/ 779464 w 1735790"/>
                    <a:gd name="connsiteY37" fmla="*/ 1735865 h 1735864"/>
                    <a:gd name="connsiteX38" fmla="*/ 781762 w 1735790"/>
                    <a:gd name="connsiteY38" fmla="*/ 1714769 h 1735864"/>
                    <a:gd name="connsiteX39" fmla="*/ 789206 w 1735790"/>
                    <a:gd name="connsiteY39" fmla="*/ 1641089 h 1735864"/>
                    <a:gd name="connsiteX40" fmla="*/ 1093767 w 1735790"/>
                    <a:gd name="connsiteY40" fmla="*/ 1611271 h 1735864"/>
                    <a:gd name="connsiteX41" fmla="*/ 1121522 w 1735790"/>
                    <a:gd name="connsiteY41" fmla="*/ 1702590 h 1735864"/>
                    <a:gd name="connsiteX42" fmla="*/ 1419031 w 1735790"/>
                    <a:gd name="connsiteY42" fmla="*/ 1543818 h 1735864"/>
                    <a:gd name="connsiteX43" fmla="*/ 1358787 w 1735790"/>
                    <a:gd name="connsiteY43" fmla="*/ 1469922 h 1735864"/>
                    <a:gd name="connsiteX44" fmla="*/ 1553466 w 1735790"/>
                    <a:gd name="connsiteY44" fmla="*/ 1233935 h 1735864"/>
                    <a:gd name="connsiteX45" fmla="*/ 1637380 w 1735790"/>
                    <a:gd name="connsiteY45" fmla="*/ 1278720 h 1735864"/>
                    <a:gd name="connsiteX46" fmla="*/ 1735790 w 1735790"/>
                    <a:gd name="connsiteY46" fmla="*/ 955971 h 1735864"/>
                    <a:gd name="connsiteX47" fmla="*/ 1735437 w 1735790"/>
                    <a:gd name="connsiteY47" fmla="*/ 956089 h 1735864"/>
                    <a:gd name="connsiteX48" fmla="*/ 1260868 w 1735790"/>
                    <a:gd name="connsiteY48" fmla="*/ 1021656 h 1735864"/>
                    <a:gd name="connsiteX49" fmla="*/ 990505 w 1735790"/>
                    <a:gd name="connsiteY49" fmla="*/ 1271570 h 1735864"/>
                    <a:gd name="connsiteX50" fmla="*/ 464512 w 1735790"/>
                    <a:gd name="connsiteY50" fmla="*/ 990444 h 1735864"/>
                    <a:gd name="connsiteX51" fmla="*/ 447599 w 1735790"/>
                    <a:gd name="connsiteY51" fmla="*/ 901895 h 1735864"/>
                    <a:gd name="connsiteX52" fmla="*/ 745305 w 1735790"/>
                    <a:gd name="connsiteY52" fmla="*/ 464570 h 1735864"/>
                    <a:gd name="connsiteX53" fmla="*/ 910304 w 1735790"/>
                    <a:gd name="connsiteY53" fmla="*/ 448305 h 1735864"/>
                    <a:gd name="connsiteX54" fmla="*/ 1103589 w 1735790"/>
                    <a:gd name="connsiteY54" fmla="*/ 518096 h 1735864"/>
                    <a:gd name="connsiteX55" fmla="*/ 1271534 w 1735790"/>
                    <a:gd name="connsiteY55" fmla="*/ 745244 h 1735864"/>
                    <a:gd name="connsiteX56" fmla="*/ 1260848 w 1735790"/>
                    <a:gd name="connsiteY56" fmla="*/ 1021676 h 1735864"/>
                    <a:gd name="connsiteX57" fmla="*/ 1735397 w 1735790"/>
                    <a:gd name="connsiteY57" fmla="*/ 956089 h 1735864"/>
                    <a:gd name="connsiteX58" fmla="*/ 1708035 w 1735790"/>
                    <a:gd name="connsiteY58" fmla="*/ 953064 h 1735864"/>
                    <a:gd name="connsiteX59" fmla="*/ 1640975 w 1735790"/>
                    <a:gd name="connsiteY59" fmla="*/ 946228 h 1735864"/>
                    <a:gd name="connsiteX60" fmla="*/ 1611275 w 1735790"/>
                    <a:gd name="connsiteY60" fmla="*/ 642022 h 1735864"/>
                    <a:gd name="connsiteX61" fmla="*/ 1702594 w 1735790"/>
                    <a:gd name="connsiteY61" fmla="*/ 614267 h 1735864"/>
                    <a:gd name="connsiteX62" fmla="*/ 1543684 w 1735790"/>
                    <a:gd name="connsiteY62" fmla="*/ 316424 h 1735864"/>
                    <a:gd name="connsiteX63" fmla="*/ 1469808 w 1735790"/>
                    <a:gd name="connsiteY63" fmla="*/ 376668 h 1735864"/>
                    <a:gd name="connsiteX64" fmla="*/ 1233918 w 1735790"/>
                    <a:gd name="connsiteY64" fmla="*/ 182324 h 1735864"/>
                    <a:gd name="connsiteX65" fmla="*/ 1278704 w 1735790"/>
                    <a:gd name="connsiteY65" fmla="*/ 98430 h 1735864"/>
                    <a:gd name="connsiteX66" fmla="*/ 955954 w 1735790"/>
                    <a:gd name="connsiteY66" fmla="*/ 0 h 1735864"/>
                    <a:gd name="connsiteX67" fmla="*/ 946211 w 1735790"/>
                    <a:gd name="connsiteY67" fmla="*/ 94796 h 1735864"/>
                    <a:gd name="connsiteX68" fmla="*/ 770978 w 1735790"/>
                    <a:gd name="connsiteY68" fmla="*/ 96897 h 1735864"/>
                    <a:gd name="connsiteX69" fmla="*/ 642004 w 1735790"/>
                    <a:gd name="connsiteY69" fmla="*/ 124515 h 1735864"/>
                    <a:gd name="connsiteX70" fmla="*/ 614248 w 1735790"/>
                    <a:gd name="connsiteY70" fmla="*/ 33196 h 1735864"/>
                    <a:gd name="connsiteX71" fmla="*/ 558227 w 1735790"/>
                    <a:gd name="connsiteY71" fmla="*/ 52309 h 1735864"/>
                    <a:gd name="connsiteX72" fmla="*/ 316425 w 1735790"/>
                    <a:gd name="connsiteY72" fmla="*/ 192086 h 1735864"/>
                    <a:gd name="connsiteX73" fmla="*/ 376650 w 1735790"/>
                    <a:gd name="connsiteY73" fmla="*/ 265982 h 1735864"/>
                    <a:gd name="connsiteX74" fmla="*/ 186881 w 1735790"/>
                    <a:gd name="connsiteY74" fmla="*/ 493444 h 1735864"/>
                    <a:gd name="connsiteX75" fmla="*/ 182304 w 1735790"/>
                    <a:gd name="connsiteY75" fmla="*/ 501851 h 1735864"/>
                    <a:gd name="connsiteX76" fmla="*/ 166551 w 1735790"/>
                    <a:gd name="connsiteY76" fmla="*/ 493444 h 1735864"/>
                    <a:gd name="connsiteX77" fmla="*/ 98430 w 1735790"/>
                    <a:gd name="connsiteY77" fmla="*/ 457066 h 1735864"/>
                    <a:gd name="connsiteX78" fmla="*/ 80005 w 1735790"/>
                    <a:gd name="connsiteY78" fmla="*/ 493444 h 1735864"/>
                    <a:gd name="connsiteX79" fmla="*/ 0 w 1735790"/>
                    <a:gd name="connsiteY79" fmla="*/ 779815 h 1735864"/>
                    <a:gd name="connsiteX80" fmla="*/ 805 w 1735790"/>
                    <a:gd name="connsiteY80" fmla="*/ 779933 h 1735864"/>
                    <a:gd name="connsiteX81" fmla="*/ 63191 w 1735790"/>
                    <a:gd name="connsiteY81" fmla="*/ 786297 h 1735864"/>
                    <a:gd name="connsiteX82" fmla="*/ 94796 w 1735790"/>
                    <a:gd name="connsiteY82" fmla="*/ 789538 h 1735864"/>
                    <a:gd name="connsiteX83" fmla="*/ 91123 w 1735790"/>
                    <a:gd name="connsiteY83" fmla="*/ 845186 h 1735864"/>
                    <a:gd name="connsiteX84" fmla="*/ 97212 w 1735790"/>
                    <a:gd name="connsiteY84" fmla="*/ 967030 h 1735864"/>
                    <a:gd name="connsiteX85" fmla="*/ 124515 w 1735790"/>
                    <a:gd name="connsiteY85" fmla="*/ 1093765 h 1735864"/>
                    <a:gd name="connsiteX86" fmla="*/ 57278 w 1735790"/>
                    <a:gd name="connsiteY86" fmla="*/ 1114193 h 1735864"/>
                    <a:gd name="connsiteX87" fmla="*/ 33196 w 1735790"/>
                    <a:gd name="connsiteY87" fmla="*/ 1121500 h 1735864"/>
                    <a:gd name="connsiteX88" fmla="*/ 57278 w 1735790"/>
                    <a:gd name="connsiteY88" fmla="*/ 1190387 h 1735864"/>
                    <a:gd name="connsiteX89" fmla="*/ 104932 w 1735790"/>
                    <a:gd name="connsiteY89" fmla="*/ 1291174 h 1735864"/>
                    <a:gd name="connsiteX90" fmla="*/ 191635 w 1735790"/>
                    <a:gd name="connsiteY90" fmla="*/ 1419107 h 1735864"/>
                    <a:gd name="connsiteX91" fmla="*/ 265531 w 1735790"/>
                    <a:gd name="connsiteY91" fmla="*/ 1358882 h 1735864"/>
                    <a:gd name="connsiteX92" fmla="*/ 501872 w 1735790"/>
                    <a:gd name="connsiteY92" fmla="*/ 1553443 h 1735864"/>
                    <a:gd name="connsiteX93" fmla="*/ 457087 w 1735790"/>
                    <a:gd name="connsiteY93" fmla="*/ 1637357 h 1735864"/>
                    <a:gd name="connsiteX94" fmla="*/ 779464 w 1735790"/>
                    <a:gd name="connsiteY94" fmla="*/ 1735865 h 1735864"/>
                    <a:gd name="connsiteX95" fmla="*/ 781762 w 1735790"/>
                    <a:gd name="connsiteY95" fmla="*/ 1714769 h 1735864"/>
                    <a:gd name="connsiteX96" fmla="*/ 789206 w 1735790"/>
                    <a:gd name="connsiteY96" fmla="*/ 1641089 h 1735864"/>
                    <a:gd name="connsiteX97" fmla="*/ 1093767 w 1735790"/>
                    <a:gd name="connsiteY97" fmla="*/ 1611271 h 1735864"/>
                    <a:gd name="connsiteX98" fmla="*/ 1121522 w 1735790"/>
                    <a:gd name="connsiteY98" fmla="*/ 1702590 h 1735864"/>
                    <a:gd name="connsiteX99" fmla="*/ 1419031 w 1735790"/>
                    <a:gd name="connsiteY99" fmla="*/ 1543818 h 1735864"/>
                    <a:gd name="connsiteX100" fmla="*/ 1358787 w 1735790"/>
                    <a:gd name="connsiteY100" fmla="*/ 1469922 h 1735864"/>
                    <a:gd name="connsiteX101" fmla="*/ 1553466 w 1735790"/>
                    <a:gd name="connsiteY101" fmla="*/ 1233935 h 1735864"/>
                    <a:gd name="connsiteX102" fmla="*/ 1637380 w 1735790"/>
                    <a:gd name="connsiteY102" fmla="*/ 1278720 h 1735864"/>
                    <a:gd name="connsiteX103" fmla="*/ 1735790 w 1735790"/>
                    <a:gd name="connsiteY103" fmla="*/ 955971 h 1735864"/>
                    <a:gd name="connsiteX104" fmla="*/ 1735437 w 1735790"/>
                    <a:gd name="connsiteY104" fmla="*/ 956089 h 1735864"/>
                    <a:gd name="connsiteX105" fmla="*/ 1260868 w 1735790"/>
                    <a:gd name="connsiteY105" fmla="*/ 1021656 h 1735864"/>
                    <a:gd name="connsiteX106" fmla="*/ 990505 w 1735790"/>
                    <a:gd name="connsiteY106" fmla="*/ 1271570 h 1735864"/>
                    <a:gd name="connsiteX107" fmla="*/ 464512 w 1735790"/>
                    <a:gd name="connsiteY107" fmla="*/ 990444 h 1735864"/>
                    <a:gd name="connsiteX108" fmla="*/ 447599 w 1735790"/>
                    <a:gd name="connsiteY108" fmla="*/ 901895 h 1735864"/>
                    <a:gd name="connsiteX109" fmla="*/ 745305 w 1735790"/>
                    <a:gd name="connsiteY109" fmla="*/ 464570 h 1735864"/>
                    <a:gd name="connsiteX110" fmla="*/ 910304 w 1735790"/>
                    <a:gd name="connsiteY110" fmla="*/ 448305 h 1735864"/>
                    <a:gd name="connsiteX111" fmla="*/ 1103589 w 1735790"/>
                    <a:gd name="connsiteY111" fmla="*/ 518096 h 1735864"/>
                    <a:gd name="connsiteX112" fmla="*/ 1271534 w 1735790"/>
                    <a:gd name="connsiteY112" fmla="*/ 745244 h 1735864"/>
                    <a:gd name="connsiteX113" fmla="*/ 1260848 w 1735790"/>
                    <a:gd name="connsiteY113" fmla="*/ 1021676 h 17358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</a:cxnLst>
                  <a:rect l="l" t="t" r="r" b="b"/>
                  <a:pathLst>
                    <a:path w="1735790" h="1735864">
                      <a:moveTo>
                        <a:pt x="1735397" y="956089"/>
                      </a:moveTo>
                      <a:lnTo>
                        <a:pt x="1708035" y="953064"/>
                      </a:lnTo>
                      <a:lnTo>
                        <a:pt x="1640975" y="946228"/>
                      </a:lnTo>
                      <a:cubicBezTo>
                        <a:pt x="1651189" y="846777"/>
                        <a:pt x="1642153" y="743732"/>
                        <a:pt x="1611275" y="642022"/>
                      </a:cubicBezTo>
                      <a:lnTo>
                        <a:pt x="1702594" y="614267"/>
                      </a:lnTo>
                      <a:cubicBezTo>
                        <a:pt x="1668534" y="502185"/>
                        <a:pt x="1613809" y="401674"/>
                        <a:pt x="1543684" y="316424"/>
                      </a:cubicBezTo>
                      <a:lnTo>
                        <a:pt x="1469808" y="376668"/>
                      </a:lnTo>
                      <a:cubicBezTo>
                        <a:pt x="1404496" y="296016"/>
                        <a:pt x="1323764" y="230605"/>
                        <a:pt x="1233918" y="182324"/>
                      </a:cubicBezTo>
                      <a:lnTo>
                        <a:pt x="1278704" y="98430"/>
                      </a:lnTo>
                      <a:cubicBezTo>
                        <a:pt x="1179468" y="45453"/>
                        <a:pt x="1069783" y="11511"/>
                        <a:pt x="955954" y="0"/>
                      </a:cubicBezTo>
                      <a:lnTo>
                        <a:pt x="946211" y="94796"/>
                      </a:lnTo>
                      <a:cubicBezTo>
                        <a:pt x="888677" y="88883"/>
                        <a:pt x="829945" y="89433"/>
                        <a:pt x="770978" y="96897"/>
                      </a:cubicBezTo>
                      <a:cubicBezTo>
                        <a:pt x="728019" y="102339"/>
                        <a:pt x="684884" y="111492"/>
                        <a:pt x="642004" y="124515"/>
                      </a:cubicBezTo>
                      <a:lnTo>
                        <a:pt x="614248" y="33196"/>
                      </a:lnTo>
                      <a:cubicBezTo>
                        <a:pt x="595234" y="38952"/>
                        <a:pt x="576534" y="45335"/>
                        <a:pt x="558227" y="52309"/>
                      </a:cubicBezTo>
                      <a:cubicBezTo>
                        <a:pt x="468519" y="86271"/>
                        <a:pt x="387198" y="133865"/>
                        <a:pt x="316425" y="192086"/>
                      </a:cubicBezTo>
                      <a:lnTo>
                        <a:pt x="376650" y="265982"/>
                      </a:lnTo>
                      <a:cubicBezTo>
                        <a:pt x="298511" y="329251"/>
                        <a:pt x="234672" y="406957"/>
                        <a:pt x="186881" y="493444"/>
                      </a:cubicBezTo>
                      <a:cubicBezTo>
                        <a:pt x="185329" y="496234"/>
                        <a:pt x="183817" y="499042"/>
                        <a:pt x="182304" y="501851"/>
                      </a:cubicBezTo>
                      <a:lnTo>
                        <a:pt x="166551" y="493444"/>
                      </a:lnTo>
                      <a:lnTo>
                        <a:pt x="98430" y="457066"/>
                      </a:lnTo>
                      <a:cubicBezTo>
                        <a:pt x="92007" y="469048"/>
                        <a:pt x="85839" y="481187"/>
                        <a:pt x="80005" y="493444"/>
                      </a:cubicBezTo>
                      <a:cubicBezTo>
                        <a:pt x="37321" y="582897"/>
                        <a:pt x="10116" y="679736"/>
                        <a:pt x="0" y="779815"/>
                      </a:cubicBezTo>
                      <a:lnTo>
                        <a:pt x="805" y="779933"/>
                      </a:lnTo>
                      <a:lnTo>
                        <a:pt x="63191" y="786297"/>
                      </a:lnTo>
                      <a:lnTo>
                        <a:pt x="94796" y="789538"/>
                      </a:lnTo>
                      <a:cubicBezTo>
                        <a:pt x="92910" y="807963"/>
                        <a:pt x="91673" y="826526"/>
                        <a:pt x="91123" y="845186"/>
                      </a:cubicBezTo>
                      <a:cubicBezTo>
                        <a:pt x="89944" y="885473"/>
                        <a:pt x="91908" y="926232"/>
                        <a:pt x="97212" y="967030"/>
                      </a:cubicBezTo>
                      <a:cubicBezTo>
                        <a:pt x="102692" y="1009340"/>
                        <a:pt x="111748" y="1051729"/>
                        <a:pt x="124515" y="1093765"/>
                      </a:cubicBezTo>
                      <a:lnTo>
                        <a:pt x="57278" y="1114193"/>
                      </a:lnTo>
                      <a:lnTo>
                        <a:pt x="33196" y="1121500"/>
                      </a:lnTo>
                      <a:cubicBezTo>
                        <a:pt x="40327" y="1144993"/>
                        <a:pt x="48380" y="1167955"/>
                        <a:pt x="57278" y="1190387"/>
                      </a:cubicBezTo>
                      <a:cubicBezTo>
                        <a:pt x="71146" y="1225371"/>
                        <a:pt x="87096" y="1258979"/>
                        <a:pt x="104932" y="1291174"/>
                      </a:cubicBezTo>
                      <a:cubicBezTo>
                        <a:pt x="130231" y="1336823"/>
                        <a:pt x="159303" y="1379566"/>
                        <a:pt x="191635" y="1419107"/>
                      </a:cubicBezTo>
                      <a:lnTo>
                        <a:pt x="265531" y="1358882"/>
                      </a:lnTo>
                      <a:cubicBezTo>
                        <a:pt x="331177" y="1439437"/>
                        <a:pt x="411987" y="1505181"/>
                        <a:pt x="501872" y="1553443"/>
                      </a:cubicBezTo>
                      <a:lnTo>
                        <a:pt x="457087" y="1637357"/>
                      </a:lnTo>
                      <a:cubicBezTo>
                        <a:pt x="556302" y="1690333"/>
                        <a:pt x="665653" y="1724374"/>
                        <a:pt x="779464" y="1735865"/>
                      </a:cubicBezTo>
                      <a:lnTo>
                        <a:pt x="781762" y="1714769"/>
                      </a:lnTo>
                      <a:lnTo>
                        <a:pt x="789206" y="1641089"/>
                      </a:lnTo>
                      <a:cubicBezTo>
                        <a:pt x="888658" y="1651303"/>
                        <a:pt x="992077" y="1642189"/>
                        <a:pt x="1093767" y="1611271"/>
                      </a:cubicBezTo>
                      <a:lnTo>
                        <a:pt x="1121522" y="1702590"/>
                      </a:lnTo>
                      <a:cubicBezTo>
                        <a:pt x="1233604" y="1668549"/>
                        <a:pt x="1333782" y="1613923"/>
                        <a:pt x="1419031" y="1543818"/>
                      </a:cubicBezTo>
                      <a:lnTo>
                        <a:pt x="1358787" y="1469922"/>
                      </a:lnTo>
                      <a:cubicBezTo>
                        <a:pt x="1439440" y="1404610"/>
                        <a:pt x="1505204" y="1323781"/>
                        <a:pt x="1553466" y="1233935"/>
                      </a:cubicBezTo>
                      <a:lnTo>
                        <a:pt x="1637380" y="1278720"/>
                      </a:lnTo>
                      <a:cubicBezTo>
                        <a:pt x="1690357" y="1179505"/>
                        <a:pt x="1724280" y="1069801"/>
                        <a:pt x="1735790" y="955971"/>
                      </a:cubicBezTo>
                      <a:lnTo>
                        <a:pt x="1735437" y="956089"/>
                      </a:lnTo>
                      <a:close/>
                      <a:moveTo>
                        <a:pt x="1260868" y="1021656"/>
                      </a:moveTo>
                      <a:cubicBezTo>
                        <a:pt x="1215395" y="1137686"/>
                        <a:pt x="1119146" y="1232501"/>
                        <a:pt x="990505" y="1271570"/>
                      </a:cubicBezTo>
                      <a:cubicBezTo>
                        <a:pt x="767737" y="1339259"/>
                        <a:pt x="532299" y="1213546"/>
                        <a:pt x="464512" y="990444"/>
                      </a:cubicBezTo>
                      <a:cubicBezTo>
                        <a:pt x="455574" y="961000"/>
                        <a:pt x="449996" y="931359"/>
                        <a:pt x="447599" y="901895"/>
                      </a:cubicBezTo>
                      <a:cubicBezTo>
                        <a:pt x="431748" y="708394"/>
                        <a:pt x="551981" y="523301"/>
                        <a:pt x="745305" y="464570"/>
                      </a:cubicBezTo>
                      <a:cubicBezTo>
                        <a:pt x="800462" y="447814"/>
                        <a:pt x="856365" y="442884"/>
                        <a:pt x="910304" y="448305"/>
                      </a:cubicBezTo>
                      <a:cubicBezTo>
                        <a:pt x="979957" y="455318"/>
                        <a:pt x="1046350" y="479616"/>
                        <a:pt x="1103589" y="518096"/>
                      </a:cubicBezTo>
                      <a:cubicBezTo>
                        <a:pt x="1181315" y="570326"/>
                        <a:pt x="1242188" y="648661"/>
                        <a:pt x="1271534" y="745244"/>
                      </a:cubicBezTo>
                      <a:cubicBezTo>
                        <a:pt x="1300252" y="839726"/>
                        <a:pt x="1294261" y="936427"/>
                        <a:pt x="1260848" y="1021676"/>
                      </a:cubicBezTo>
                      <a:close/>
                      <a:moveTo>
                        <a:pt x="1735397" y="956089"/>
                      </a:moveTo>
                      <a:lnTo>
                        <a:pt x="1708035" y="953064"/>
                      </a:lnTo>
                      <a:lnTo>
                        <a:pt x="1640975" y="946228"/>
                      </a:lnTo>
                      <a:cubicBezTo>
                        <a:pt x="1651189" y="846777"/>
                        <a:pt x="1642153" y="743732"/>
                        <a:pt x="1611275" y="642022"/>
                      </a:cubicBezTo>
                      <a:lnTo>
                        <a:pt x="1702594" y="614267"/>
                      </a:lnTo>
                      <a:cubicBezTo>
                        <a:pt x="1668534" y="502185"/>
                        <a:pt x="1613809" y="401674"/>
                        <a:pt x="1543684" y="316424"/>
                      </a:cubicBezTo>
                      <a:lnTo>
                        <a:pt x="1469808" y="376668"/>
                      </a:lnTo>
                      <a:cubicBezTo>
                        <a:pt x="1404496" y="296016"/>
                        <a:pt x="1323764" y="230605"/>
                        <a:pt x="1233918" y="182324"/>
                      </a:cubicBezTo>
                      <a:lnTo>
                        <a:pt x="1278704" y="98430"/>
                      </a:lnTo>
                      <a:cubicBezTo>
                        <a:pt x="1179468" y="45453"/>
                        <a:pt x="1069783" y="11511"/>
                        <a:pt x="955954" y="0"/>
                      </a:cubicBezTo>
                      <a:lnTo>
                        <a:pt x="946211" y="94796"/>
                      </a:lnTo>
                      <a:cubicBezTo>
                        <a:pt x="888677" y="88883"/>
                        <a:pt x="829945" y="89433"/>
                        <a:pt x="770978" y="96897"/>
                      </a:cubicBezTo>
                      <a:cubicBezTo>
                        <a:pt x="728019" y="102339"/>
                        <a:pt x="684884" y="111492"/>
                        <a:pt x="642004" y="124515"/>
                      </a:cubicBezTo>
                      <a:lnTo>
                        <a:pt x="614248" y="33196"/>
                      </a:lnTo>
                      <a:cubicBezTo>
                        <a:pt x="595234" y="38952"/>
                        <a:pt x="576534" y="45335"/>
                        <a:pt x="558227" y="52309"/>
                      </a:cubicBezTo>
                      <a:cubicBezTo>
                        <a:pt x="468519" y="86271"/>
                        <a:pt x="387198" y="133865"/>
                        <a:pt x="316425" y="192086"/>
                      </a:cubicBezTo>
                      <a:lnTo>
                        <a:pt x="376650" y="265982"/>
                      </a:lnTo>
                      <a:cubicBezTo>
                        <a:pt x="298511" y="329251"/>
                        <a:pt x="234672" y="406957"/>
                        <a:pt x="186881" y="493444"/>
                      </a:cubicBezTo>
                      <a:cubicBezTo>
                        <a:pt x="185329" y="496234"/>
                        <a:pt x="183817" y="499042"/>
                        <a:pt x="182304" y="501851"/>
                      </a:cubicBezTo>
                      <a:lnTo>
                        <a:pt x="166551" y="493444"/>
                      </a:lnTo>
                      <a:lnTo>
                        <a:pt x="98430" y="457066"/>
                      </a:lnTo>
                      <a:cubicBezTo>
                        <a:pt x="92007" y="469048"/>
                        <a:pt x="85839" y="481187"/>
                        <a:pt x="80005" y="493444"/>
                      </a:cubicBezTo>
                      <a:cubicBezTo>
                        <a:pt x="37321" y="582897"/>
                        <a:pt x="10116" y="679736"/>
                        <a:pt x="0" y="779815"/>
                      </a:cubicBezTo>
                      <a:lnTo>
                        <a:pt x="805" y="779933"/>
                      </a:lnTo>
                      <a:lnTo>
                        <a:pt x="63191" y="786297"/>
                      </a:lnTo>
                      <a:lnTo>
                        <a:pt x="94796" y="789538"/>
                      </a:lnTo>
                      <a:cubicBezTo>
                        <a:pt x="92910" y="807963"/>
                        <a:pt x="91673" y="826526"/>
                        <a:pt x="91123" y="845186"/>
                      </a:cubicBezTo>
                      <a:cubicBezTo>
                        <a:pt x="89944" y="885473"/>
                        <a:pt x="91908" y="926232"/>
                        <a:pt x="97212" y="967030"/>
                      </a:cubicBezTo>
                      <a:cubicBezTo>
                        <a:pt x="102692" y="1009340"/>
                        <a:pt x="111748" y="1051729"/>
                        <a:pt x="124515" y="1093765"/>
                      </a:cubicBezTo>
                      <a:lnTo>
                        <a:pt x="57278" y="1114193"/>
                      </a:lnTo>
                      <a:lnTo>
                        <a:pt x="33196" y="1121500"/>
                      </a:lnTo>
                      <a:cubicBezTo>
                        <a:pt x="40327" y="1144993"/>
                        <a:pt x="48380" y="1167955"/>
                        <a:pt x="57278" y="1190387"/>
                      </a:cubicBezTo>
                      <a:cubicBezTo>
                        <a:pt x="71146" y="1225371"/>
                        <a:pt x="87096" y="1258979"/>
                        <a:pt x="104932" y="1291174"/>
                      </a:cubicBezTo>
                      <a:cubicBezTo>
                        <a:pt x="130231" y="1336823"/>
                        <a:pt x="159303" y="1379566"/>
                        <a:pt x="191635" y="1419107"/>
                      </a:cubicBezTo>
                      <a:lnTo>
                        <a:pt x="265531" y="1358882"/>
                      </a:lnTo>
                      <a:cubicBezTo>
                        <a:pt x="331177" y="1439437"/>
                        <a:pt x="411987" y="1505181"/>
                        <a:pt x="501872" y="1553443"/>
                      </a:cubicBezTo>
                      <a:lnTo>
                        <a:pt x="457087" y="1637357"/>
                      </a:lnTo>
                      <a:cubicBezTo>
                        <a:pt x="556302" y="1690333"/>
                        <a:pt x="665653" y="1724374"/>
                        <a:pt x="779464" y="1735865"/>
                      </a:cubicBezTo>
                      <a:lnTo>
                        <a:pt x="781762" y="1714769"/>
                      </a:lnTo>
                      <a:lnTo>
                        <a:pt x="789206" y="1641089"/>
                      </a:lnTo>
                      <a:cubicBezTo>
                        <a:pt x="888658" y="1651303"/>
                        <a:pt x="992077" y="1642189"/>
                        <a:pt x="1093767" y="1611271"/>
                      </a:cubicBezTo>
                      <a:lnTo>
                        <a:pt x="1121522" y="1702590"/>
                      </a:lnTo>
                      <a:cubicBezTo>
                        <a:pt x="1233604" y="1668549"/>
                        <a:pt x="1333782" y="1613923"/>
                        <a:pt x="1419031" y="1543818"/>
                      </a:cubicBezTo>
                      <a:lnTo>
                        <a:pt x="1358787" y="1469922"/>
                      </a:lnTo>
                      <a:cubicBezTo>
                        <a:pt x="1439440" y="1404610"/>
                        <a:pt x="1505204" y="1323781"/>
                        <a:pt x="1553466" y="1233935"/>
                      </a:cubicBezTo>
                      <a:lnTo>
                        <a:pt x="1637380" y="1278720"/>
                      </a:lnTo>
                      <a:cubicBezTo>
                        <a:pt x="1690357" y="1179505"/>
                        <a:pt x="1724280" y="1069801"/>
                        <a:pt x="1735790" y="955971"/>
                      </a:cubicBezTo>
                      <a:lnTo>
                        <a:pt x="1735437" y="956089"/>
                      </a:lnTo>
                      <a:close/>
                      <a:moveTo>
                        <a:pt x="1260868" y="1021656"/>
                      </a:moveTo>
                      <a:cubicBezTo>
                        <a:pt x="1215395" y="1137686"/>
                        <a:pt x="1119146" y="1232501"/>
                        <a:pt x="990505" y="1271570"/>
                      </a:cubicBezTo>
                      <a:cubicBezTo>
                        <a:pt x="767737" y="1339259"/>
                        <a:pt x="532299" y="1213546"/>
                        <a:pt x="464512" y="990444"/>
                      </a:cubicBezTo>
                      <a:cubicBezTo>
                        <a:pt x="455574" y="961000"/>
                        <a:pt x="449996" y="931359"/>
                        <a:pt x="447599" y="901895"/>
                      </a:cubicBezTo>
                      <a:cubicBezTo>
                        <a:pt x="431748" y="708394"/>
                        <a:pt x="551981" y="523301"/>
                        <a:pt x="745305" y="464570"/>
                      </a:cubicBezTo>
                      <a:cubicBezTo>
                        <a:pt x="800462" y="447814"/>
                        <a:pt x="856365" y="442884"/>
                        <a:pt x="910304" y="448305"/>
                      </a:cubicBezTo>
                      <a:cubicBezTo>
                        <a:pt x="979957" y="455318"/>
                        <a:pt x="1046350" y="479616"/>
                        <a:pt x="1103589" y="518096"/>
                      </a:cubicBezTo>
                      <a:cubicBezTo>
                        <a:pt x="1181315" y="570326"/>
                        <a:pt x="1242188" y="648661"/>
                        <a:pt x="1271534" y="745244"/>
                      </a:cubicBezTo>
                      <a:cubicBezTo>
                        <a:pt x="1300252" y="839726"/>
                        <a:pt x="1294261" y="936427"/>
                        <a:pt x="1260848" y="1021676"/>
                      </a:cubicBezTo>
                      <a:close/>
                    </a:path>
                  </a:pathLst>
                </a:custGeom>
                <a:solidFill>
                  <a:srgbClr val="9FD1FC"/>
                </a:solidFill>
                <a:ln w="17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65" name="Freeform: Shape 564">
                  <a:extLst>
                    <a:ext uri="{FF2B5EF4-FFF2-40B4-BE49-F238E27FC236}">
                      <a16:creationId xmlns:a16="http://schemas.microsoft.com/office/drawing/2014/main" id="{C149D712-5CCB-213D-1106-879428672007}"/>
                    </a:ext>
                  </a:extLst>
                </p:cNvPr>
                <p:cNvSpPr/>
                <p:nvPr/>
              </p:nvSpPr>
              <p:spPr>
                <a:xfrm>
                  <a:off x="8466393" y="1329064"/>
                  <a:ext cx="1658437" cy="1658492"/>
                </a:xfrm>
                <a:custGeom>
                  <a:avLst/>
                  <a:gdLst>
                    <a:gd name="connsiteX0" fmla="*/ 1564270 w 1658437"/>
                    <a:gd name="connsiteY0" fmla="*/ 938528 h 1658492"/>
                    <a:gd name="connsiteX1" fmla="*/ 1567806 w 1658437"/>
                    <a:gd name="connsiteY1" fmla="*/ 903996 h 1658492"/>
                    <a:gd name="connsiteX2" fmla="*/ 1571656 w 1658437"/>
                    <a:gd name="connsiteY2" fmla="*/ 829099 h 1658492"/>
                    <a:gd name="connsiteX3" fmla="*/ 1539422 w 1658437"/>
                    <a:gd name="connsiteY3" fmla="*/ 613402 h 1658492"/>
                    <a:gd name="connsiteX4" fmla="*/ 1529365 w 1658437"/>
                    <a:gd name="connsiteY4" fmla="*/ 580226 h 1658492"/>
                    <a:gd name="connsiteX5" fmla="*/ 1620016 w 1658437"/>
                    <a:gd name="connsiteY5" fmla="*/ 552687 h 1658492"/>
                    <a:gd name="connsiteX6" fmla="*/ 1499626 w 1658437"/>
                    <a:gd name="connsiteY6" fmla="*/ 326874 h 1658492"/>
                    <a:gd name="connsiteX7" fmla="*/ 1426103 w 1658437"/>
                    <a:gd name="connsiteY7" fmla="*/ 386843 h 1658492"/>
                    <a:gd name="connsiteX8" fmla="*/ 1404201 w 1658437"/>
                    <a:gd name="connsiteY8" fmla="*/ 359795 h 1658492"/>
                    <a:gd name="connsiteX9" fmla="*/ 1178840 w 1658437"/>
                    <a:gd name="connsiteY9" fmla="*/ 174172 h 1658492"/>
                    <a:gd name="connsiteX10" fmla="*/ 1148374 w 1658437"/>
                    <a:gd name="connsiteY10" fmla="*/ 157810 h 1658492"/>
                    <a:gd name="connsiteX11" fmla="*/ 1192786 w 1658437"/>
                    <a:gd name="connsiteY11" fmla="*/ 74623 h 1658492"/>
                    <a:gd name="connsiteX12" fmla="*/ 948155 w 1658437"/>
                    <a:gd name="connsiteY12" fmla="*/ 0 h 1658492"/>
                    <a:gd name="connsiteX13" fmla="*/ 938491 w 1658437"/>
                    <a:gd name="connsiteY13" fmla="*/ 94147 h 1658492"/>
                    <a:gd name="connsiteX14" fmla="*/ 903999 w 1658437"/>
                    <a:gd name="connsiteY14" fmla="*/ 90612 h 1658492"/>
                    <a:gd name="connsiteX15" fmla="*/ 829120 w 1658437"/>
                    <a:gd name="connsiteY15" fmla="*/ 86762 h 1658492"/>
                    <a:gd name="connsiteX16" fmla="*/ 736780 w 1658437"/>
                    <a:gd name="connsiteY16" fmla="*/ 92596 h 1658492"/>
                    <a:gd name="connsiteX17" fmla="*/ 736662 w 1658437"/>
                    <a:gd name="connsiteY17" fmla="*/ 92596 h 1658492"/>
                    <a:gd name="connsiteX18" fmla="*/ 613404 w 1658437"/>
                    <a:gd name="connsiteY18" fmla="*/ 118996 h 1658492"/>
                    <a:gd name="connsiteX19" fmla="*/ 580227 w 1658437"/>
                    <a:gd name="connsiteY19" fmla="*/ 129072 h 1658492"/>
                    <a:gd name="connsiteX20" fmla="*/ 552688 w 1658437"/>
                    <a:gd name="connsiteY20" fmla="*/ 38421 h 1658492"/>
                    <a:gd name="connsiteX21" fmla="*/ 531827 w 1658437"/>
                    <a:gd name="connsiteY21" fmla="*/ 46003 h 1658492"/>
                    <a:gd name="connsiteX22" fmla="*/ 524324 w 1658437"/>
                    <a:gd name="connsiteY22" fmla="*/ 48891 h 1658492"/>
                    <a:gd name="connsiteX23" fmla="*/ 326895 w 1658437"/>
                    <a:gd name="connsiteY23" fmla="*/ 158792 h 1658492"/>
                    <a:gd name="connsiteX24" fmla="*/ 386844 w 1658437"/>
                    <a:gd name="connsiteY24" fmla="*/ 232314 h 1658492"/>
                    <a:gd name="connsiteX25" fmla="*/ 359796 w 1658437"/>
                    <a:gd name="connsiteY25" fmla="*/ 254216 h 1658492"/>
                    <a:gd name="connsiteX26" fmla="*/ 188119 w 1658437"/>
                    <a:gd name="connsiteY26" fmla="*/ 454729 h 1658492"/>
                    <a:gd name="connsiteX27" fmla="*/ 174172 w 1658437"/>
                    <a:gd name="connsiteY27" fmla="*/ 479557 h 1658492"/>
                    <a:gd name="connsiteX28" fmla="*/ 157810 w 1658437"/>
                    <a:gd name="connsiteY28" fmla="*/ 510023 h 1658492"/>
                    <a:gd name="connsiteX29" fmla="*/ 74564 w 1658437"/>
                    <a:gd name="connsiteY29" fmla="*/ 465571 h 1658492"/>
                    <a:gd name="connsiteX30" fmla="*/ 0 w 1658437"/>
                    <a:gd name="connsiteY30" fmla="*/ 710260 h 1658492"/>
                    <a:gd name="connsiteX31" fmla="*/ 28050 w 1658437"/>
                    <a:gd name="connsiteY31" fmla="*/ 713109 h 1658492"/>
                    <a:gd name="connsiteX32" fmla="*/ 94148 w 1658437"/>
                    <a:gd name="connsiteY32" fmla="*/ 719905 h 1658492"/>
                    <a:gd name="connsiteX33" fmla="*/ 90612 w 1658437"/>
                    <a:gd name="connsiteY33" fmla="*/ 754398 h 1658492"/>
                    <a:gd name="connsiteX34" fmla="*/ 87155 w 1658437"/>
                    <a:gd name="connsiteY34" fmla="*/ 806510 h 1658492"/>
                    <a:gd name="connsiteX35" fmla="*/ 86801 w 1658437"/>
                    <a:gd name="connsiteY35" fmla="*/ 829334 h 1658492"/>
                    <a:gd name="connsiteX36" fmla="*/ 92930 w 1658437"/>
                    <a:gd name="connsiteY36" fmla="*/ 923894 h 1658492"/>
                    <a:gd name="connsiteX37" fmla="*/ 119015 w 1658437"/>
                    <a:gd name="connsiteY37" fmla="*/ 1045011 h 1658492"/>
                    <a:gd name="connsiteX38" fmla="*/ 129073 w 1658437"/>
                    <a:gd name="connsiteY38" fmla="*/ 1078188 h 1658492"/>
                    <a:gd name="connsiteX39" fmla="*/ 38441 w 1658437"/>
                    <a:gd name="connsiteY39" fmla="*/ 1105707 h 1658492"/>
                    <a:gd name="connsiteX40" fmla="*/ 50816 w 1658437"/>
                    <a:gd name="connsiteY40" fmla="*/ 1138923 h 1658492"/>
                    <a:gd name="connsiteX41" fmla="*/ 96564 w 1658437"/>
                    <a:gd name="connsiteY41" fmla="*/ 1235683 h 1658492"/>
                    <a:gd name="connsiteX42" fmla="*/ 158438 w 1658437"/>
                    <a:gd name="connsiteY42" fmla="*/ 1331225 h 1658492"/>
                    <a:gd name="connsiteX43" fmla="*/ 231824 w 1658437"/>
                    <a:gd name="connsiteY43" fmla="*/ 1271413 h 1658492"/>
                    <a:gd name="connsiteX44" fmla="*/ 253725 w 1658437"/>
                    <a:gd name="connsiteY44" fmla="*/ 1298284 h 1658492"/>
                    <a:gd name="connsiteX45" fmla="*/ 479597 w 1658437"/>
                    <a:gd name="connsiteY45" fmla="*/ 1484222 h 1658492"/>
                    <a:gd name="connsiteX46" fmla="*/ 510063 w 1658437"/>
                    <a:gd name="connsiteY46" fmla="*/ 1500585 h 1658492"/>
                    <a:gd name="connsiteX47" fmla="*/ 465651 w 1658437"/>
                    <a:gd name="connsiteY47" fmla="*/ 1583791 h 1658492"/>
                    <a:gd name="connsiteX48" fmla="*/ 710026 w 1658437"/>
                    <a:gd name="connsiteY48" fmla="*/ 1658492 h 1658492"/>
                    <a:gd name="connsiteX49" fmla="*/ 719553 w 1658437"/>
                    <a:gd name="connsiteY49" fmla="*/ 1564364 h 1658492"/>
                    <a:gd name="connsiteX50" fmla="*/ 754085 w 1658437"/>
                    <a:gd name="connsiteY50" fmla="*/ 1567900 h 1658492"/>
                    <a:gd name="connsiteX51" fmla="*/ 828767 w 1658437"/>
                    <a:gd name="connsiteY51" fmla="*/ 1571711 h 1658492"/>
                    <a:gd name="connsiteX52" fmla="*/ 1045014 w 1658437"/>
                    <a:gd name="connsiteY52" fmla="*/ 1539398 h 1658492"/>
                    <a:gd name="connsiteX53" fmla="*/ 1078191 w 1658437"/>
                    <a:gd name="connsiteY53" fmla="*/ 1529322 h 1658492"/>
                    <a:gd name="connsiteX54" fmla="*/ 1105749 w 1658437"/>
                    <a:gd name="connsiteY54" fmla="*/ 1619973 h 1658492"/>
                    <a:gd name="connsiteX55" fmla="*/ 1331228 w 1658437"/>
                    <a:gd name="connsiteY55" fmla="*/ 1499701 h 1658492"/>
                    <a:gd name="connsiteX56" fmla="*/ 1271279 w 1658437"/>
                    <a:gd name="connsiteY56" fmla="*/ 1426158 h 1658492"/>
                    <a:gd name="connsiteX57" fmla="*/ 1298307 w 1658437"/>
                    <a:gd name="connsiteY57" fmla="*/ 1404276 h 1658492"/>
                    <a:gd name="connsiteX58" fmla="*/ 1484265 w 1658437"/>
                    <a:gd name="connsiteY58" fmla="*/ 1178798 h 1658492"/>
                    <a:gd name="connsiteX59" fmla="*/ 1500627 w 1658437"/>
                    <a:gd name="connsiteY59" fmla="*/ 1148332 h 1658492"/>
                    <a:gd name="connsiteX60" fmla="*/ 1583834 w 1658437"/>
                    <a:gd name="connsiteY60" fmla="*/ 1192744 h 1658492"/>
                    <a:gd name="connsiteX61" fmla="*/ 1658437 w 1658437"/>
                    <a:gd name="connsiteY61" fmla="*/ 948055 h 1658492"/>
                    <a:gd name="connsiteX62" fmla="*/ 1564290 w 1658437"/>
                    <a:gd name="connsiteY62" fmla="*/ 938469 h 1658492"/>
                    <a:gd name="connsiteX63" fmla="*/ 1254504 w 1658437"/>
                    <a:gd name="connsiteY63" fmla="*/ 995630 h 1658492"/>
                    <a:gd name="connsiteX64" fmla="*/ 961925 w 1658437"/>
                    <a:gd name="connsiteY64" fmla="*/ 1266070 h 1658492"/>
                    <a:gd name="connsiteX65" fmla="*/ 829140 w 1658437"/>
                    <a:gd name="connsiteY65" fmla="*/ 1285910 h 1658492"/>
                    <a:gd name="connsiteX66" fmla="*/ 392678 w 1658437"/>
                    <a:gd name="connsiteY66" fmla="*/ 961864 h 1658492"/>
                    <a:gd name="connsiteX67" fmla="*/ 374371 w 1658437"/>
                    <a:gd name="connsiteY67" fmla="*/ 866066 h 1658492"/>
                    <a:gd name="connsiteX68" fmla="*/ 373350 w 1658437"/>
                    <a:gd name="connsiteY68" fmla="*/ 849881 h 1658492"/>
                    <a:gd name="connsiteX69" fmla="*/ 372859 w 1658437"/>
                    <a:gd name="connsiteY69" fmla="*/ 829040 h 1658492"/>
                    <a:gd name="connsiteX70" fmla="*/ 696551 w 1658437"/>
                    <a:gd name="connsiteY70" fmla="*/ 392736 h 1658492"/>
                    <a:gd name="connsiteX71" fmla="*/ 829710 w 1658437"/>
                    <a:gd name="connsiteY71" fmla="*/ 372858 h 1658492"/>
                    <a:gd name="connsiteX72" fmla="*/ 833520 w 1658437"/>
                    <a:gd name="connsiteY72" fmla="*/ 372858 h 1658492"/>
                    <a:gd name="connsiteX73" fmla="*/ 875124 w 1658437"/>
                    <a:gd name="connsiteY73" fmla="*/ 375117 h 1658492"/>
                    <a:gd name="connsiteX74" fmla="*/ 1084260 w 1658437"/>
                    <a:gd name="connsiteY74" fmla="*/ 450643 h 1658492"/>
                    <a:gd name="connsiteX75" fmla="*/ 1107792 w 1658437"/>
                    <a:gd name="connsiteY75" fmla="*/ 467575 h 1658492"/>
                    <a:gd name="connsiteX76" fmla="*/ 1266054 w 1658437"/>
                    <a:gd name="connsiteY76" fmla="*/ 696491 h 1658492"/>
                    <a:gd name="connsiteX77" fmla="*/ 1285932 w 1658437"/>
                    <a:gd name="connsiteY77" fmla="*/ 829609 h 1658492"/>
                    <a:gd name="connsiteX78" fmla="*/ 1259218 w 1658437"/>
                    <a:gd name="connsiteY78" fmla="*/ 982999 h 1658492"/>
                    <a:gd name="connsiteX79" fmla="*/ 1254484 w 1658437"/>
                    <a:gd name="connsiteY79" fmla="*/ 995630 h 16584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</a:cxnLst>
                  <a:rect l="l" t="t" r="r" b="b"/>
                  <a:pathLst>
                    <a:path w="1658437" h="1658492">
                      <a:moveTo>
                        <a:pt x="1564270" y="938528"/>
                      </a:moveTo>
                      <a:lnTo>
                        <a:pt x="1567806" y="903996"/>
                      </a:lnTo>
                      <a:cubicBezTo>
                        <a:pt x="1570359" y="879227"/>
                        <a:pt x="1571656" y="854025"/>
                        <a:pt x="1571656" y="829099"/>
                      </a:cubicBezTo>
                      <a:cubicBezTo>
                        <a:pt x="1571656" y="756381"/>
                        <a:pt x="1560813" y="683821"/>
                        <a:pt x="1539422" y="613402"/>
                      </a:cubicBezTo>
                      <a:lnTo>
                        <a:pt x="1529365" y="580226"/>
                      </a:lnTo>
                      <a:lnTo>
                        <a:pt x="1620016" y="552687"/>
                      </a:lnTo>
                      <a:cubicBezTo>
                        <a:pt x="1591514" y="470855"/>
                        <a:pt x="1551149" y="395172"/>
                        <a:pt x="1499626" y="326874"/>
                      </a:cubicBezTo>
                      <a:lnTo>
                        <a:pt x="1426103" y="386843"/>
                      </a:lnTo>
                      <a:lnTo>
                        <a:pt x="1404201" y="359795"/>
                      </a:lnTo>
                      <a:cubicBezTo>
                        <a:pt x="1342798" y="283994"/>
                        <a:pt x="1266977" y="221530"/>
                        <a:pt x="1178840" y="174172"/>
                      </a:cubicBezTo>
                      <a:lnTo>
                        <a:pt x="1148374" y="157810"/>
                      </a:lnTo>
                      <a:lnTo>
                        <a:pt x="1192786" y="74623"/>
                      </a:lnTo>
                      <a:cubicBezTo>
                        <a:pt x="1115178" y="37144"/>
                        <a:pt x="1033169" y="12139"/>
                        <a:pt x="948155" y="0"/>
                      </a:cubicBezTo>
                      <a:lnTo>
                        <a:pt x="938491" y="94147"/>
                      </a:lnTo>
                      <a:lnTo>
                        <a:pt x="903999" y="90612"/>
                      </a:lnTo>
                      <a:cubicBezTo>
                        <a:pt x="879229" y="88058"/>
                        <a:pt x="854027" y="86762"/>
                        <a:pt x="829120" y="86762"/>
                      </a:cubicBezTo>
                      <a:cubicBezTo>
                        <a:pt x="798399" y="86762"/>
                        <a:pt x="767324" y="88726"/>
                        <a:pt x="736780" y="92596"/>
                      </a:cubicBezTo>
                      <a:cubicBezTo>
                        <a:pt x="736741" y="92596"/>
                        <a:pt x="736701" y="92596"/>
                        <a:pt x="736662" y="92596"/>
                      </a:cubicBezTo>
                      <a:cubicBezTo>
                        <a:pt x="695196" y="97860"/>
                        <a:pt x="653730" y="106719"/>
                        <a:pt x="613404" y="118996"/>
                      </a:cubicBezTo>
                      <a:lnTo>
                        <a:pt x="580227" y="129072"/>
                      </a:lnTo>
                      <a:lnTo>
                        <a:pt x="552688" y="38421"/>
                      </a:lnTo>
                      <a:cubicBezTo>
                        <a:pt x="545676" y="40857"/>
                        <a:pt x="538722" y="43391"/>
                        <a:pt x="531827" y="46003"/>
                      </a:cubicBezTo>
                      <a:cubicBezTo>
                        <a:pt x="529333" y="46946"/>
                        <a:pt x="526819" y="47909"/>
                        <a:pt x="524324" y="48891"/>
                      </a:cubicBezTo>
                      <a:cubicBezTo>
                        <a:pt x="453296" y="76567"/>
                        <a:pt x="387060" y="113437"/>
                        <a:pt x="326895" y="158792"/>
                      </a:cubicBezTo>
                      <a:lnTo>
                        <a:pt x="386844" y="232314"/>
                      </a:lnTo>
                      <a:lnTo>
                        <a:pt x="359796" y="254216"/>
                      </a:lnTo>
                      <a:cubicBezTo>
                        <a:pt x="291165" y="309785"/>
                        <a:pt x="233513" y="377160"/>
                        <a:pt x="188119" y="454729"/>
                      </a:cubicBezTo>
                      <a:cubicBezTo>
                        <a:pt x="183326" y="462880"/>
                        <a:pt x="178690" y="471169"/>
                        <a:pt x="174172" y="479557"/>
                      </a:cubicBezTo>
                      <a:lnTo>
                        <a:pt x="157810" y="510023"/>
                      </a:lnTo>
                      <a:lnTo>
                        <a:pt x="74564" y="465571"/>
                      </a:lnTo>
                      <a:cubicBezTo>
                        <a:pt x="37164" y="542787"/>
                        <a:pt x="12159" y="624815"/>
                        <a:pt x="0" y="710260"/>
                      </a:cubicBezTo>
                      <a:lnTo>
                        <a:pt x="28050" y="713109"/>
                      </a:lnTo>
                      <a:lnTo>
                        <a:pt x="94148" y="719905"/>
                      </a:lnTo>
                      <a:lnTo>
                        <a:pt x="90612" y="754398"/>
                      </a:lnTo>
                      <a:cubicBezTo>
                        <a:pt x="88844" y="771624"/>
                        <a:pt x="87685" y="789067"/>
                        <a:pt x="87155" y="806510"/>
                      </a:cubicBezTo>
                      <a:cubicBezTo>
                        <a:pt x="86919" y="814131"/>
                        <a:pt x="86801" y="821733"/>
                        <a:pt x="86801" y="829334"/>
                      </a:cubicBezTo>
                      <a:cubicBezTo>
                        <a:pt x="86801" y="860802"/>
                        <a:pt x="88883" y="892623"/>
                        <a:pt x="92930" y="923894"/>
                      </a:cubicBezTo>
                      <a:cubicBezTo>
                        <a:pt x="98214" y="964633"/>
                        <a:pt x="106974" y="1005372"/>
                        <a:pt x="119015" y="1045011"/>
                      </a:cubicBezTo>
                      <a:lnTo>
                        <a:pt x="129073" y="1078188"/>
                      </a:lnTo>
                      <a:lnTo>
                        <a:pt x="38441" y="1105707"/>
                      </a:lnTo>
                      <a:cubicBezTo>
                        <a:pt x="42350" y="1116904"/>
                        <a:pt x="46494" y="1128002"/>
                        <a:pt x="50816" y="1138923"/>
                      </a:cubicBezTo>
                      <a:cubicBezTo>
                        <a:pt x="63937" y="1172021"/>
                        <a:pt x="79317" y="1204569"/>
                        <a:pt x="96564" y="1235683"/>
                      </a:cubicBezTo>
                      <a:cubicBezTo>
                        <a:pt x="114949" y="1268860"/>
                        <a:pt x="135692" y="1300877"/>
                        <a:pt x="158438" y="1331225"/>
                      </a:cubicBezTo>
                      <a:lnTo>
                        <a:pt x="231824" y="1271413"/>
                      </a:lnTo>
                      <a:lnTo>
                        <a:pt x="253725" y="1298284"/>
                      </a:lnTo>
                      <a:cubicBezTo>
                        <a:pt x="315875" y="1374557"/>
                        <a:pt x="391873" y="1437119"/>
                        <a:pt x="479597" y="1484222"/>
                      </a:cubicBezTo>
                      <a:lnTo>
                        <a:pt x="510063" y="1500585"/>
                      </a:lnTo>
                      <a:lnTo>
                        <a:pt x="465651" y="1583791"/>
                      </a:lnTo>
                      <a:cubicBezTo>
                        <a:pt x="543377" y="1621348"/>
                        <a:pt x="625307" y="1646392"/>
                        <a:pt x="710026" y="1658492"/>
                      </a:cubicBezTo>
                      <a:lnTo>
                        <a:pt x="719553" y="1564364"/>
                      </a:lnTo>
                      <a:lnTo>
                        <a:pt x="754085" y="1567900"/>
                      </a:lnTo>
                      <a:cubicBezTo>
                        <a:pt x="778776" y="1570434"/>
                        <a:pt x="803899" y="1571711"/>
                        <a:pt x="828767" y="1571711"/>
                      </a:cubicBezTo>
                      <a:cubicBezTo>
                        <a:pt x="901700" y="1571711"/>
                        <a:pt x="974457" y="1560848"/>
                        <a:pt x="1045014" y="1539398"/>
                      </a:cubicBezTo>
                      <a:lnTo>
                        <a:pt x="1078191" y="1529322"/>
                      </a:lnTo>
                      <a:lnTo>
                        <a:pt x="1105749" y="1619973"/>
                      </a:lnTo>
                      <a:cubicBezTo>
                        <a:pt x="1187365" y="1591511"/>
                        <a:pt x="1262970" y="1551184"/>
                        <a:pt x="1331228" y="1499701"/>
                      </a:cubicBezTo>
                      <a:lnTo>
                        <a:pt x="1271279" y="1426158"/>
                      </a:lnTo>
                      <a:lnTo>
                        <a:pt x="1298307" y="1404276"/>
                      </a:lnTo>
                      <a:cubicBezTo>
                        <a:pt x="1374482" y="1342598"/>
                        <a:pt x="1437044" y="1266719"/>
                        <a:pt x="1484265" y="1178798"/>
                      </a:cubicBezTo>
                      <a:lnTo>
                        <a:pt x="1500627" y="1148332"/>
                      </a:lnTo>
                      <a:lnTo>
                        <a:pt x="1583834" y="1192744"/>
                      </a:lnTo>
                      <a:cubicBezTo>
                        <a:pt x="1621293" y="1115155"/>
                        <a:pt x="1646298" y="1033108"/>
                        <a:pt x="1658437" y="948055"/>
                      </a:cubicBezTo>
                      <a:lnTo>
                        <a:pt x="1564290" y="938469"/>
                      </a:lnTo>
                      <a:close/>
                      <a:moveTo>
                        <a:pt x="1254504" y="995630"/>
                      </a:moveTo>
                      <a:cubicBezTo>
                        <a:pt x="1203177" y="1126607"/>
                        <a:pt x="1096537" y="1225174"/>
                        <a:pt x="961925" y="1266070"/>
                      </a:cubicBezTo>
                      <a:cubicBezTo>
                        <a:pt x="918652" y="1279231"/>
                        <a:pt x="873984" y="1285910"/>
                        <a:pt x="829140" y="1285910"/>
                      </a:cubicBezTo>
                      <a:cubicBezTo>
                        <a:pt x="626977" y="1285910"/>
                        <a:pt x="451567" y="1155678"/>
                        <a:pt x="392678" y="961864"/>
                      </a:cubicBezTo>
                      <a:cubicBezTo>
                        <a:pt x="383171" y="930593"/>
                        <a:pt x="377023" y="898359"/>
                        <a:pt x="374371" y="866066"/>
                      </a:cubicBezTo>
                      <a:cubicBezTo>
                        <a:pt x="373939" y="860704"/>
                        <a:pt x="373585" y="855302"/>
                        <a:pt x="373350" y="849881"/>
                      </a:cubicBezTo>
                      <a:cubicBezTo>
                        <a:pt x="373016" y="842927"/>
                        <a:pt x="372859" y="835954"/>
                        <a:pt x="372859" y="829040"/>
                      </a:cubicBezTo>
                      <a:cubicBezTo>
                        <a:pt x="372859" y="626877"/>
                        <a:pt x="502953" y="451546"/>
                        <a:pt x="696551" y="392736"/>
                      </a:cubicBezTo>
                      <a:cubicBezTo>
                        <a:pt x="739942" y="379556"/>
                        <a:pt x="784747" y="372858"/>
                        <a:pt x="829710" y="372858"/>
                      </a:cubicBezTo>
                      <a:cubicBezTo>
                        <a:pt x="830967" y="372858"/>
                        <a:pt x="832244" y="372858"/>
                        <a:pt x="833520" y="372858"/>
                      </a:cubicBezTo>
                      <a:cubicBezTo>
                        <a:pt x="847369" y="372976"/>
                        <a:pt x="861334" y="373742"/>
                        <a:pt x="875124" y="375117"/>
                      </a:cubicBezTo>
                      <a:cubicBezTo>
                        <a:pt x="949609" y="382620"/>
                        <a:pt x="1021934" y="408745"/>
                        <a:pt x="1084260" y="450643"/>
                      </a:cubicBezTo>
                      <a:cubicBezTo>
                        <a:pt x="1092294" y="456045"/>
                        <a:pt x="1100131" y="461682"/>
                        <a:pt x="1107792" y="467575"/>
                      </a:cubicBezTo>
                      <a:cubicBezTo>
                        <a:pt x="1182710" y="525246"/>
                        <a:pt x="1238436" y="605526"/>
                        <a:pt x="1266054" y="696491"/>
                      </a:cubicBezTo>
                      <a:cubicBezTo>
                        <a:pt x="1279254" y="739901"/>
                        <a:pt x="1285932" y="784687"/>
                        <a:pt x="1285932" y="829609"/>
                      </a:cubicBezTo>
                      <a:cubicBezTo>
                        <a:pt x="1285932" y="882075"/>
                        <a:pt x="1276955" y="933618"/>
                        <a:pt x="1259218" y="982999"/>
                      </a:cubicBezTo>
                      <a:cubicBezTo>
                        <a:pt x="1257725" y="987242"/>
                        <a:pt x="1256134" y="991446"/>
                        <a:pt x="1254484" y="995630"/>
                      </a:cubicBezTo>
                      <a:close/>
                    </a:path>
                  </a:pathLst>
                </a:custGeom>
                <a:noFill/>
                <a:ln w="2356" cap="flat">
                  <a:solidFill>
                    <a:srgbClr val="FFFFFF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66" name="Freeform: Shape 565">
                  <a:extLst>
                    <a:ext uri="{FF2B5EF4-FFF2-40B4-BE49-F238E27FC236}">
                      <a16:creationId xmlns:a16="http://schemas.microsoft.com/office/drawing/2014/main" id="{06880279-913D-E976-D47B-4B21B554282F}"/>
                    </a:ext>
                  </a:extLst>
                </p:cNvPr>
                <p:cNvSpPr/>
                <p:nvPr/>
              </p:nvSpPr>
              <p:spPr>
                <a:xfrm>
                  <a:off x="8784896" y="1323544"/>
                  <a:ext cx="553143" cy="868717"/>
                </a:xfrm>
                <a:custGeom>
                  <a:avLst/>
                  <a:gdLst>
                    <a:gd name="connsiteX0" fmla="*/ 553143 w 553143"/>
                    <a:gd name="connsiteY0" fmla="*/ 415109 h 868717"/>
                    <a:gd name="connsiteX1" fmla="*/ 388144 w 553143"/>
                    <a:gd name="connsiteY1" fmla="*/ 431393 h 868717"/>
                    <a:gd name="connsiteX2" fmla="*/ 90439 w 553143"/>
                    <a:gd name="connsiteY2" fmla="*/ 868718 h 868717"/>
                    <a:gd name="connsiteX3" fmla="*/ 21237 w 553143"/>
                    <a:gd name="connsiteY3" fmla="*/ 834147 h 868717"/>
                    <a:gd name="connsiteX4" fmla="*/ 129233 w 553143"/>
                    <a:gd name="connsiteY4" fmla="*/ 326049 h 868717"/>
                    <a:gd name="connsiteX5" fmla="*/ 286788 w 553143"/>
                    <a:gd name="connsiteY5" fmla="*/ 253450 h 868717"/>
                    <a:gd name="connsiteX6" fmla="*/ 283252 w 553143"/>
                    <a:gd name="connsiteY6" fmla="*/ 170243 h 868717"/>
                    <a:gd name="connsiteX7" fmla="*/ 231906 w 553143"/>
                    <a:gd name="connsiteY7" fmla="*/ 106522 h 868717"/>
                    <a:gd name="connsiteX8" fmla="*/ 207117 w 553143"/>
                    <a:gd name="connsiteY8" fmla="*/ 64035 h 868717"/>
                    <a:gd name="connsiteX9" fmla="*/ 201047 w 553143"/>
                    <a:gd name="connsiteY9" fmla="*/ 19112 h 868717"/>
                    <a:gd name="connsiteX10" fmla="*/ 257068 w 553143"/>
                    <a:gd name="connsiteY10" fmla="*/ 0 h 868717"/>
                    <a:gd name="connsiteX11" fmla="*/ 284823 w 553143"/>
                    <a:gd name="connsiteY11" fmla="*/ 91319 h 868717"/>
                    <a:gd name="connsiteX12" fmla="*/ 413798 w 553143"/>
                    <a:gd name="connsiteY12" fmla="*/ 63701 h 868717"/>
                    <a:gd name="connsiteX13" fmla="*/ 446110 w 553143"/>
                    <a:gd name="connsiteY13" fmla="*/ 311867 h 868717"/>
                    <a:gd name="connsiteX14" fmla="*/ 553143 w 553143"/>
                    <a:gd name="connsiteY14" fmla="*/ 415090 h 8687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553143" h="868717">
                      <a:moveTo>
                        <a:pt x="553143" y="415109"/>
                      </a:moveTo>
                      <a:cubicBezTo>
                        <a:pt x="499204" y="409708"/>
                        <a:pt x="443282" y="414618"/>
                        <a:pt x="388144" y="431393"/>
                      </a:cubicBezTo>
                      <a:cubicBezTo>
                        <a:pt x="194801" y="490125"/>
                        <a:pt x="74587" y="675238"/>
                        <a:pt x="90439" y="868718"/>
                      </a:cubicBezTo>
                      <a:cubicBezTo>
                        <a:pt x="55435" y="857247"/>
                        <a:pt x="31098" y="845618"/>
                        <a:pt x="21237" y="834147"/>
                      </a:cubicBezTo>
                      <a:cubicBezTo>
                        <a:pt x="-54898" y="745637"/>
                        <a:pt x="95585" y="373840"/>
                        <a:pt x="129233" y="326049"/>
                      </a:cubicBezTo>
                      <a:cubicBezTo>
                        <a:pt x="162862" y="278239"/>
                        <a:pt x="286788" y="253450"/>
                        <a:pt x="286788" y="253450"/>
                      </a:cubicBezTo>
                      <a:cubicBezTo>
                        <a:pt x="286788" y="253450"/>
                        <a:pt x="286788" y="225125"/>
                        <a:pt x="283252" y="170243"/>
                      </a:cubicBezTo>
                      <a:cubicBezTo>
                        <a:pt x="258463" y="170243"/>
                        <a:pt x="231906" y="106522"/>
                        <a:pt x="231906" y="106522"/>
                      </a:cubicBezTo>
                      <a:lnTo>
                        <a:pt x="207117" y="64035"/>
                      </a:lnTo>
                      <a:lnTo>
                        <a:pt x="201047" y="19112"/>
                      </a:lnTo>
                      <a:cubicBezTo>
                        <a:pt x="219374" y="12159"/>
                        <a:pt x="238054" y="5775"/>
                        <a:pt x="257068" y="0"/>
                      </a:cubicBezTo>
                      <a:lnTo>
                        <a:pt x="284823" y="91319"/>
                      </a:lnTo>
                      <a:cubicBezTo>
                        <a:pt x="327684" y="78276"/>
                        <a:pt x="370819" y="69142"/>
                        <a:pt x="413798" y="63701"/>
                      </a:cubicBezTo>
                      <a:lnTo>
                        <a:pt x="446110" y="311867"/>
                      </a:lnTo>
                      <a:lnTo>
                        <a:pt x="553143" y="415090"/>
                      </a:lnTo>
                      <a:close/>
                    </a:path>
                  </a:pathLst>
                </a:custGeom>
                <a:solidFill>
                  <a:srgbClr val="83C4FC"/>
                </a:solidFill>
                <a:ln w="17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67" name="Freeform: Shape 566">
                  <a:extLst>
                    <a:ext uri="{FF2B5EF4-FFF2-40B4-BE49-F238E27FC236}">
                      <a16:creationId xmlns:a16="http://schemas.microsoft.com/office/drawing/2014/main" id="{E032216F-DB60-A2A5-6ABB-3D09C9238F73}"/>
                    </a:ext>
                  </a:extLst>
                </p:cNvPr>
                <p:cNvSpPr/>
                <p:nvPr/>
              </p:nvSpPr>
              <p:spPr>
                <a:xfrm>
                  <a:off x="9531324" y="1745177"/>
                  <a:ext cx="418399" cy="567400"/>
                </a:xfrm>
                <a:custGeom>
                  <a:avLst/>
                  <a:gdLst>
                    <a:gd name="connsiteX0" fmla="*/ 347657 w 418399"/>
                    <a:gd name="connsiteY0" fmla="*/ 524065 h 567400"/>
                    <a:gd name="connsiteX1" fmla="*/ 157279 w 418399"/>
                    <a:gd name="connsiteY1" fmla="*/ 566867 h 567400"/>
                    <a:gd name="connsiteX2" fmla="*/ 167965 w 418399"/>
                    <a:gd name="connsiteY2" fmla="*/ 290435 h 567400"/>
                    <a:gd name="connsiteX3" fmla="*/ 0 w 418399"/>
                    <a:gd name="connsiteY3" fmla="*/ 63267 h 567400"/>
                    <a:gd name="connsiteX4" fmla="*/ 229035 w 418399"/>
                    <a:gd name="connsiteY4" fmla="*/ 18 h 567400"/>
                    <a:gd name="connsiteX5" fmla="*/ 413166 w 418399"/>
                    <a:gd name="connsiteY5" fmla="*/ 30110 h 567400"/>
                    <a:gd name="connsiteX6" fmla="*/ 347657 w 418399"/>
                    <a:gd name="connsiteY6" fmla="*/ 524046 h 567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18399" h="567400">
                      <a:moveTo>
                        <a:pt x="347657" y="524065"/>
                      </a:moveTo>
                      <a:cubicBezTo>
                        <a:pt x="337894" y="532944"/>
                        <a:pt x="252232" y="572426"/>
                        <a:pt x="157279" y="566867"/>
                      </a:cubicBezTo>
                      <a:cubicBezTo>
                        <a:pt x="190692" y="481637"/>
                        <a:pt x="196663" y="384936"/>
                        <a:pt x="167965" y="290435"/>
                      </a:cubicBezTo>
                      <a:cubicBezTo>
                        <a:pt x="138619" y="193852"/>
                        <a:pt x="77726" y="115497"/>
                        <a:pt x="0" y="63267"/>
                      </a:cubicBezTo>
                      <a:lnTo>
                        <a:pt x="229035" y="18"/>
                      </a:lnTo>
                      <a:cubicBezTo>
                        <a:pt x="229035" y="18"/>
                        <a:pt x="391912" y="-1750"/>
                        <a:pt x="413166" y="30110"/>
                      </a:cubicBezTo>
                      <a:cubicBezTo>
                        <a:pt x="434419" y="61971"/>
                        <a:pt x="386609" y="488630"/>
                        <a:pt x="347657" y="524046"/>
                      </a:cubicBezTo>
                      <a:close/>
                    </a:path>
                  </a:pathLst>
                </a:custGeom>
                <a:solidFill>
                  <a:srgbClr val="83C4FC"/>
                </a:solidFill>
                <a:ln w="17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68" name="Graphic 510">
                <a:extLst>
                  <a:ext uri="{FF2B5EF4-FFF2-40B4-BE49-F238E27FC236}">
                    <a16:creationId xmlns:a16="http://schemas.microsoft.com/office/drawing/2014/main" id="{B951609E-746E-E88D-DFEF-F8BB660FDB11}"/>
                  </a:ext>
                </a:extLst>
              </p:cNvPr>
              <p:cNvGrpSpPr/>
              <p:nvPr/>
            </p:nvGrpSpPr>
            <p:grpSpPr>
              <a:xfrm>
                <a:off x="8784295" y="1164345"/>
                <a:ext cx="1238964" cy="3598775"/>
                <a:chOff x="8784295" y="1164345"/>
                <a:chExt cx="1238964" cy="3598775"/>
              </a:xfrm>
            </p:grpSpPr>
            <p:grpSp>
              <p:nvGrpSpPr>
                <p:cNvPr id="569" name="Graphic 510">
                  <a:extLst>
                    <a:ext uri="{FF2B5EF4-FFF2-40B4-BE49-F238E27FC236}">
                      <a16:creationId xmlns:a16="http://schemas.microsoft.com/office/drawing/2014/main" id="{AD2C8DB3-37B8-AB46-7A69-89F3B6CE9F1B}"/>
                    </a:ext>
                  </a:extLst>
                </p:cNvPr>
                <p:cNvGrpSpPr/>
                <p:nvPr/>
              </p:nvGrpSpPr>
              <p:grpSpPr>
                <a:xfrm>
                  <a:off x="8784295" y="1164345"/>
                  <a:ext cx="1224614" cy="3598775"/>
                  <a:chOff x="8784295" y="1164345"/>
                  <a:chExt cx="1224614" cy="3598775"/>
                </a:xfrm>
              </p:grpSpPr>
              <p:sp>
                <p:nvSpPr>
                  <p:cNvPr id="570" name="Freeform: Shape 569">
                    <a:extLst>
                      <a:ext uri="{FF2B5EF4-FFF2-40B4-BE49-F238E27FC236}">
                        <a16:creationId xmlns:a16="http://schemas.microsoft.com/office/drawing/2014/main" id="{7A899EF2-F9E6-E096-25C2-2EECCD73356A}"/>
                      </a:ext>
                    </a:extLst>
                  </p:cNvPr>
                  <p:cNvSpPr/>
                  <p:nvPr/>
                </p:nvSpPr>
                <p:spPr>
                  <a:xfrm>
                    <a:off x="9304472" y="1470491"/>
                    <a:ext cx="518055" cy="429359"/>
                  </a:xfrm>
                  <a:custGeom>
                    <a:avLst/>
                    <a:gdLst>
                      <a:gd name="connsiteX0" fmla="*/ 110292 w 518055"/>
                      <a:gd name="connsiteY0" fmla="*/ 164449 h 429359"/>
                      <a:gd name="connsiteX1" fmla="*/ 340623 w 518055"/>
                      <a:gd name="connsiteY1" fmla="*/ 289730 h 429359"/>
                      <a:gd name="connsiteX2" fmla="*/ 457811 w 518055"/>
                      <a:gd name="connsiteY2" fmla="*/ 0 h 429359"/>
                      <a:gd name="connsiteX3" fmla="*/ 518056 w 518055"/>
                      <a:gd name="connsiteY3" fmla="*/ 15145 h 429359"/>
                      <a:gd name="connsiteX4" fmla="*/ 416326 w 518055"/>
                      <a:gd name="connsiteY4" fmla="*/ 413322 h 429359"/>
                      <a:gd name="connsiteX5" fmla="*/ 33823 w 518055"/>
                      <a:gd name="connsiteY5" fmla="*/ 339210 h 429359"/>
                      <a:gd name="connsiteX6" fmla="*/ 110272 w 518055"/>
                      <a:gd name="connsiteY6" fmla="*/ 164449 h 4293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18055" h="429359">
                        <a:moveTo>
                          <a:pt x="110292" y="164449"/>
                        </a:moveTo>
                        <a:lnTo>
                          <a:pt x="340623" y="289730"/>
                        </a:lnTo>
                        <a:lnTo>
                          <a:pt x="457811" y="0"/>
                        </a:lnTo>
                        <a:lnTo>
                          <a:pt x="518056" y="15145"/>
                        </a:lnTo>
                        <a:cubicBezTo>
                          <a:pt x="518056" y="15145"/>
                          <a:pt x="479006" y="351722"/>
                          <a:pt x="416326" y="413322"/>
                        </a:cubicBezTo>
                        <a:cubicBezTo>
                          <a:pt x="353646" y="474921"/>
                          <a:pt x="33823" y="339210"/>
                          <a:pt x="33823" y="339210"/>
                        </a:cubicBezTo>
                        <a:cubicBezTo>
                          <a:pt x="-44552" y="289082"/>
                          <a:pt x="26849" y="130153"/>
                          <a:pt x="110272" y="164449"/>
                        </a:cubicBezTo>
                        <a:close/>
                      </a:path>
                    </a:pathLst>
                  </a:custGeom>
                  <a:solidFill>
                    <a:srgbClr val="F7A594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71" name="Graphic 510">
                    <a:extLst>
                      <a:ext uri="{FF2B5EF4-FFF2-40B4-BE49-F238E27FC236}">
                        <a16:creationId xmlns:a16="http://schemas.microsoft.com/office/drawing/2014/main" id="{A0F02596-46C8-6ED2-3534-66B6C9241EF2}"/>
                      </a:ext>
                    </a:extLst>
                  </p:cNvPr>
                  <p:cNvGrpSpPr/>
                  <p:nvPr/>
                </p:nvGrpSpPr>
                <p:grpSpPr>
                  <a:xfrm>
                    <a:off x="9741794" y="1309736"/>
                    <a:ext cx="150047" cy="320237"/>
                    <a:chOff x="9741794" y="1309736"/>
                    <a:chExt cx="150047" cy="320237"/>
                  </a:xfrm>
                </p:grpSpPr>
                <p:sp>
                  <p:nvSpPr>
                    <p:cNvPr id="572" name="Freeform: Shape 571">
                      <a:extLst>
                        <a:ext uri="{FF2B5EF4-FFF2-40B4-BE49-F238E27FC236}">
                          <a16:creationId xmlns:a16="http://schemas.microsoft.com/office/drawing/2014/main" id="{87E48938-7EBF-8EEE-4FE3-1ED5509A78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742369" y="1404622"/>
                      <a:ext cx="73917" cy="109350"/>
                    </a:xfrm>
                    <a:custGeom>
                      <a:avLst/>
                      <a:gdLst>
                        <a:gd name="connsiteX0" fmla="*/ 15711 w 73917"/>
                        <a:gd name="connsiteY0" fmla="*/ 108298 h 109350"/>
                        <a:gd name="connsiteX1" fmla="*/ 724 w 73917"/>
                        <a:gd name="connsiteY1" fmla="*/ 27016 h 109350"/>
                        <a:gd name="connsiteX2" fmla="*/ 72420 w 73917"/>
                        <a:gd name="connsiteY2" fmla="*/ 2031 h 109350"/>
                        <a:gd name="connsiteX3" fmla="*/ 37613 w 73917"/>
                        <a:gd name="connsiteY3" fmla="*/ 36405 h 109350"/>
                        <a:gd name="connsiteX4" fmla="*/ 15711 w 73917"/>
                        <a:gd name="connsiteY4" fmla="*/ 108298 h 1093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3917" h="109350">
                          <a:moveTo>
                            <a:pt x="15711" y="108298"/>
                          </a:moveTo>
                          <a:cubicBezTo>
                            <a:pt x="15711" y="108298"/>
                            <a:pt x="-3971" y="43693"/>
                            <a:pt x="724" y="27016"/>
                          </a:cubicBezTo>
                          <a:cubicBezTo>
                            <a:pt x="5418" y="10340"/>
                            <a:pt x="70023" y="-5787"/>
                            <a:pt x="72420" y="2031"/>
                          </a:cubicBezTo>
                          <a:cubicBezTo>
                            <a:pt x="74816" y="9848"/>
                            <a:pt x="79609" y="29020"/>
                            <a:pt x="37613" y="36405"/>
                          </a:cubicBezTo>
                          <a:cubicBezTo>
                            <a:pt x="62716" y="64239"/>
                            <a:pt x="88861" y="117491"/>
                            <a:pt x="15711" y="108298"/>
                          </a:cubicBezTo>
                          <a:close/>
                        </a:path>
                      </a:pathLst>
                    </a:custGeom>
                    <a:solidFill>
                      <a:srgbClr val="F7A594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573" name="Graphic 510">
                      <a:extLst>
                        <a:ext uri="{FF2B5EF4-FFF2-40B4-BE49-F238E27FC236}">
                          <a16:creationId xmlns:a16="http://schemas.microsoft.com/office/drawing/2014/main" id="{235A15B6-C718-4089-96E5-2CBCA54ED99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741794" y="1309736"/>
                      <a:ext cx="150047" cy="320237"/>
                      <a:chOff x="9741794" y="1309736"/>
                      <a:chExt cx="150047" cy="320237"/>
                    </a:xfrm>
                  </p:grpSpPr>
                  <p:sp>
                    <p:nvSpPr>
                      <p:cNvPr id="574" name="Freeform: Shape 573">
                        <a:extLst>
                          <a:ext uri="{FF2B5EF4-FFF2-40B4-BE49-F238E27FC236}">
                            <a16:creationId xmlns:a16="http://schemas.microsoft.com/office/drawing/2014/main" id="{ED4C5618-55E8-1745-E2C4-C1B65921806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754505" y="1392058"/>
                        <a:ext cx="123607" cy="138898"/>
                      </a:xfrm>
                      <a:custGeom>
                        <a:avLst/>
                        <a:gdLst>
                          <a:gd name="connsiteX0" fmla="*/ 0 w 123607"/>
                          <a:gd name="connsiteY0" fmla="*/ 123376 h 138898"/>
                          <a:gd name="connsiteX1" fmla="*/ 11197 w 123607"/>
                          <a:gd name="connsiteY1" fmla="*/ 45001 h 138898"/>
                          <a:gd name="connsiteX2" fmla="*/ 63721 w 123607"/>
                          <a:gd name="connsiteY2" fmla="*/ 0 h 138898"/>
                          <a:gd name="connsiteX3" fmla="*/ 123592 w 123607"/>
                          <a:gd name="connsiteY3" fmla="*/ 64762 h 138898"/>
                          <a:gd name="connsiteX4" fmla="*/ 66825 w 123607"/>
                          <a:gd name="connsiteY4" fmla="*/ 124122 h 138898"/>
                          <a:gd name="connsiteX5" fmla="*/ 0 w 123607"/>
                          <a:gd name="connsiteY5" fmla="*/ 123395 h 13889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123607" h="138898">
                            <a:moveTo>
                              <a:pt x="0" y="123376"/>
                            </a:moveTo>
                            <a:cubicBezTo>
                              <a:pt x="0" y="123376"/>
                              <a:pt x="0" y="66746"/>
                              <a:pt x="11197" y="45001"/>
                            </a:cubicBezTo>
                            <a:cubicBezTo>
                              <a:pt x="26105" y="16028"/>
                              <a:pt x="63721" y="0"/>
                              <a:pt x="63721" y="0"/>
                            </a:cubicBezTo>
                            <a:cubicBezTo>
                              <a:pt x="63721" y="0"/>
                              <a:pt x="122473" y="55589"/>
                              <a:pt x="123592" y="64762"/>
                            </a:cubicBezTo>
                            <a:cubicBezTo>
                              <a:pt x="124692" y="73935"/>
                              <a:pt x="66825" y="124122"/>
                              <a:pt x="66825" y="124122"/>
                            </a:cubicBezTo>
                            <a:cubicBezTo>
                              <a:pt x="66825" y="124122"/>
                              <a:pt x="24043" y="157849"/>
                              <a:pt x="0" y="123395"/>
                            </a:cubicBezTo>
                            <a:close/>
                          </a:path>
                        </a:pathLst>
                      </a:custGeom>
                      <a:solidFill>
                        <a:srgbClr val="F7A594"/>
                      </a:solidFill>
                      <a:ln w="178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75" name="Freeform: Shape 574">
                        <a:extLst>
                          <a:ext uri="{FF2B5EF4-FFF2-40B4-BE49-F238E27FC236}">
                            <a16:creationId xmlns:a16="http://schemas.microsoft.com/office/drawing/2014/main" id="{89865A23-CAFF-A613-AE6F-2F5DCE40EDC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768825" y="1309736"/>
                        <a:ext cx="52389" cy="135455"/>
                      </a:xfrm>
                      <a:custGeom>
                        <a:avLst/>
                        <a:gdLst>
                          <a:gd name="connsiteX0" fmla="*/ 0 w 52389"/>
                          <a:gd name="connsiteY0" fmla="*/ 132745 h 135455"/>
                          <a:gd name="connsiteX1" fmla="*/ 50148 w 52389"/>
                          <a:gd name="connsiteY1" fmla="*/ 196 h 135455"/>
                          <a:gd name="connsiteX2" fmla="*/ 33452 w 52389"/>
                          <a:gd name="connsiteY2" fmla="*/ 135456 h 135455"/>
                          <a:gd name="connsiteX3" fmla="*/ 0 w 52389"/>
                          <a:gd name="connsiteY3" fmla="*/ 132745 h 13545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52389" h="135455">
                            <a:moveTo>
                              <a:pt x="0" y="132745"/>
                            </a:moveTo>
                            <a:cubicBezTo>
                              <a:pt x="0" y="132745"/>
                              <a:pt x="28462" y="-5913"/>
                              <a:pt x="50148" y="196"/>
                            </a:cubicBezTo>
                            <a:cubicBezTo>
                              <a:pt x="60146" y="3005"/>
                              <a:pt x="33452" y="135456"/>
                              <a:pt x="33452" y="135456"/>
                            </a:cubicBezTo>
                            <a:lnTo>
                              <a:pt x="0" y="132745"/>
                            </a:lnTo>
                            <a:close/>
                          </a:path>
                        </a:pathLst>
                      </a:custGeom>
                      <a:solidFill>
                        <a:srgbClr val="F7A594"/>
                      </a:solidFill>
                      <a:ln w="178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76" name="Freeform: Shape 575">
                        <a:extLst>
                          <a:ext uri="{FF2B5EF4-FFF2-40B4-BE49-F238E27FC236}">
                            <a16:creationId xmlns:a16="http://schemas.microsoft.com/office/drawing/2014/main" id="{A12D004E-EDB2-A7D5-20AF-CFC6022C37D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741794" y="1403841"/>
                        <a:ext cx="75270" cy="90818"/>
                      </a:xfrm>
                      <a:custGeom>
                        <a:avLst/>
                        <a:gdLst>
                          <a:gd name="connsiteX0" fmla="*/ 10806 w 75270"/>
                          <a:gd name="connsiteY0" fmla="*/ 90772 h 90818"/>
                          <a:gd name="connsiteX1" fmla="*/ 11258 w 75270"/>
                          <a:gd name="connsiteY1" fmla="*/ 90791 h 90818"/>
                          <a:gd name="connsiteX2" fmla="*/ 11808 w 75270"/>
                          <a:gd name="connsiteY2" fmla="*/ 89868 h 90818"/>
                          <a:gd name="connsiteX3" fmla="*/ 2026 w 75270"/>
                          <a:gd name="connsiteY3" fmla="*/ 27994 h 90818"/>
                          <a:gd name="connsiteX4" fmla="*/ 66081 w 75270"/>
                          <a:gd name="connsiteY4" fmla="*/ 1515 h 90818"/>
                          <a:gd name="connsiteX5" fmla="*/ 72288 w 75270"/>
                          <a:gd name="connsiteY5" fmla="*/ 3008 h 90818"/>
                          <a:gd name="connsiteX6" fmla="*/ 71247 w 75270"/>
                          <a:gd name="connsiteY6" fmla="*/ 20353 h 90818"/>
                          <a:gd name="connsiteX7" fmla="*/ 38070 w 75270"/>
                          <a:gd name="connsiteY7" fmla="*/ 36420 h 90818"/>
                          <a:gd name="connsiteX8" fmla="*/ 36734 w 75270"/>
                          <a:gd name="connsiteY8" fmla="*/ 36656 h 90818"/>
                          <a:gd name="connsiteX9" fmla="*/ 37638 w 75270"/>
                          <a:gd name="connsiteY9" fmla="*/ 37658 h 90818"/>
                          <a:gd name="connsiteX10" fmla="*/ 62839 w 75270"/>
                          <a:gd name="connsiteY10" fmla="*/ 82247 h 90818"/>
                          <a:gd name="connsiteX11" fmla="*/ 63704 w 75270"/>
                          <a:gd name="connsiteY11" fmla="*/ 82856 h 90818"/>
                          <a:gd name="connsiteX12" fmla="*/ 64313 w 75270"/>
                          <a:gd name="connsiteY12" fmla="*/ 81992 h 90818"/>
                          <a:gd name="connsiteX13" fmla="*/ 39661 w 75270"/>
                          <a:gd name="connsiteY13" fmla="*/ 37658 h 90818"/>
                          <a:gd name="connsiteX14" fmla="*/ 72543 w 75270"/>
                          <a:gd name="connsiteY14" fmla="*/ 21138 h 90818"/>
                          <a:gd name="connsiteX15" fmla="*/ 73741 w 75270"/>
                          <a:gd name="connsiteY15" fmla="*/ 2556 h 90818"/>
                          <a:gd name="connsiteX16" fmla="*/ 66081 w 75270"/>
                          <a:gd name="connsiteY16" fmla="*/ 3 h 90818"/>
                          <a:gd name="connsiteX17" fmla="*/ 611 w 75270"/>
                          <a:gd name="connsiteY17" fmla="*/ 27581 h 90818"/>
                          <a:gd name="connsiteX18" fmla="*/ 10393 w 75270"/>
                          <a:gd name="connsiteY18" fmla="*/ 90241 h 90818"/>
                          <a:gd name="connsiteX19" fmla="*/ 10845 w 75270"/>
                          <a:gd name="connsiteY19" fmla="*/ 90752 h 9081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</a:cxnLst>
                        <a:rect l="l" t="t" r="r" b="b"/>
                        <a:pathLst>
                          <a:path w="75270" h="90818">
                            <a:moveTo>
                              <a:pt x="10806" y="90772"/>
                            </a:moveTo>
                            <a:cubicBezTo>
                              <a:pt x="10943" y="90831"/>
                              <a:pt x="11101" y="90831"/>
                              <a:pt x="11258" y="90791"/>
                            </a:cubicBezTo>
                            <a:cubicBezTo>
                              <a:pt x="11670" y="90693"/>
                              <a:pt x="11906" y="90281"/>
                              <a:pt x="11808" y="89868"/>
                            </a:cubicBezTo>
                            <a:cubicBezTo>
                              <a:pt x="6976" y="70952"/>
                              <a:pt x="-724" y="37737"/>
                              <a:pt x="2026" y="27994"/>
                            </a:cubicBezTo>
                            <a:cubicBezTo>
                              <a:pt x="5640" y="15128"/>
                              <a:pt x="48225" y="1731"/>
                              <a:pt x="66081" y="1515"/>
                            </a:cubicBezTo>
                            <a:cubicBezTo>
                              <a:pt x="71404" y="1456"/>
                              <a:pt x="72170" y="2635"/>
                              <a:pt x="72288" y="3008"/>
                            </a:cubicBezTo>
                            <a:cubicBezTo>
                              <a:pt x="73859" y="8174"/>
                              <a:pt x="74979" y="14264"/>
                              <a:pt x="71247" y="20353"/>
                            </a:cubicBezTo>
                            <a:cubicBezTo>
                              <a:pt x="66591" y="27954"/>
                              <a:pt x="55415" y="33376"/>
                              <a:pt x="38070" y="36420"/>
                            </a:cubicBezTo>
                            <a:lnTo>
                              <a:pt x="36734" y="36656"/>
                            </a:lnTo>
                            <a:lnTo>
                              <a:pt x="37638" y="37658"/>
                            </a:lnTo>
                            <a:cubicBezTo>
                              <a:pt x="48068" y="49208"/>
                              <a:pt x="60168" y="67004"/>
                              <a:pt x="62839" y="82247"/>
                            </a:cubicBezTo>
                            <a:cubicBezTo>
                              <a:pt x="62918" y="82659"/>
                              <a:pt x="63311" y="82934"/>
                              <a:pt x="63704" y="82856"/>
                            </a:cubicBezTo>
                            <a:cubicBezTo>
                              <a:pt x="64116" y="82777"/>
                              <a:pt x="64391" y="82384"/>
                              <a:pt x="64313" y="81992"/>
                            </a:cubicBezTo>
                            <a:cubicBezTo>
                              <a:pt x="61661" y="66867"/>
                              <a:pt x="50013" y="49385"/>
                              <a:pt x="39661" y="37658"/>
                            </a:cubicBezTo>
                            <a:cubicBezTo>
                              <a:pt x="56711" y="34476"/>
                              <a:pt x="67770" y="28917"/>
                              <a:pt x="72543" y="21138"/>
                            </a:cubicBezTo>
                            <a:cubicBezTo>
                              <a:pt x="77139" y="13635"/>
                              <a:pt x="74763" y="5876"/>
                              <a:pt x="73741" y="2556"/>
                            </a:cubicBezTo>
                            <a:cubicBezTo>
                              <a:pt x="73191" y="789"/>
                              <a:pt x="70697" y="-56"/>
                              <a:pt x="66081" y="3"/>
                            </a:cubicBezTo>
                            <a:cubicBezTo>
                              <a:pt x="47990" y="219"/>
                              <a:pt x="4520" y="13674"/>
                              <a:pt x="611" y="27581"/>
                            </a:cubicBezTo>
                            <a:cubicBezTo>
                              <a:pt x="-2237" y="37678"/>
                              <a:pt x="5522" y="71168"/>
                              <a:pt x="10393" y="90241"/>
                            </a:cubicBezTo>
                            <a:cubicBezTo>
                              <a:pt x="10452" y="90477"/>
                              <a:pt x="10629" y="90674"/>
                              <a:pt x="10845" y="90752"/>
                            </a:cubicBezTo>
                            <a:close/>
                          </a:path>
                        </a:pathLst>
                      </a:custGeom>
                      <a:solidFill>
                        <a:srgbClr val="E6836F"/>
                      </a:solidFill>
                      <a:ln w="178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77" name="Freeform: Shape 576">
                        <a:extLst>
                          <a:ext uri="{FF2B5EF4-FFF2-40B4-BE49-F238E27FC236}">
                            <a16:creationId xmlns:a16="http://schemas.microsoft.com/office/drawing/2014/main" id="{748ACABA-AF50-F21C-CEBE-BD29C956422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801104" y="1434119"/>
                        <a:ext cx="64724" cy="41302"/>
                      </a:xfrm>
                      <a:custGeom>
                        <a:avLst/>
                        <a:gdLst>
                          <a:gd name="connsiteX0" fmla="*/ 30126 w 64724"/>
                          <a:gd name="connsiteY0" fmla="*/ 40929 h 41302"/>
                          <a:gd name="connsiteX1" fmla="*/ 30735 w 64724"/>
                          <a:gd name="connsiteY1" fmla="*/ 41145 h 41302"/>
                          <a:gd name="connsiteX2" fmla="*/ 31246 w 64724"/>
                          <a:gd name="connsiteY2" fmla="*/ 41303 h 41302"/>
                          <a:gd name="connsiteX3" fmla="*/ 31580 w 64724"/>
                          <a:gd name="connsiteY3" fmla="*/ 40870 h 41302"/>
                          <a:gd name="connsiteX4" fmla="*/ 64088 w 64724"/>
                          <a:gd name="connsiteY4" fmla="*/ 23742 h 41302"/>
                          <a:gd name="connsiteX5" fmla="*/ 64717 w 64724"/>
                          <a:gd name="connsiteY5" fmla="*/ 22878 h 41302"/>
                          <a:gd name="connsiteX6" fmla="*/ 63853 w 64724"/>
                          <a:gd name="connsiteY6" fmla="*/ 22249 h 41302"/>
                          <a:gd name="connsiteX7" fmla="*/ 30735 w 64724"/>
                          <a:gd name="connsiteY7" fmla="*/ 39515 h 41302"/>
                          <a:gd name="connsiteX8" fmla="*/ 30676 w 64724"/>
                          <a:gd name="connsiteY8" fmla="*/ 39495 h 41302"/>
                          <a:gd name="connsiteX9" fmla="*/ 1428 w 64724"/>
                          <a:gd name="connsiteY9" fmla="*/ 426 h 41302"/>
                          <a:gd name="connsiteX10" fmla="*/ 426 w 64724"/>
                          <a:gd name="connsiteY10" fmla="*/ 73 h 41302"/>
                          <a:gd name="connsiteX11" fmla="*/ 73 w 64724"/>
                          <a:gd name="connsiteY11" fmla="*/ 1074 h 41302"/>
                          <a:gd name="connsiteX12" fmla="*/ 30146 w 64724"/>
                          <a:gd name="connsiteY12" fmla="*/ 40890 h 4130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</a:cxnLst>
                        <a:rect l="l" t="t" r="r" b="b"/>
                        <a:pathLst>
                          <a:path w="64724" h="41302">
                            <a:moveTo>
                              <a:pt x="30126" y="40929"/>
                            </a:moveTo>
                            <a:cubicBezTo>
                              <a:pt x="30342" y="41008"/>
                              <a:pt x="30538" y="41087"/>
                              <a:pt x="30735" y="41145"/>
                            </a:cubicBezTo>
                            <a:lnTo>
                              <a:pt x="31246" y="41303"/>
                            </a:lnTo>
                            <a:lnTo>
                              <a:pt x="31580" y="40870"/>
                            </a:lnTo>
                            <a:cubicBezTo>
                              <a:pt x="41892" y="27513"/>
                              <a:pt x="63872" y="23762"/>
                              <a:pt x="64088" y="23742"/>
                            </a:cubicBezTo>
                            <a:cubicBezTo>
                              <a:pt x="64501" y="23683"/>
                              <a:pt x="64776" y="23290"/>
                              <a:pt x="64717" y="22878"/>
                            </a:cubicBezTo>
                            <a:cubicBezTo>
                              <a:pt x="64658" y="22465"/>
                              <a:pt x="64265" y="22190"/>
                              <a:pt x="63853" y="22249"/>
                            </a:cubicBezTo>
                            <a:cubicBezTo>
                              <a:pt x="62929" y="22406"/>
                              <a:pt x="41519" y="26040"/>
                              <a:pt x="30735" y="39515"/>
                            </a:cubicBezTo>
                            <a:cubicBezTo>
                              <a:pt x="30715" y="39515"/>
                              <a:pt x="30696" y="39515"/>
                              <a:pt x="30676" y="39495"/>
                            </a:cubicBezTo>
                            <a:cubicBezTo>
                              <a:pt x="17574" y="34369"/>
                              <a:pt x="1585" y="780"/>
                              <a:pt x="1428" y="426"/>
                            </a:cubicBezTo>
                            <a:cubicBezTo>
                              <a:pt x="1251" y="53"/>
                              <a:pt x="799" y="-104"/>
                              <a:pt x="426" y="73"/>
                            </a:cubicBezTo>
                            <a:cubicBezTo>
                              <a:pt x="53" y="249"/>
                              <a:pt x="-104" y="701"/>
                              <a:pt x="73" y="1074"/>
                            </a:cubicBezTo>
                            <a:cubicBezTo>
                              <a:pt x="741" y="2508"/>
                              <a:pt x="16474" y="35547"/>
                              <a:pt x="30146" y="40890"/>
                            </a:cubicBezTo>
                            <a:close/>
                          </a:path>
                        </a:pathLst>
                      </a:custGeom>
                      <a:solidFill>
                        <a:srgbClr val="E6836F"/>
                      </a:solidFill>
                      <a:ln w="178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578" name="Freeform: Shape 577">
                    <a:extLst>
                      <a:ext uri="{FF2B5EF4-FFF2-40B4-BE49-F238E27FC236}">
                        <a16:creationId xmlns:a16="http://schemas.microsoft.com/office/drawing/2014/main" id="{3CC2D28C-E8CC-EC81-AC89-A2C8F16ADE8C}"/>
                      </a:ext>
                    </a:extLst>
                  </p:cNvPr>
                  <p:cNvSpPr/>
                  <p:nvPr/>
                </p:nvSpPr>
                <p:spPr>
                  <a:xfrm>
                    <a:off x="9275677" y="1616870"/>
                    <a:ext cx="261087" cy="263898"/>
                  </a:xfrm>
                  <a:custGeom>
                    <a:avLst/>
                    <a:gdLst>
                      <a:gd name="connsiteX0" fmla="*/ 97051 w 261087"/>
                      <a:gd name="connsiteY0" fmla="*/ 3377 h 263898"/>
                      <a:gd name="connsiteX1" fmla="*/ 261088 w 261087"/>
                      <a:gd name="connsiteY1" fmla="*/ 83794 h 263898"/>
                      <a:gd name="connsiteX2" fmla="*/ 209624 w 261087"/>
                      <a:gd name="connsiteY2" fmla="*/ 263898 h 263898"/>
                      <a:gd name="connsiteX3" fmla="*/ 8600 w 261087"/>
                      <a:gd name="connsiteY3" fmla="*/ 149715 h 263898"/>
                      <a:gd name="connsiteX4" fmla="*/ 97051 w 261087"/>
                      <a:gd name="connsiteY4" fmla="*/ 3377 h 263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61087" h="263898">
                        <a:moveTo>
                          <a:pt x="97051" y="3377"/>
                        </a:moveTo>
                        <a:cubicBezTo>
                          <a:pt x="97051" y="3377"/>
                          <a:pt x="145294" y="9800"/>
                          <a:pt x="261088" y="83794"/>
                        </a:cubicBezTo>
                        <a:cubicBezTo>
                          <a:pt x="248222" y="133648"/>
                          <a:pt x="209624" y="263898"/>
                          <a:pt x="209624" y="263898"/>
                        </a:cubicBezTo>
                        <a:cubicBezTo>
                          <a:pt x="209624" y="263898"/>
                          <a:pt x="32721" y="209213"/>
                          <a:pt x="8600" y="149715"/>
                        </a:cubicBezTo>
                        <a:cubicBezTo>
                          <a:pt x="-15521" y="90218"/>
                          <a:pt x="10211" y="-20744"/>
                          <a:pt x="97051" y="3377"/>
                        </a:cubicBezTo>
                        <a:close/>
                      </a:path>
                    </a:pathLst>
                  </a:custGeom>
                  <a:solidFill>
                    <a:srgbClr val="002E73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79" name="Graphic 510">
                    <a:extLst>
                      <a:ext uri="{FF2B5EF4-FFF2-40B4-BE49-F238E27FC236}">
                        <a16:creationId xmlns:a16="http://schemas.microsoft.com/office/drawing/2014/main" id="{FD08C05B-A832-2C3E-ADE9-4D7CC84B70CF}"/>
                      </a:ext>
                    </a:extLst>
                  </p:cNvPr>
                  <p:cNvGrpSpPr/>
                  <p:nvPr/>
                </p:nvGrpSpPr>
                <p:grpSpPr>
                  <a:xfrm>
                    <a:off x="8784295" y="2050548"/>
                    <a:ext cx="603395" cy="2315910"/>
                    <a:chOff x="8784295" y="2050548"/>
                    <a:chExt cx="603395" cy="2315910"/>
                  </a:xfrm>
                </p:grpSpPr>
                <p:grpSp>
                  <p:nvGrpSpPr>
                    <p:cNvPr id="580" name="Graphic 510">
                      <a:extLst>
                        <a:ext uri="{FF2B5EF4-FFF2-40B4-BE49-F238E27FC236}">
                          <a16:creationId xmlns:a16="http://schemas.microsoft.com/office/drawing/2014/main" id="{9482D8FC-5A43-A18E-F884-444E334D798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784295" y="3433956"/>
                      <a:ext cx="261307" cy="313293"/>
                      <a:chOff x="8784295" y="3433956"/>
                      <a:chExt cx="261307" cy="313293"/>
                    </a:xfrm>
                    <a:solidFill>
                      <a:srgbClr val="231F20"/>
                    </a:solidFill>
                  </p:grpSpPr>
                  <p:sp>
                    <p:nvSpPr>
                      <p:cNvPr id="581" name="Freeform: Shape 580">
                        <a:extLst>
                          <a:ext uri="{FF2B5EF4-FFF2-40B4-BE49-F238E27FC236}">
                            <a16:creationId xmlns:a16="http://schemas.microsoft.com/office/drawing/2014/main" id="{68D1ECEB-680C-8DC0-E269-36E23C4C7A7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795662" y="3433956"/>
                        <a:ext cx="226030" cy="213987"/>
                      </a:xfrm>
                      <a:custGeom>
                        <a:avLst/>
                        <a:gdLst>
                          <a:gd name="connsiteX0" fmla="*/ 12023 w 226030"/>
                          <a:gd name="connsiteY0" fmla="*/ 213988 h 213987"/>
                          <a:gd name="connsiteX1" fmla="*/ 194858 w 226030"/>
                          <a:gd name="connsiteY1" fmla="*/ 213988 h 213987"/>
                          <a:gd name="connsiteX2" fmla="*/ 203049 w 226030"/>
                          <a:gd name="connsiteY2" fmla="*/ 206641 h 213987"/>
                          <a:gd name="connsiteX3" fmla="*/ 226031 w 226030"/>
                          <a:gd name="connsiteY3" fmla="*/ 5186 h 213987"/>
                          <a:gd name="connsiteX4" fmla="*/ 98707 w 226030"/>
                          <a:gd name="connsiteY4" fmla="*/ 0 h 213987"/>
                          <a:gd name="connsiteX5" fmla="*/ 69891 w 226030"/>
                          <a:gd name="connsiteY5" fmla="*/ 101160 h 213987"/>
                          <a:gd name="connsiteX6" fmla="*/ 12043 w 226030"/>
                          <a:gd name="connsiteY6" fmla="*/ 213968 h 21398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226030" h="213987">
                            <a:moveTo>
                              <a:pt x="12023" y="213988"/>
                            </a:moveTo>
                            <a:lnTo>
                              <a:pt x="194858" y="213988"/>
                            </a:lnTo>
                            <a:cubicBezTo>
                              <a:pt x="198629" y="211847"/>
                              <a:pt x="201399" y="209411"/>
                              <a:pt x="203049" y="206641"/>
                            </a:cubicBezTo>
                            <a:cubicBezTo>
                              <a:pt x="212458" y="70655"/>
                              <a:pt x="226031" y="5186"/>
                              <a:pt x="226031" y="5186"/>
                            </a:cubicBezTo>
                            <a:lnTo>
                              <a:pt x="98707" y="0"/>
                            </a:lnTo>
                            <a:lnTo>
                              <a:pt x="69891" y="101160"/>
                            </a:lnTo>
                            <a:cubicBezTo>
                              <a:pt x="27227" y="130310"/>
                              <a:pt x="-23628" y="192872"/>
                              <a:pt x="12043" y="213968"/>
                            </a:cubicBezTo>
                            <a:close/>
                          </a:path>
                        </a:pathLst>
                      </a:custGeom>
                      <a:solidFill>
                        <a:srgbClr val="231F20"/>
                      </a:solidFill>
                      <a:ln w="178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82" name="Freeform: Shape 581">
                        <a:extLst>
                          <a:ext uri="{FF2B5EF4-FFF2-40B4-BE49-F238E27FC236}">
                            <a16:creationId xmlns:a16="http://schemas.microsoft.com/office/drawing/2014/main" id="{BFAB97BA-1434-91A5-CF47-0800A65B283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784295" y="3620228"/>
                        <a:ext cx="224601" cy="30151"/>
                      </a:xfrm>
                      <a:custGeom>
                        <a:avLst/>
                        <a:gdLst>
                          <a:gd name="connsiteX0" fmla="*/ 220074 w 224601"/>
                          <a:gd name="connsiteY0" fmla="*/ 30151 h 30151"/>
                          <a:gd name="connsiteX1" fmla="*/ 3316 w 224601"/>
                          <a:gd name="connsiteY1" fmla="*/ 30151 h 30151"/>
                          <a:gd name="connsiteX2" fmla="*/ 5162 w 224601"/>
                          <a:gd name="connsiteY2" fmla="*/ 0 h 30151"/>
                          <a:gd name="connsiteX3" fmla="*/ 220624 w 224601"/>
                          <a:gd name="connsiteY3" fmla="*/ 1218 h 30151"/>
                          <a:gd name="connsiteX4" fmla="*/ 220074 w 224601"/>
                          <a:gd name="connsiteY4" fmla="*/ 30151 h 3015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24601" h="30151">
                            <a:moveTo>
                              <a:pt x="220074" y="30151"/>
                            </a:moveTo>
                            <a:lnTo>
                              <a:pt x="3316" y="30151"/>
                            </a:lnTo>
                            <a:cubicBezTo>
                              <a:pt x="-2184" y="30151"/>
                              <a:pt x="-338" y="0"/>
                              <a:pt x="5162" y="0"/>
                            </a:cubicBezTo>
                            <a:lnTo>
                              <a:pt x="220624" y="1218"/>
                            </a:lnTo>
                            <a:cubicBezTo>
                              <a:pt x="226281" y="1218"/>
                              <a:pt x="225731" y="30151"/>
                              <a:pt x="220074" y="30151"/>
                            </a:cubicBezTo>
                            <a:close/>
                          </a:path>
                        </a:pathLst>
                      </a:custGeom>
                      <a:solidFill>
                        <a:srgbClr val="231F20"/>
                      </a:solidFill>
                      <a:ln w="178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583" name="Freeform: Shape 582">
                      <a:extLst>
                        <a:ext uri="{FF2B5EF4-FFF2-40B4-BE49-F238E27FC236}">
                          <a16:creationId xmlns:a16="http://schemas.microsoft.com/office/drawing/2014/main" id="{1151ADEB-E49D-BE0B-D85A-D1A4D35BD5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881896" y="2050548"/>
                      <a:ext cx="450584" cy="1440351"/>
                    </a:xfrm>
                    <a:custGeom>
                      <a:avLst/>
                      <a:gdLst>
                        <a:gd name="connsiteX0" fmla="*/ 198019 w 450584"/>
                        <a:gd name="connsiteY0" fmla="*/ 149159 h 1440351"/>
                        <a:gd name="connsiteX1" fmla="*/ 0 w 450584"/>
                        <a:gd name="connsiteY1" fmla="*/ 1433516 h 1440351"/>
                        <a:gd name="connsiteX2" fmla="*/ 129760 w 450584"/>
                        <a:gd name="connsiteY2" fmla="*/ 1440352 h 1440351"/>
                        <a:gd name="connsiteX3" fmla="*/ 257340 w 450584"/>
                        <a:gd name="connsiteY3" fmla="*/ 880476 h 1440351"/>
                        <a:gd name="connsiteX4" fmla="*/ 448169 w 450584"/>
                        <a:gd name="connsiteY4" fmla="*/ 174380 h 1440351"/>
                        <a:gd name="connsiteX5" fmla="*/ 198019 w 450584"/>
                        <a:gd name="connsiteY5" fmla="*/ 149178 h 14403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450584" h="1440351">
                          <a:moveTo>
                            <a:pt x="198019" y="149159"/>
                          </a:moveTo>
                          <a:cubicBezTo>
                            <a:pt x="134297" y="247136"/>
                            <a:pt x="87783" y="720624"/>
                            <a:pt x="0" y="1433516"/>
                          </a:cubicBezTo>
                          <a:lnTo>
                            <a:pt x="129760" y="1440352"/>
                          </a:lnTo>
                          <a:cubicBezTo>
                            <a:pt x="168751" y="1250466"/>
                            <a:pt x="212692" y="1154197"/>
                            <a:pt x="257340" y="880476"/>
                          </a:cubicBezTo>
                          <a:cubicBezTo>
                            <a:pt x="364255" y="638891"/>
                            <a:pt x="419726" y="410014"/>
                            <a:pt x="448169" y="174380"/>
                          </a:cubicBezTo>
                          <a:cubicBezTo>
                            <a:pt x="475846" y="-3249"/>
                            <a:pt x="257752" y="-96532"/>
                            <a:pt x="198019" y="149178"/>
                          </a:cubicBezTo>
                          <a:close/>
                        </a:path>
                      </a:pathLst>
                    </a:custGeom>
                    <a:solidFill>
                      <a:srgbClr val="002E73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84" name="Graphic 510">
                    <a:extLst>
                      <a:ext uri="{FF2B5EF4-FFF2-40B4-BE49-F238E27FC236}">
                        <a16:creationId xmlns:a16="http://schemas.microsoft.com/office/drawing/2014/main" id="{240D5697-F595-C4F6-E9E5-023BF7544C7D}"/>
                      </a:ext>
                    </a:extLst>
                  </p:cNvPr>
                  <p:cNvGrpSpPr/>
                  <p:nvPr/>
                </p:nvGrpSpPr>
                <p:grpSpPr>
                  <a:xfrm>
                    <a:off x="9232416" y="2065115"/>
                    <a:ext cx="462112" cy="2294823"/>
                    <a:chOff x="9232416" y="2065115"/>
                    <a:chExt cx="462112" cy="2294823"/>
                  </a:xfrm>
                </p:grpSpPr>
                <p:sp>
                  <p:nvSpPr>
                    <p:cNvPr id="585" name="Freeform: Shape 584">
                      <a:extLst>
                        <a:ext uri="{FF2B5EF4-FFF2-40B4-BE49-F238E27FC236}">
                          <a16:creationId xmlns:a16="http://schemas.microsoft.com/office/drawing/2014/main" id="{9A80C5CF-DE71-9019-A47C-6DEEF8A9768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32416" y="2065115"/>
                      <a:ext cx="299672" cy="1428535"/>
                    </a:xfrm>
                    <a:custGeom>
                      <a:avLst/>
                      <a:gdLst>
                        <a:gd name="connsiteX0" fmla="*/ 947 w 299672"/>
                        <a:gd name="connsiteY0" fmla="*/ 168338 h 1428535"/>
                        <a:gd name="connsiteX1" fmla="*/ 71916 w 299672"/>
                        <a:gd name="connsiteY1" fmla="*/ 809515 h 1428535"/>
                        <a:gd name="connsiteX2" fmla="*/ 132141 w 299672"/>
                        <a:gd name="connsiteY2" fmla="*/ 1428535 h 1428535"/>
                        <a:gd name="connsiteX3" fmla="*/ 249428 w 299672"/>
                        <a:gd name="connsiteY3" fmla="*/ 1426984 h 1428535"/>
                        <a:gd name="connsiteX4" fmla="*/ 276771 w 299672"/>
                        <a:gd name="connsiteY4" fmla="*/ 172286 h 1428535"/>
                        <a:gd name="connsiteX5" fmla="*/ 947 w 299672"/>
                        <a:gd name="connsiteY5" fmla="*/ 168338 h 142853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99672" h="1428535">
                          <a:moveTo>
                            <a:pt x="947" y="168338"/>
                          </a:moveTo>
                          <a:cubicBezTo>
                            <a:pt x="10101" y="515032"/>
                            <a:pt x="71916" y="809515"/>
                            <a:pt x="71916" y="809515"/>
                          </a:cubicBezTo>
                          <a:cubicBezTo>
                            <a:pt x="86079" y="1099854"/>
                            <a:pt x="105250" y="1090150"/>
                            <a:pt x="132141" y="1428535"/>
                          </a:cubicBezTo>
                          <a:lnTo>
                            <a:pt x="249428" y="1426984"/>
                          </a:lnTo>
                          <a:cubicBezTo>
                            <a:pt x="259289" y="1281981"/>
                            <a:pt x="337526" y="606095"/>
                            <a:pt x="276771" y="172286"/>
                          </a:cubicBezTo>
                          <a:cubicBezTo>
                            <a:pt x="247385" y="-23139"/>
                            <a:pt x="-17792" y="-87822"/>
                            <a:pt x="947" y="168338"/>
                          </a:cubicBezTo>
                          <a:close/>
                        </a:path>
                      </a:pathLst>
                    </a:custGeom>
                    <a:solidFill>
                      <a:srgbClr val="002E73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6" name="Freeform: Shape 585">
                      <a:extLst>
                        <a:ext uri="{FF2B5EF4-FFF2-40B4-BE49-F238E27FC236}">
                          <a16:creationId xmlns:a16="http://schemas.microsoft.com/office/drawing/2014/main" id="{87C86A7F-E862-06F9-3D78-D086DF8553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349701" y="3492099"/>
                      <a:ext cx="295934" cy="157534"/>
                    </a:xfrm>
                    <a:custGeom>
                      <a:avLst/>
                      <a:gdLst>
                        <a:gd name="connsiteX0" fmla="*/ 14856 w 295934"/>
                        <a:gd name="connsiteY0" fmla="*/ 1571 h 157534"/>
                        <a:gd name="connsiteX1" fmla="*/ 1283 w 295934"/>
                        <a:gd name="connsiteY1" fmla="*/ 152015 h 157534"/>
                        <a:gd name="connsiteX2" fmla="*/ 285337 w 295934"/>
                        <a:gd name="connsiteY2" fmla="*/ 157534 h 157534"/>
                        <a:gd name="connsiteX3" fmla="*/ 278108 w 295934"/>
                        <a:gd name="connsiteY3" fmla="*/ 89080 h 157534"/>
                        <a:gd name="connsiteX4" fmla="*/ 132143 w 295934"/>
                        <a:gd name="connsiteY4" fmla="*/ 0 h 157534"/>
                        <a:gd name="connsiteX5" fmla="*/ 14856 w 295934"/>
                        <a:gd name="connsiteY5" fmla="*/ 1552 h 1575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95934" h="157534">
                          <a:moveTo>
                            <a:pt x="14856" y="1571"/>
                          </a:moveTo>
                          <a:cubicBezTo>
                            <a:pt x="4387" y="57592"/>
                            <a:pt x="-3117" y="101317"/>
                            <a:pt x="1283" y="152015"/>
                          </a:cubicBezTo>
                          <a:lnTo>
                            <a:pt x="285337" y="157534"/>
                          </a:lnTo>
                          <a:cubicBezTo>
                            <a:pt x="285337" y="157534"/>
                            <a:pt x="313446" y="130152"/>
                            <a:pt x="278108" y="89080"/>
                          </a:cubicBezTo>
                          <a:cubicBezTo>
                            <a:pt x="242751" y="48007"/>
                            <a:pt x="175632" y="71774"/>
                            <a:pt x="132143" y="0"/>
                          </a:cubicBezTo>
                          <a:lnTo>
                            <a:pt x="14856" y="1552"/>
                          </a:lnTo>
                          <a:close/>
                        </a:path>
                      </a:pathLst>
                    </a:custGeom>
                    <a:solidFill>
                      <a:srgbClr val="231F20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7" name="Freeform: Shape 586">
                      <a:extLst>
                        <a:ext uri="{FF2B5EF4-FFF2-40B4-BE49-F238E27FC236}">
                          <a16:creationId xmlns:a16="http://schemas.microsoft.com/office/drawing/2014/main" id="{62432850-15A6-8F91-63D2-E0DD2B1004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342661" y="3620228"/>
                      <a:ext cx="309584" cy="30151"/>
                    </a:xfrm>
                    <a:custGeom>
                      <a:avLst/>
                      <a:gdLst>
                        <a:gd name="connsiteX0" fmla="*/ 305262 w 309584"/>
                        <a:gd name="connsiteY0" fmla="*/ 30151 h 30151"/>
                        <a:gd name="connsiteX1" fmla="*/ 3471 w 309584"/>
                        <a:gd name="connsiteY1" fmla="*/ 30151 h 30151"/>
                        <a:gd name="connsiteX2" fmla="*/ 4905 w 309584"/>
                        <a:gd name="connsiteY2" fmla="*/ 0 h 30151"/>
                        <a:gd name="connsiteX3" fmla="*/ 305419 w 309584"/>
                        <a:gd name="connsiteY3" fmla="*/ 1218 h 30151"/>
                        <a:gd name="connsiteX4" fmla="*/ 305262 w 309584"/>
                        <a:gd name="connsiteY4" fmla="*/ 30151 h 30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09584" h="30151">
                          <a:moveTo>
                            <a:pt x="305262" y="30151"/>
                          </a:moveTo>
                          <a:lnTo>
                            <a:pt x="3471" y="30151"/>
                          </a:lnTo>
                          <a:cubicBezTo>
                            <a:pt x="-2029" y="30151"/>
                            <a:pt x="-575" y="0"/>
                            <a:pt x="4905" y="0"/>
                          </a:cubicBezTo>
                          <a:lnTo>
                            <a:pt x="305419" y="1218"/>
                          </a:lnTo>
                          <a:cubicBezTo>
                            <a:pt x="311077" y="1218"/>
                            <a:pt x="310919" y="30151"/>
                            <a:pt x="305262" y="30151"/>
                          </a:cubicBezTo>
                          <a:close/>
                        </a:path>
                      </a:pathLst>
                    </a:custGeom>
                    <a:solidFill>
                      <a:srgbClr val="231F20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88" name="Freeform: Shape 587">
                    <a:extLst>
                      <a:ext uri="{FF2B5EF4-FFF2-40B4-BE49-F238E27FC236}">
                        <a16:creationId xmlns:a16="http://schemas.microsoft.com/office/drawing/2014/main" id="{EEDFB9E4-948A-7785-1265-B40395EE94C0}"/>
                      </a:ext>
                    </a:extLst>
                  </p:cNvPr>
                  <p:cNvSpPr/>
                  <p:nvPr/>
                </p:nvSpPr>
                <p:spPr>
                  <a:xfrm>
                    <a:off x="8950905" y="1604028"/>
                    <a:ext cx="557284" cy="650261"/>
                  </a:xfrm>
                  <a:custGeom>
                    <a:avLst/>
                    <a:gdLst>
                      <a:gd name="connsiteX0" fmla="*/ 549541 w 557284"/>
                      <a:gd name="connsiteY0" fmla="*/ 613043 h 650261"/>
                      <a:gd name="connsiteX1" fmla="*/ 123765 w 557284"/>
                      <a:gd name="connsiteY1" fmla="*/ 595699 h 650261"/>
                      <a:gd name="connsiteX2" fmla="*/ 5260 w 557284"/>
                      <a:gd name="connsiteY2" fmla="*/ 73281 h 650261"/>
                      <a:gd name="connsiteX3" fmla="*/ 444256 w 557284"/>
                      <a:gd name="connsiteY3" fmla="*/ 26650 h 650261"/>
                      <a:gd name="connsiteX4" fmla="*/ 555945 w 557284"/>
                      <a:gd name="connsiteY4" fmla="*/ 205968 h 650261"/>
                      <a:gd name="connsiteX5" fmla="*/ 520706 w 557284"/>
                      <a:gd name="connsiteY5" fmla="*/ 359829 h 650261"/>
                      <a:gd name="connsiteX6" fmla="*/ 549541 w 557284"/>
                      <a:gd name="connsiteY6" fmla="*/ 613024 h 6502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57284" h="650261">
                        <a:moveTo>
                          <a:pt x="549541" y="613043"/>
                        </a:moveTo>
                        <a:cubicBezTo>
                          <a:pt x="549541" y="672993"/>
                          <a:pt x="123765" y="655648"/>
                          <a:pt x="123765" y="595699"/>
                        </a:cubicBezTo>
                        <a:cubicBezTo>
                          <a:pt x="99369" y="72417"/>
                          <a:pt x="-27091" y="125963"/>
                          <a:pt x="5260" y="73281"/>
                        </a:cubicBezTo>
                        <a:cubicBezTo>
                          <a:pt x="61046" y="-17527"/>
                          <a:pt x="342821" y="-12380"/>
                          <a:pt x="444256" y="26650"/>
                        </a:cubicBezTo>
                        <a:cubicBezTo>
                          <a:pt x="484543" y="42148"/>
                          <a:pt x="538639" y="105299"/>
                          <a:pt x="555945" y="205968"/>
                        </a:cubicBezTo>
                        <a:cubicBezTo>
                          <a:pt x="564843" y="257726"/>
                          <a:pt x="526736" y="317990"/>
                          <a:pt x="520706" y="359829"/>
                        </a:cubicBezTo>
                        <a:cubicBezTo>
                          <a:pt x="506779" y="456648"/>
                          <a:pt x="546713" y="599136"/>
                          <a:pt x="549541" y="613024"/>
                        </a:cubicBezTo>
                        <a:close/>
                      </a:path>
                    </a:pathLst>
                  </a:custGeom>
                  <a:solidFill>
                    <a:srgbClr val="002E73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89" name="Freeform: Shape 588">
                    <a:extLst>
                      <a:ext uri="{FF2B5EF4-FFF2-40B4-BE49-F238E27FC236}">
                        <a16:creationId xmlns:a16="http://schemas.microsoft.com/office/drawing/2014/main" id="{0DADD380-F564-B2BA-308D-582791A30824}"/>
                      </a:ext>
                    </a:extLst>
                  </p:cNvPr>
                  <p:cNvSpPr/>
                  <p:nvPr/>
                </p:nvSpPr>
                <p:spPr>
                  <a:xfrm>
                    <a:off x="9107944" y="1457704"/>
                    <a:ext cx="185249" cy="215579"/>
                  </a:xfrm>
                  <a:custGeom>
                    <a:avLst/>
                    <a:gdLst>
                      <a:gd name="connsiteX0" fmla="*/ 127089 w 185249"/>
                      <a:gd name="connsiteY0" fmla="*/ 214164 h 215579"/>
                      <a:gd name="connsiteX1" fmla="*/ 0 w 185249"/>
                      <a:gd name="connsiteY1" fmla="*/ 153488 h 215579"/>
                      <a:gd name="connsiteX2" fmla="*/ 5029 w 185249"/>
                      <a:gd name="connsiteY2" fmla="*/ 8014 h 215579"/>
                      <a:gd name="connsiteX3" fmla="*/ 87430 w 185249"/>
                      <a:gd name="connsiteY3" fmla="*/ 0 h 215579"/>
                      <a:gd name="connsiteX4" fmla="*/ 155767 w 185249"/>
                      <a:gd name="connsiteY4" fmla="*/ 15832 h 215579"/>
                      <a:gd name="connsiteX5" fmla="*/ 174310 w 185249"/>
                      <a:gd name="connsiteY5" fmla="*/ 111610 h 215579"/>
                      <a:gd name="connsiteX6" fmla="*/ 178395 w 185249"/>
                      <a:gd name="connsiteY6" fmla="*/ 132372 h 215579"/>
                      <a:gd name="connsiteX7" fmla="*/ 127089 w 185249"/>
                      <a:gd name="connsiteY7" fmla="*/ 214164 h 2155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85249" h="215579">
                        <a:moveTo>
                          <a:pt x="127089" y="214164"/>
                        </a:moveTo>
                        <a:cubicBezTo>
                          <a:pt x="55216" y="224614"/>
                          <a:pt x="10509" y="174466"/>
                          <a:pt x="0" y="153488"/>
                        </a:cubicBezTo>
                        <a:lnTo>
                          <a:pt x="5029" y="8014"/>
                        </a:lnTo>
                        <a:lnTo>
                          <a:pt x="87430" y="0"/>
                        </a:lnTo>
                        <a:cubicBezTo>
                          <a:pt x="111335" y="1984"/>
                          <a:pt x="135221" y="7700"/>
                          <a:pt x="155767" y="15832"/>
                        </a:cubicBezTo>
                        <a:lnTo>
                          <a:pt x="174310" y="111610"/>
                        </a:lnTo>
                        <a:lnTo>
                          <a:pt x="178395" y="132372"/>
                        </a:lnTo>
                        <a:cubicBezTo>
                          <a:pt x="187726" y="152820"/>
                          <a:pt x="198961" y="203695"/>
                          <a:pt x="127089" y="214164"/>
                        </a:cubicBezTo>
                        <a:close/>
                      </a:path>
                    </a:pathLst>
                  </a:custGeom>
                  <a:solidFill>
                    <a:srgbClr val="F7A594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90" name="Freeform: Shape 589">
                    <a:extLst>
                      <a:ext uri="{FF2B5EF4-FFF2-40B4-BE49-F238E27FC236}">
                        <a16:creationId xmlns:a16="http://schemas.microsoft.com/office/drawing/2014/main" id="{98F55633-ACAD-6872-D635-204D008D2F57}"/>
                      </a:ext>
                    </a:extLst>
                  </p:cNvPr>
                  <p:cNvSpPr/>
                  <p:nvPr/>
                </p:nvSpPr>
                <p:spPr>
                  <a:xfrm>
                    <a:off x="9140669" y="1486441"/>
                    <a:ext cx="141565" cy="82873"/>
                  </a:xfrm>
                  <a:custGeom>
                    <a:avLst/>
                    <a:gdLst>
                      <a:gd name="connsiteX0" fmla="*/ 20 w 141565"/>
                      <a:gd name="connsiteY0" fmla="*/ 12218 h 82873"/>
                      <a:gd name="connsiteX1" fmla="*/ 141565 w 141565"/>
                      <a:gd name="connsiteY1" fmla="*/ 82873 h 82873"/>
                      <a:gd name="connsiteX2" fmla="*/ 125517 w 141565"/>
                      <a:gd name="connsiteY2" fmla="*/ 0 h 82873"/>
                      <a:gd name="connsiteX3" fmla="*/ 0 w 141565"/>
                      <a:gd name="connsiteY3" fmla="*/ 12218 h 828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1565" h="82873">
                        <a:moveTo>
                          <a:pt x="20" y="12218"/>
                        </a:moveTo>
                        <a:cubicBezTo>
                          <a:pt x="12945" y="32116"/>
                          <a:pt x="67060" y="83049"/>
                          <a:pt x="141565" y="82873"/>
                        </a:cubicBezTo>
                        <a:lnTo>
                          <a:pt x="125517" y="0"/>
                        </a:lnTo>
                        <a:lnTo>
                          <a:pt x="0" y="12218"/>
                        </a:lnTo>
                        <a:close/>
                      </a:path>
                    </a:pathLst>
                  </a:custGeom>
                  <a:solidFill>
                    <a:srgbClr val="E6836F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91" name="Graphic 510">
                    <a:extLst>
                      <a:ext uri="{FF2B5EF4-FFF2-40B4-BE49-F238E27FC236}">
                        <a16:creationId xmlns:a16="http://schemas.microsoft.com/office/drawing/2014/main" id="{C124D586-089D-82B2-CEF7-EF2313A9B755}"/>
                      </a:ext>
                    </a:extLst>
                  </p:cNvPr>
                  <p:cNvGrpSpPr/>
                  <p:nvPr/>
                </p:nvGrpSpPr>
                <p:grpSpPr>
                  <a:xfrm>
                    <a:off x="9041801" y="1189170"/>
                    <a:ext cx="329211" cy="490314"/>
                    <a:chOff x="9041801" y="1189170"/>
                    <a:chExt cx="329211" cy="490314"/>
                  </a:xfrm>
                </p:grpSpPr>
                <p:sp>
                  <p:nvSpPr>
                    <p:cNvPr id="592" name="Freeform: Shape 591">
                      <a:extLst>
                        <a:ext uri="{FF2B5EF4-FFF2-40B4-BE49-F238E27FC236}">
                          <a16:creationId xmlns:a16="http://schemas.microsoft.com/office/drawing/2014/main" id="{1F72147B-5CF5-515F-E8CA-A192641A776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058761" y="1200929"/>
                      <a:ext cx="282129" cy="326951"/>
                    </a:xfrm>
                    <a:custGeom>
                      <a:avLst/>
                      <a:gdLst>
                        <a:gd name="connsiteX0" fmla="*/ 264291 w 282129"/>
                        <a:gd name="connsiteY0" fmla="*/ 106116 h 326951"/>
                        <a:gd name="connsiteX1" fmla="*/ 281891 w 282129"/>
                        <a:gd name="connsiteY1" fmla="*/ 226663 h 326951"/>
                        <a:gd name="connsiteX2" fmla="*/ 201434 w 282129"/>
                        <a:gd name="connsiteY2" fmla="*/ 326133 h 326951"/>
                        <a:gd name="connsiteX3" fmla="*/ 73324 w 282129"/>
                        <a:gd name="connsiteY3" fmla="*/ 291818 h 326951"/>
                        <a:gd name="connsiteX4" fmla="*/ 8483 w 282129"/>
                        <a:gd name="connsiteY4" fmla="*/ 183626 h 326951"/>
                        <a:gd name="connsiteX5" fmla="*/ 114868 w 282129"/>
                        <a:gd name="connsiteY5" fmla="*/ 4779 h 326951"/>
                        <a:gd name="connsiteX6" fmla="*/ 264271 w 282129"/>
                        <a:gd name="connsiteY6" fmla="*/ 106116 h 3269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282129" h="326951">
                          <a:moveTo>
                            <a:pt x="264291" y="106116"/>
                          </a:moveTo>
                          <a:cubicBezTo>
                            <a:pt x="270753" y="134774"/>
                            <a:pt x="284071" y="197690"/>
                            <a:pt x="281891" y="226663"/>
                          </a:cubicBezTo>
                          <a:cubicBezTo>
                            <a:pt x="278571" y="270780"/>
                            <a:pt x="237380" y="319710"/>
                            <a:pt x="201434" y="326133"/>
                          </a:cubicBezTo>
                          <a:cubicBezTo>
                            <a:pt x="159831" y="330376"/>
                            <a:pt x="103770" y="317982"/>
                            <a:pt x="73324" y="291818"/>
                          </a:cubicBezTo>
                          <a:cubicBezTo>
                            <a:pt x="56372" y="271959"/>
                            <a:pt x="23589" y="224856"/>
                            <a:pt x="8483" y="183626"/>
                          </a:cubicBezTo>
                          <a:cubicBezTo>
                            <a:pt x="-23004" y="97610"/>
                            <a:pt x="37771" y="22202"/>
                            <a:pt x="114868" y="4779"/>
                          </a:cubicBezTo>
                          <a:cubicBezTo>
                            <a:pt x="191966" y="-12644"/>
                            <a:pt x="244137" y="16781"/>
                            <a:pt x="264271" y="106116"/>
                          </a:cubicBezTo>
                          <a:close/>
                        </a:path>
                      </a:pathLst>
                    </a:custGeom>
                    <a:solidFill>
                      <a:srgbClr val="F7A594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3" name="Freeform: Shape 592">
                      <a:extLst>
                        <a:ext uri="{FF2B5EF4-FFF2-40B4-BE49-F238E27FC236}">
                          <a16:creationId xmlns:a16="http://schemas.microsoft.com/office/drawing/2014/main" id="{F3BFB3F1-DB63-1E75-A0DF-21A39F010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041801" y="1189170"/>
                      <a:ext cx="262315" cy="252190"/>
                    </a:xfrm>
                    <a:custGeom>
                      <a:avLst/>
                      <a:gdLst>
                        <a:gd name="connsiteX0" fmla="*/ 51274 w 262315"/>
                        <a:gd name="connsiteY0" fmla="*/ 252191 h 252190"/>
                        <a:gd name="connsiteX1" fmla="*/ 79972 w 262315"/>
                        <a:gd name="connsiteY1" fmla="*/ 234395 h 252190"/>
                        <a:gd name="connsiteX2" fmla="*/ 73196 w 262315"/>
                        <a:gd name="connsiteY2" fmla="*/ 129719 h 252190"/>
                        <a:gd name="connsiteX3" fmla="*/ 262316 w 262315"/>
                        <a:gd name="connsiteY3" fmla="*/ 56078 h 252190"/>
                        <a:gd name="connsiteX4" fmla="*/ 78538 w 262315"/>
                        <a:gd name="connsiteY4" fmla="*/ 17559 h 252190"/>
                        <a:gd name="connsiteX5" fmla="*/ 51274 w 262315"/>
                        <a:gd name="connsiteY5" fmla="*/ 252171 h 25219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62315" h="252190">
                          <a:moveTo>
                            <a:pt x="51274" y="252191"/>
                          </a:moveTo>
                          <a:cubicBezTo>
                            <a:pt x="35187" y="223886"/>
                            <a:pt x="56558" y="212434"/>
                            <a:pt x="79972" y="234395"/>
                          </a:cubicBezTo>
                          <a:cubicBezTo>
                            <a:pt x="75965" y="213043"/>
                            <a:pt x="51628" y="150481"/>
                            <a:pt x="73196" y="129719"/>
                          </a:cubicBezTo>
                          <a:cubicBezTo>
                            <a:pt x="97553" y="105656"/>
                            <a:pt x="204723" y="116126"/>
                            <a:pt x="262316" y="56078"/>
                          </a:cubicBezTo>
                          <a:cubicBezTo>
                            <a:pt x="262316" y="56078"/>
                            <a:pt x="219396" y="-38010"/>
                            <a:pt x="78538" y="17559"/>
                          </a:cubicBezTo>
                          <a:cubicBezTo>
                            <a:pt x="-80548" y="101924"/>
                            <a:pt x="51274" y="252171"/>
                            <a:pt x="51274" y="252171"/>
                          </a:cubicBezTo>
                          <a:close/>
                        </a:path>
                      </a:pathLst>
                    </a:custGeom>
                    <a:solidFill>
                      <a:srgbClr val="73382A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4" name="Freeform: Shape 593">
                      <a:extLst>
                        <a:ext uri="{FF2B5EF4-FFF2-40B4-BE49-F238E27FC236}">
                          <a16:creationId xmlns:a16="http://schemas.microsoft.com/office/drawing/2014/main" id="{1D642F67-EDA2-F613-2357-C12EF3C8C06B}"/>
                        </a:ext>
                      </a:extLst>
                    </p:cNvPr>
                    <p:cNvSpPr/>
                    <p:nvPr/>
                  </p:nvSpPr>
                  <p:spPr>
                    <a:xfrm rot="-2383198">
                      <a:off x="9065115" y="1396916"/>
                      <a:ext cx="53978" cy="69456"/>
                    </a:xfrm>
                    <a:custGeom>
                      <a:avLst/>
                      <a:gdLst>
                        <a:gd name="connsiteX0" fmla="*/ 53978 w 53978"/>
                        <a:gd name="connsiteY0" fmla="*/ 34728 h 69456"/>
                        <a:gd name="connsiteX1" fmla="*/ 26989 w 53978"/>
                        <a:gd name="connsiteY1" fmla="*/ 69457 h 69456"/>
                        <a:gd name="connsiteX2" fmla="*/ 0 w 53978"/>
                        <a:gd name="connsiteY2" fmla="*/ 34728 h 69456"/>
                        <a:gd name="connsiteX3" fmla="*/ 26989 w 53978"/>
                        <a:gd name="connsiteY3" fmla="*/ 0 h 69456"/>
                        <a:gd name="connsiteX4" fmla="*/ 53978 w 53978"/>
                        <a:gd name="connsiteY4" fmla="*/ 34728 h 6945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978" h="69456">
                          <a:moveTo>
                            <a:pt x="53978" y="34728"/>
                          </a:moveTo>
                          <a:cubicBezTo>
                            <a:pt x="53978" y="53908"/>
                            <a:pt x="41895" y="69457"/>
                            <a:pt x="26989" y="69457"/>
                          </a:cubicBezTo>
                          <a:cubicBezTo>
                            <a:pt x="12084" y="69457"/>
                            <a:pt x="0" y="53908"/>
                            <a:pt x="0" y="34728"/>
                          </a:cubicBezTo>
                          <a:cubicBezTo>
                            <a:pt x="0" y="15548"/>
                            <a:pt x="12084" y="0"/>
                            <a:pt x="26989" y="0"/>
                          </a:cubicBezTo>
                          <a:cubicBezTo>
                            <a:pt x="41895" y="0"/>
                            <a:pt x="53978" y="15548"/>
                            <a:pt x="53978" y="34728"/>
                          </a:cubicBezTo>
                          <a:close/>
                        </a:path>
                      </a:pathLst>
                    </a:custGeom>
                    <a:solidFill>
                      <a:srgbClr val="F7A594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95" name="Freeform: Shape 594">
                    <a:extLst>
                      <a:ext uri="{FF2B5EF4-FFF2-40B4-BE49-F238E27FC236}">
                        <a16:creationId xmlns:a16="http://schemas.microsoft.com/office/drawing/2014/main" id="{BF968A1A-99FC-5434-1CBB-7B942D1AE956}"/>
                      </a:ext>
                    </a:extLst>
                  </p:cNvPr>
                  <p:cNvSpPr/>
                  <p:nvPr/>
                </p:nvSpPr>
                <p:spPr>
                  <a:xfrm>
                    <a:off x="8985334" y="1609031"/>
                    <a:ext cx="541295" cy="753847"/>
                  </a:xfrm>
                  <a:custGeom>
                    <a:avLst/>
                    <a:gdLst>
                      <a:gd name="connsiteX0" fmla="*/ 39 w 541295"/>
                      <a:gd name="connsiteY0" fmla="*/ 38834 h 753847"/>
                      <a:gd name="connsiteX1" fmla="*/ 61953 w 541295"/>
                      <a:gd name="connsiteY1" fmla="*/ 327562 h 753847"/>
                      <a:gd name="connsiteX2" fmla="*/ 61678 w 541295"/>
                      <a:gd name="connsiteY2" fmla="*/ 341744 h 753847"/>
                      <a:gd name="connsiteX3" fmla="*/ 60284 w 541295"/>
                      <a:gd name="connsiteY3" fmla="*/ 397215 h 753847"/>
                      <a:gd name="connsiteX4" fmla="*/ 59478 w 541295"/>
                      <a:gd name="connsiteY4" fmla="*/ 422298 h 753847"/>
                      <a:gd name="connsiteX5" fmla="*/ 57396 w 541295"/>
                      <a:gd name="connsiteY5" fmla="*/ 477789 h 753847"/>
                      <a:gd name="connsiteX6" fmla="*/ 42644 w 541295"/>
                      <a:gd name="connsiteY6" fmla="*/ 753848 h 753847"/>
                      <a:gd name="connsiteX7" fmla="*/ 541295 w 541295"/>
                      <a:gd name="connsiteY7" fmla="*/ 753848 h 753847"/>
                      <a:gd name="connsiteX8" fmla="*/ 513245 w 541295"/>
                      <a:gd name="connsiteY8" fmla="*/ 477789 h 753847"/>
                      <a:gd name="connsiteX9" fmla="*/ 506842 w 541295"/>
                      <a:gd name="connsiteY9" fmla="*/ 422298 h 753847"/>
                      <a:gd name="connsiteX10" fmla="*/ 504701 w 541295"/>
                      <a:gd name="connsiteY10" fmla="*/ 397215 h 753847"/>
                      <a:gd name="connsiteX11" fmla="*/ 505113 w 541295"/>
                      <a:gd name="connsiteY11" fmla="*/ 353942 h 753847"/>
                      <a:gd name="connsiteX12" fmla="*/ 506233 w 541295"/>
                      <a:gd name="connsiteY12" fmla="*/ 341763 h 753847"/>
                      <a:gd name="connsiteX13" fmla="*/ 425364 w 541295"/>
                      <a:gd name="connsiteY13" fmla="*/ 18641 h 753847"/>
                      <a:gd name="connsiteX14" fmla="*/ 320039 w 541295"/>
                      <a:gd name="connsiteY14" fmla="*/ 1198 h 753847"/>
                      <a:gd name="connsiteX15" fmla="*/ 282188 w 541295"/>
                      <a:gd name="connsiteY15" fmla="*/ 198450 h 753847"/>
                      <a:gd name="connsiteX16" fmla="*/ 119015 w 541295"/>
                      <a:gd name="connsiteY16" fmla="*/ 0 h 753847"/>
                      <a:gd name="connsiteX17" fmla="*/ 0 w 541295"/>
                      <a:gd name="connsiteY17" fmla="*/ 38873 h 7538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541295" h="753847">
                        <a:moveTo>
                          <a:pt x="39" y="38834"/>
                        </a:moveTo>
                        <a:cubicBezTo>
                          <a:pt x="47909" y="33098"/>
                          <a:pt x="94835" y="264214"/>
                          <a:pt x="61953" y="327562"/>
                        </a:cubicBezTo>
                        <a:cubicBezTo>
                          <a:pt x="61855" y="332237"/>
                          <a:pt x="61796" y="336971"/>
                          <a:pt x="61678" y="341744"/>
                        </a:cubicBezTo>
                        <a:cubicBezTo>
                          <a:pt x="61325" y="359776"/>
                          <a:pt x="60873" y="378397"/>
                          <a:pt x="60284" y="397215"/>
                        </a:cubicBezTo>
                        <a:cubicBezTo>
                          <a:pt x="60009" y="405543"/>
                          <a:pt x="59734" y="413931"/>
                          <a:pt x="59478" y="422298"/>
                        </a:cubicBezTo>
                        <a:cubicBezTo>
                          <a:pt x="58850" y="440782"/>
                          <a:pt x="58123" y="459364"/>
                          <a:pt x="57396" y="477789"/>
                        </a:cubicBezTo>
                        <a:cubicBezTo>
                          <a:pt x="51523" y="620591"/>
                          <a:pt x="42644" y="753848"/>
                          <a:pt x="42644" y="753848"/>
                        </a:cubicBezTo>
                        <a:lnTo>
                          <a:pt x="541295" y="753848"/>
                        </a:lnTo>
                        <a:cubicBezTo>
                          <a:pt x="537308" y="655909"/>
                          <a:pt x="523027" y="555397"/>
                          <a:pt x="513245" y="477789"/>
                        </a:cubicBezTo>
                        <a:cubicBezTo>
                          <a:pt x="510711" y="457577"/>
                          <a:pt x="508472" y="438916"/>
                          <a:pt x="506842" y="422298"/>
                        </a:cubicBezTo>
                        <a:cubicBezTo>
                          <a:pt x="505938" y="413302"/>
                          <a:pt x="505211" y="404934"/>
                          <a:pt x="504701" y="397215"/>
                        </a:cubicBezTo>
                        <a:cubicBezTo>
                          <a:pt x="503463" y="378731"/>
                          <a:pt x="503444" y="363979"/>
                          <a:pt x="505113" y="353942"/>
                        </a:cubicBezTo>
                        <a:cubicBezTo>
                          <a:pt x="505683" y="350465"/>
                          <a:pt x="506076" y="346379"/>
                          <a:pt x="506233" y="341763"/>
                        </a:cubicBezTo>
                        <a:cubicBezTo>
                          <a:pt x="508728" y="268830"/>
                          <a:pt x="460878" y="56944"/>
                          <a:pt x="425364" y="18641"/>
                        </a:cubicBezTo>
                        <a:cubicBezTo>
                          <a:pt x="375569" y="-4439"/>
                          <a:pt x="320039" y="1198"/>
                          <a:pt x="320039" y="1198"/>
                        </a:cubicBezTo>
                        <a:cubicBezTo>
                          <a:pt x="323536" y="105167"/>
                          <a:pt x="282188" y="198450"/>
                          <a:pt x="282188" y="198450"/>
                        </a:cubicBezTo>
                        <a:cubicBezTo>
                          <a:pt x="282188" y="198450"/>
                          <a:pt x="176588" y="107819"/>
                          <a:pt x="119015" y="0"/>
                        </a:cubicBezTo>
                        <a:cubicBezTo>
                          <a:pt x="68435" y="8112"/>
                          <a:pt x="22314" y="18287"/>
                          <a:pt x="0" y="38873"/>
                        </a:cubicBezTo>
                        <a:close/>
                      </a:path>
                    </a:pathLst>
                  </a:custGeom>
                  <a:solidFill>
                    <a:srgbClr val="FDB477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96" name="Freeform: Shape 595">
                    <a:extLst>
                      <a:ext uri="{FF2B5EF4-FFF2-40B4-BE49-F238E27FC236}">
                        <a16:creationId xmlns:a16="http://schemas.microsoft.com/office/drawing/2014/main" id="{80B4DE5B-0E84-381F-21A9-C0B12F3EA1A6}"/>
                      </a:ext>
                    </a:extLst>
                  </p:cNvPr>
                  <p:cNvSpPr/>
                  <p:nvPr/>
                </p:nvSpPr>
                <p:spPr>
                  <a:xfrm>
                    <a:off x="9045618" y="1950775"/>
                    <a:ext cx="445968" cy="55470"/>
                  </a:xfrm>
                  <a:custGeom>
                    <a:avLst/>
                    <a:gdLst>
                      <a:gd name="connsiteX0" fmla="*/ 444437 w 445968"/>
                      <a:gd name="connsiteY0" fmla="*/ 55451 h 55470"/>
                      <a:gd name="connsiteX1" fmla="*/ 444849 w 445968"/>
                      <a:gd name="connsiteY1" fmla="*/ 12178 h 55470"/>
                      <a:gd name="connsiteX2" fmla="*/ 445969 w 445968"/>
                      <a:gd name="connsiteY2" fmla="*/ 0 h 55470"/>
                      <a:gd name="connsiteX3" fmla="*/ 1395 w 445968"/>
                      <a:gd name="connsiteY3" fmla="*/ 0 h 55470"/>
                      <a:gd name="connsiteX4" fmla="*/ 0 w 445968"/>
                      <a:gd name="connsiteY4" fmla="*/ 55471 h 55470"/>
                      <a:gd name="connsiteX5" fmla="*/ 444417 w 445968"/>
                      <a:gd name="connsiteY5" fmla="*/ 55471 h 554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45968" h="55470">
                        <a:moveTo>
                          <a:pt x="444437" y="55451"/>
                        </a:moveTo>
                        <a:cubicBezTo>
                          <a:pt x="443199" y="36968"/>
                          <a:pt x="443180" y="22216"/>
                          <a:pt x="444849" y="12178"/>
                        </a:cubicBezTo>
                        <a:cubicBezTo>
                          <a:pt x="445419" y="8702"/>
                          <a:pt x="445812" y="4616"/>
                          <a:pt x="445969" y="0"/>
                        </a:cubicBezTo>
                        <a:lnTo>
                          <a:pt x="1395" y="0"/>
                        </a:lnTo>
                        <a:cubicBezTo>
                          <a:pt x="1041" y="18032"/>
                          <a:pt x="589" y="36653"/>
                          <a:pt x="0" y="55471"/>
                        </a:cubicBezTo>
                        <a:lnTo>
                          <a:pt x="444417" y="5547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97" name="Freeform: Shape 596">
                    <a:extLst>
                      <a:ext uri="{FF2B5EF4-FFF2-40B4-BE49-F238E27FC236}">
                        <a16:creationId xmlns:a16="http://schemas.microsoft.com/office/drawing/2014/main" id="{06694145-318A-BA3C-93F9-15DCF17C1343}"/>
                      </a:ext>
                    </a:extLst>
                  </p:cNvPr>
                  <p:cNvSpPr/>
                  <p:nvPr/>
                </p:nvSpPr>
                <p:spPr>
                  <a:xfrm>
                    <a:off x="9042750" y="2031330"/>
                    <a:ext cx="455849" cy="55490"/>
                  </a:xfrm>
                  <a:custGeom>
                    <a:avLst/>
                    <a:gdLst>
                      <a:gd name="connsiteX0" fmla="*/ 0 w 455849"/>
                      <a:gd name="connsiteY0" fmla="*/ 55491 h 55490"/>
                      <a:gd name="connsiteX1" fmla="*/ 455849 w 455849"/>
                      <a:gd name="connsiteY1" fmla="*/ 55491 h 55490"/>
                      <a:gd name="connsiteX2" fmla="*/ 449446 w 455849"/>
                      <a:gd name="connsiteY2" fmla="*/ 0 h 55490"/>
                      <a:gd name="connsiteX3" fmla="*/ 2082 w 455849"/>
                      <a:gd name="connsiteY3" fmla="*/ 0 h 55490"/>
                      <a:gd name="connsiteX4" fmla="*/ 0 w 455849"/>
                      <a:gd name="connsiteY4" fmla="*/ 55491 h 554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55849" h="55490">
                        <a:moveTo>
                          <a:pt x="0" y="55491"/>
                        </a:moveTo>
                        <a:lnTo>
                          <a:pt x="455849" y="55491"/>
                        </a:lnTo>
                        <a:cubicBezTo>
                          <a:pt x="453315" y="35278"/>
                          <a:pt x="451076" y="16618"/>
                          <a:pt x="449446" y="0"/>
                        </a:cubicBezTo>
                        <a:lnTo>
                          <a:pt x="2082" y="0"/>
                        </a:lnTo>
                        <a:cubicBezTo>
                          <a:pt x="1454" y="18484"/>
                          <a:pt x="727" y="37066"/>
                          <a:pt x="0" y="5549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98" name="Freeform: Shape 597">
                    <a:extLst>
                      <a:ext uri="{FF2B5EF4-FFF2-40B4-BE49-F238E27FC236}">
                        <a16:creationId xmlns:a16="http://schemas.microsoft.com/office/drawing/2014/main" id="{C412662A-E0A4-4A2B-74B7-94D2B1186E18}"/>
                      </a:ext>
                    </a:extLst>
                  </p:cNvPr>
                  <p:cNvSpPr/>
                  <p:nvPr/>
                </p:nvSpPr>
                <p:spPr>
                  <a:xfrm>
                    <a:off x="9117179" y="1256512"/>
                    <a:ext cx="260125" cy="69664"/>
                  </a:xfrm>
                  <a:custGeom>
                    <a:avLst/>
                    <a:gdLst>
                      <a:gd name="connsiteX0" fmla="*/ 170457 w 260125"/>
                      <a:gd name="connsiteY0" fmla="*/ 1740 h 69664"/>
                      <a:gd name="connsiteX1" fmla="*/ 260126 w 260125"/>
                      <a:gd name="connsiteY1" fmla="*/ 2310 h 69664"/>
                      <a:gd name="connsiteX2" fmla="*/ 3867 w 260125"/>
                      <a:gd name="connsiteY2" fmla="*/ 67681 h 69664"/>
                      <a:gd name="connsiteX3" fmla="*/ 170457 w 260125"/>
                      <a:gd name="connsiteY3" fmla="*/ 1740 h 696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60125" h="69664">
                        <a:moveTo>
                          <a:pt x="170457" y="1740"/>
                        </a:moveTo>
                        <a:cubicBezTo>
                          <a:pt x="170457" y="1740"/>
                          <a:pt x="214417" y="20833"/>
                          <a:pt x="260126" y="2310"/>
                        </a:cubicBezTo>
                        <a:cubicBezTo>
                          <a:pt x="253192" y="33541"/>
                          <a:pt x="32211" y="79820"/>
                          <a:pt x="3867" y="67681"/>
                        </a:cubicBezTo>
                        <a:cubicBezTo>
                          <a:pt x="-24478" y="55541"/>
                          <a:pt x="110311" y="-11578"/>
                          <a:pt x="170457" y="1740"/>
                        </a:cubicBezTo>
                        <a:close/>
                      </a:path>
                    </a:pathLst>
                  </a:custGeom>
                  <a:solidFill>
                    <a:srgbClr val="5C2D22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99" name="Freeform: Shape 598">
                    <a:extLst>
                      <a:ext uri="{FF2B5EF4-FFF2-40B4-BE49-F238E27FC236}">
                        <a16:creationId xmlns:a16="http://schemas.microsoft.com/office/drawing/2014/main" id="{BFA15D66-1132-CC19-A338-D18B055EFEBF}"/>
                      </a:ext>
                    </a:extLst>
                  </p:cNvPr>
                  <p:cNvSpPr/>
                  <p:nvPr/>
                </p:nvSpPr>
                <p:spPr>
                  <a:xfrm>
                    <a:off x="9031856" y="1164382"/>
                    <a:ext cx="342963" cy="231565"/>
                  </a:xfrm>
                  <a:custGeom>
                    <a:avLst/>
                    <a:gdLst>
                      <a:gd name="connsiteX0" fmla="*/ 11366 w 342963"/>
                      <a:gd name="connsiteY0" fmla="*/ 196896 h 231565"/>
                      <a:gd name="connsiteX1" fmla="*/ 100406 w 342963"/>
                      <a:gd name="connsiteY1" fmla="*/ 6951 h 231565"/>
                      <a:gd name="connsiteX2" fmla="*/ 287091 w 342963"/>
                      <a:gd name="connsiteY2" fmla="*/ 71104 h 231565"/>
                      <a:gd name="connsiteX3" fmla="*/ 342601 w 342963"/>
                      <a:gd name="connsiteY3" fmla="*/ 70849 h 231565"/>
                      <a:gd name="connsiteX4" fmla="*/ 306223 w 342963"/>
                      <a:gd name="connsiteY4" fmla="*/ 98310 h 231565"/>
                      <a:gd name="connsiteX5" fmla="*/ 306419 w 342963"/>
                      <a:gd name="connsiteY5" fmla="*/ 98663 h 231565"/>
                      <a:gd name="connsiteX6" fmla="*/ 14567 w 342963"/>
                      <a:gd name="connsiteY6" fmla="*/ 227677 h 231565"/>
                      <a:gd name="connsiteX7" fmla="*/ 1014 w 342963"/>
                      <a:gd name="connsiteY7" fmla="*/ 231566 h 231565"/>
                      <a:gd name="connsiteX8" fmla="*/ 11385 w 342963"/>
                      <a:gd name="connsiteY8" fmla="*/ 196896 h 2315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42963" h="231565">
                        <a:moveTo>
                          <a:pt x="11366" y="196896"/>
                        </a:moveTo>
                        <a:cubicBezTo>
                          <a:pt x="5237" y="151974"/>
                          <a:pt x="-1756" y="36612"/>
                          <a:pt x="100406" y="6951"/>
                        </a:cubicBezTo>
                        <a:cubicBezTo>
                          <a:pt x="191195" y="-19409"/>
                          <a:pt x="256330" y="35158"/>
                          <a:pt x="287091" y="71104"/>
                        </a:cubicBezTo>
                        <a:cubicBezTo>
                          <a:pt x="300409" y="73147"/>
                          <a:pt x="336276" y="63424"/>
                          <a:pt x="342601" y="70849"/>
                        </a:cubicBezTo>
                        <a:cubicBezTo>
                          <a:pt x="344075" y="75269"/>
                          <a:pt x="342680" y="83833"/>
                          <a:pt x="306223" y="98310"/>
                        </a:cubicBezTo>
                        <a:cubicBezTo>
                          <a:pt x="306341" y="98526"/>
                          <a:pt x="306419" y="98663"/>
                          <a:pt x="306419" y="98663"/>
                        </a:cubicBezTo>
                        <a:cubicBezTo>
                          <a:pt x="174558" y="127597"/>
                          <a:pt x="62103" y="164427"/>
                          <a:pt x="14567" y="227677"/>
                        </a:cubicBezTo>
                        <a:cubicBezTo>
                          <a:pt x="14567" y="227677"/>
                          <a:pt x="6023" y="231566"/>
                          <a:pt x="1014" y="231566"/>
                        </a:cubicBezTo>
                        <a:cubicBezTo>
                          <a:pt x="-3347" y="231566"/>
                          <a:pt x="7535" y="213927"/>
                          <a:pt x="11385" y="196896"/>
                        </a:cubicBezTo>
                        <a:close/>
                      </a:path>
                    </a:pathLst>
                  </a:custGeom>
                  <a:solidFill>
                    <a:srgbClr val="FFF890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00" name="Freeform: Shape 599">
                    <a:extLst>
                      <a:ext uri="{FF2B5EF4-FFF2-40B4-BE49-F238E27FC236}">
                        <a16:creationId xmlns:a16="http://schemas.microsoft.com/office/drawing/2014/main" id="{872511BE-99B7-554F-5D73-B9AB796286DA}"/>
                      </a:ext>
                    </a:extLst>
                  </p:cNvPr>
                  <p:cNvSpPr/>
                  <p:nvPr/>
                </p:nvSpPr>
                <p:spPr>
                  <a:xfrm>
                    <a:off x="9082841" y="1164345"/>
                    <a:ext cx="197429" cy="100860"/>
                  </a:xfrm>
                  <a:custGeom>
                    <a:avLst/>
                    <a:gdLst>
                      <a:gd name="connsiteX0" fmla="*/ 141801 w 197429"/>
                      <a:gd name="connsiteY0" fmla="*/ 100861 h 100860"/>
                      <a:gd name="connsiteX1" fmla="*/ 1905 w 197429"/>
                      <a:gd name="connsiteY1" fmla="*/ 29125 h 100860"/>
                      <a:gd name="connsiteX2" fmla="*/ 0 w 197429"/>
                      <a:gd name="connsiteY2" fmla="*/ 24961 h 100860"/>
                      <a:gd name="connsiteX3" fmla="*/ 52898 w 197429"/>
                      <a:gd name="connsiteY3" fmla="*/ 958 h 100860"/>
                      <a:gd name="connsiteX4" fmla="*/ 197429 w 197429"/>
                      <a:gd name="connsiteY4" fmla="*/ 83575 h 100860"/>
                      <a:gd name="connsiteX5" fmla="*/ 141801 w 197429"/>
                      <a:gd name="connsiteY5" fmla="*/ 100861 h 1008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97429" h="100860">
                        <a:moveTo>
                          <a:pt x="141801" y="100861"/>
                        </a:moveTo>
                        <a:cubicBezTo>
                          <a:pt x="141801" y="100861"/>
                          <a:pt x="100296" y="2981"/>
                          <a:pt x="1905" y="29125"/>
                        </a:cubicBezTo>
                        <a:lnTo>
                          <a:pt x="0" y="24961"/>
                        </a:lnTo>
                        <a:cubicBezTo>
                          <a:pt x="0" y="24961"/>
                          <a:pt x="24809" y="9424"/>
                          <a:pt x="52898" y="958"/>
                        </a:cubicBezTo>
                        <a:cubicBezTo>
                          <a:pt x="83992" y="-3953"/>
                          <a:pt x="155983" y="8049"/>
                          <a:pt x="197429" y="83575"/>
                        </a:cubicBezTo>
                        <a:cubicBezTo>
                          <a:pt x="176156" y="94477"/>
                          <a:pt x="141801" y="100861"/>
                          <a:pt x="141801" y="100861"/>
                        </a:cubicBezTo>
                        <a:close/>
                      </a:path>
                    </a:pathLst>
                  </a:custGeom>
                  <a:solidFill>
                    <a:srgbClr val="FFDD69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01" name="Graphic 510">
                    <a:extLst>
                      <a:ext uri="{FF2B5EF4-FFF2-40B4-BE49-F238E27FC236}">
                        <a16:creationId xmlns:a16="http://schemas.microsoft.com/office/drawing/2014/main" id="{5C792292-8990-A6D4-EBE3-F4C7A914213A}"/>
                      </a:ext>
                    </a:extLst>
                  </p:cNvPr>
                  <p:cNvGrpSpPr/>
                  <p:nvPr/>
                </p:nvGrpSpPr>
                <p:grpSpPr>
                  <a:xfrm>
                    <a:off x="8858626" y="1698670"/>
                    <a:ext cx="1142795" cy="890222"/>
                    <a:chOff x="8858626" y="1698670"/>
                    <a:chExt cx="1142795" cy="890222"/>
                  </a:xfrm>
                </p:grpSpPr>
                <p:sp>
                  <p:nvSpPr>
                    <p:cNvPr id="602" name="Freeform: Shape 601">
                      <a:extLst>
                        <a:ext uri="{FF2B5EF4-FFF2-40B4-BE49-F238E27FC236}">
                          <a16:creationId xmlns:a16="http://schemas.microsoft.com/office/drawing/2014/main" id="{66B4545A-B459-CB60-3F76-DA797A3BB19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858626" y="1698670"/>
                      <a:ext cx="398131" cy="609955"/>
                    </a:xfrm>
                    <a:custGeom>
                      <a:avLst/>
                      <a:gdLst>
                        <a:gd name="connsiteX0" fmla="*/ 195791 w 398131"/>
                        <a:gd name="connsiteY0" fmla="*/ 213389 h 609955"/>
                        <a:gd name="connsiteX1" fmla="*/ 134722 w 398131"/>
                        <a:gd name="connsiteY1" fmla="*/ 383338 h 609955"/>
                        <a:gd name="connsiteX2" fmla="*/ 398131 w 398131"/>
                        <a:gd name="connsiteY2" fmla="*/ 550419 h 609955"/>
                        <a:gd name="connsiteX3" fmla="*/ 392867 w 398131"/>
                        <a:gd name="connsiteY3" fmla="*/ 609956 h 609955"/>
                        <a:gd name="connsiteX4" fmla="*/ 6121 w 398131"/>
                        <a:gd name="connsiteY4" fmla="*/ 454503 h 609955"/>
                        <a:gd name="connsiteX5" fmla="*/ 82924 w 398131"/>
                        <a:gd name="connsiteY5" fmla="*/ 22187 h 609955"/>
                        <a:gd name="connsiteX6" fmla="*/ 195791 w 398131"/>
                        <a:gd name="connsiteY6" fmla="*/ 213389 h 6099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398131" h="609955">
                          <a:moveTo>
                            <a:pt x="195791" y="213389"/>
                          </a:moveTo>
                          <a:lnTo>
                            <a:pt x="134722" y="383338"/>
                          </a:lnTo>
                          <a:lnTo>
                            <a:pt x="398131" y="550419"/>
                          </a:lnTo>
                          <a:lnTo>
                            <a:pt x="392867" y="609956"/>
                          </a:lnTo>
                          <a:cubicBezTo>
                            <a:pt x="392867" y="609956"/>
                            <a:pt x="38905" y="536453"/>
                            <a:pt x="6121" y="454503"/>
                          </a:cubicBezTo>
                          <a:cubicBezTo>
                            <a:pt x="-26663" y="372554"/>
                            <a:pt x="82924" y="22187"/>
                            <a:pt x="82924" y="22187"/>
                          </a:cubicBezTo>
                          <a:cubicBezTo>
                            <a:pt x="120285" y="-67462"/>
                            <a:pt x="184929" y="138609"/>
                            <a:pt x="195791" y="213389"/>
                          </a:cubicBezTo>
                          <a:close/>
                        </a:path>
                      </a:pathLst>
                    </a:custGeom>
                    <a:solidFill>
                      <a:srgbClr val="F79683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3" name="Freeform: Shape 602">
                      <a:extLst>
                        <a:ext uri="{FF2B5EF4-FFF2-40B4-BE49-F238E27FC236}">
                          <a16:creationId xmlns:a16="http://schemas.microsoft.com/office/drawing/2014/main" id="{D1DC5425-FFF6-4E1F-C2B8-DFE9793E6E5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177200" y="2252503"/>
                      <a:ext cx="217096" cy="61133"/>
                    </a:xfrm>
                    <a:custGeom>
                      <a:avLst/>
                      <a:gdLst>
                        <a:gd name="connsiteX0" fmla="*/ 78576 w 217096"/>
                        <a:gd name="connsiteY0" fmla="*/ 416 h 61133"/>
                        <a:gd name="connsiteX1" fmla="*/ 217096 w 217096"/>
                        <a:gd name="connsiteY1" fmla="*/ 3912 h 61133"/>
                        <a:gd name="connsiteX2" fmla="*/ 77770 w 217096"/>
                        <a:gd name="connsiteY2" fmla="*/ 59639 h 61133"/>
                        <a:gd name="connsiteX3" fmla="*/ 78576 w 217096"/>
                        <a:gd name="connsiteY3" fmla="*/ 416 h 6113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17096" h="61133">
                          <a:moveTo>
                            <a:pt x="78576" y="416"/>
                          </a:moveTo>
                          <a:lnTo>
                            <a:pt x="217096" y="3912"/>
                          </a:lnTo>
                          <a:cubicBezTo>
                            <a:pt x="217096" y="3912"/>
                            <a:pt x="174570" y="71974"/>
                            <a:pt x="77770" y="59639"/>
                          </a:cubicBezTo>
                          <a:cubicBezTo>
                            <a:pt x="-49691" y="43394"/>
                            <a:pt x="673" y="-4966"/>
                            <a:pt x="78576" y="416"/>
                          </a:cubicBezTo>
                          <a:close/>
                        </a:path>
                      </a:pathLst>
                    </a:custGeom>
                    <a:solidFill>
                      <a:srgbClr val="F79683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604" name="Graphic 510">
                      <a:extLst>
                        <a:ext uri="{FF2B5EF4-FFF2-40B4-BE49-F238E27FC236}">
                          <a16:creationId xmlns:a16="http://schemas.microsoft.com/office/drawing/2014/main" id="{5922DA9E-E6D0-0E29-C134-698219FBAF7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187262" y="1819562"/>
                      <a:ext cx="781062" cy="628548"/>
                      <a:chOff x="9187262" y="1819562"/>
                      <a:chExt cx="781062" cy="628548"/>
                    </a:xfrm>
                  </p:grpSpPr>
                  <p:sp>
                    <p:nvSpPr>
                      <p:cNvPr id="605" name="Freeform: Shape 604">
                        <a:extLst>
                          <a:ext uri="{FF2B5EF4-FFF2-40B4-BE49-F238E27FC236}">
                            <a16:creationId xmlns:a16="http://schemas.microsoft.com/office/drawing/2014/main" id="{A9998C42-4F05-116D-720E-DA1B25BAABD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187262" y="2237224"/>
                        <a:ext cx="632025" cy="16539"/>
                      </a:xfrm>
                      <a:custGeom>
                        <a:avLst/>
                        <a:gdLst>
                          <a:gd name="connsiteX0" fmla="*/ 632025 w 632025"/>
                          <a:gd name="connsiteY0" fmla="*/ 0 h 16539"/>
                          <a:gd name="connsiteX1" fmla="*/ 632025 w 632025"/>
                          <a:gd name="connsiteY1" fmla="*/ 7189 h 16539"/>
                          <a:gd name="connsiteX2" fmla="*/ 631927 w 632025"/>
                          <a:gd name="connsiteY2" fmla="*/ 8270 h 16539"/>
                          <a:gd name="connsiteX3" fmla="*/ 618825 w 632025"/>
                          <a:gd name="connsiteY3" fmla="*/ 16539 h 16539"/>
                          <a:gd name="connsiteX4" fmla="*/ 13200 w 632025"/>
                          <a:gd name="connsiteY4" fmla="*/ 16539 h 16539"/>
                          <a:gd name="connsiteX5" fmla="*/ 98 w 632025"/>
                          <a:gd name="connsiteY5" fmla="*/ 8270 h 16539"/>
                          <a:gd name="connsiteX6" fmla="*/ 0 w 632025"/>
                          <a:gd name="connsiteY6" fmla="*/ 7189 h 16539"/>
                          <a:gd name="connsiteX7" fmla="*/ 0 w 632025"/>
                          <a:gd name="connsiteY7" fmla="*/ 0 h 16539"/>
                          <a:gd name="connsiteX8" fmla="*/ 632025 w 632025"/>
                          <a:gd name="connsiteY8" fmla="*/ 0 h 1653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632025" h="16539">
                            <a:moveTo>
                              <a:pt x="632025" y="0"/>
                            </a:moveTo>
                            <a:lnTo>
                              <a:pt x="632025" y="7189"/>
                            </a:lnTo>
                            <a:cubicBezTo>
                              <a:pt x="632025" y="7563"/>
                              <a:pt x="632006" y="7916"/>
                              <a:pt x="631927" y="8270"/>
                            </a:cubicBezTo>
                            <a:cubicBezTo>
                              <a:pt x="631180" y="12925"/>
                              <a:pt x="625582" y="16539"/>
                              <a:pt x="618825" y="16539"/>
                            </a:cubicBezTo>
                            <a:lnTo>
                              <a:pt x="13200" y="16539"/>
                            </a:lnTo>
                            <a:cubicBezTo>
                              <a:pt x="6423" y="16539"/>
                              <a:pt x="845" y="12925"/>
                              <a:pt x="98" y="8270"/>
                            </a:cubicBezTo>
                            <a:cubicBezTo>
                              <a:pt x="39" y="7916"/>
                              <a:pt x="0" y="7543"/>
                              <a:pt x="0" y="7189"/>
                            </a:cubicBezTo>
                            <a:lnTo>
                              <a:pt x="0" y="0"/>
                            </a:lnTo>
                            <a:lnTo>
                              <a:pt x="632025" y="0"/>
                            </a:lnTo>
                            <a:close/>
                          </a:path>
                        </a:pathLst>
                      </a:custGeom>
                      <a:solidFill>
                        <a:srgbClr val="5D4F99"/>
                      </a:solidFill>
                      <a:ln w="178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06" name="Freeform: Shape 605">
                        <a:extLst>
                          <a:ext uri="{FF2B5EF4-FFF2-40B4-BE49-F238E27FC236}">
                            <a16:creationId xmlns:a16="http://schemas.microsoft.com/office/drawing/2014/main" id="{1BF9E7D7-5F78-195E-B2BD-2D3CEEADFA6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187380" y="2245494"/>
                        <a:ext cx="631848" cy="8269"/>
                      </a:xfrm>
                      <a:custGeom>
                        <a:avLst/>
                        <a:gdLst>
                          <a:gd name="connsiteX0" fmla="*/ 631829 w 631848"/>
                          <a:gd name="connsiteY0" fmla="*/ 0 h 8269"/>
                          <a:gd name="connsiteX1" fmla="*/ 618727 w 631848"/>
                          <a:gd name="connsiteY1" fmla="*/ 8270 h 8269"/>
                          <a:gd name="connsiteX2" fmla="*/ 13102 w 631848"/>
                          <a:gd name="connsiteY2" fmla="*/ 8270 h 8269"/>
                          <a:gd name="connsiteX3" fmla="*/ 0 w 631848"/>
                          <a:gd name="connsiteY3" fmla="*/ 0 h 8269"/>
                          <a:gd name="connsiteX4" fmla="*/ 631848 w 631848"/>
                          <a:gd name="connsiteY4" fmla="*/ 0 h 826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631848" h="8269">
                            <a:moveTo>
                              <a:pt x="631829" y="0"/>
                            </a:moveTo>
                            <a:cubicBezTo>
                              <a:pt x="631082" y="4655"/>
                              <a:pt x="625484" y="8270"/>
                              <a:pt x="618727" y="8270"/>
                            </a:cubicBezTo>
                            <a:lnTo>
                              <a:pt x="13102" y="8270"/>
                            </a:lnTo>
                            <a:cubicBezTo>
                              <a:pt x="6325" y="8270"/>
                              <a:pt x="746" y="4655"/>
                              <a:pt x="0" y="0"/>
                            </a:cubicBezTo>
                            <a:lnTo>
                              <a:pt x="631848" y="0"/>
                            </a:lnTo>
                            <a:close/>
                          </a:path>
                        </a:pathLst>
                      </a:custGeom>
                      <a:solidFill>
                        <a:srgbClr val="241F3C"/>
                      </a:solidFill>
                      <a:ln w="178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607" name="Graphic 510">
                        <a:extLst>
                          <a:ext uri="{FF2B5EF4-FFF2-40B4-BE49-F238E27FC236}">
                            <a16:creationId xmlns:a16="http://schemas.microsoft.com/office/drawing/2014/main" id="{5B45D8D1-241C-CFF1-4F6D-5A3805246843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306335" y="1819562"/>
                        <a:ext cx="646038" cy="603071"/>
                        <a:chOff x="9306335" y="1819562"/>
                        <a:chExt cx="646038" cy="603071"/>
                      </a:xfrm>
                    </p:grpSpPr>
                    <p:sp>
                      <p:nvSpPr>
                        <p:cNvPr id="608" name="Freeform: Shape 607">
                          <a:extLst>
                            <a:ext uri="{FF2B5EF4-FFF2-40B4-BE49-F238E27FC236}">
                              <a16:creationId xmlns:a16="http://schemas.microsoft.com/office/drawing/2014/main" id="{36EBE388-8CC2-A6AF-082E-B3C57C21E56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86661" y="1822921"/>
                          <a:ext cx="6403" cy="6305"/>
                        </a:xfrm>
                        <a:custGeom>
                          <a:avLst/>
                          <a:gdLst>
                            <a:gd name="connsiteX0" fmla="*/ 2907 w 6403"/>
                            <a:gd name="connsiteY0" fmla="*/ 196 h 6305"/>
                            <a:gd name="connsiteX1" fmla="*/ 6404 w 6403"/>
                            <a:gd name="connsiteY1" fmla="*/ 3614 h 6305"/>
                            <a:gd name="connsiteX2" fmla="*/ 4498 w 6403"/>
                            <a:gd name="connsiteY2" fmla="*/ 6305 h 6305"/>
                            <a:gd name="connsiteX3" fmla="*/ 0 w 6403"/>
                            <a:gd name="connsiteY3" fmla="*/ 0 h 6305"/>
                            <a:gd name="connsiteX4" fmla="*/ 2907 w 6403"/>
                            <a:gd name="connsiteY4" fmla="*/ 196 h 6305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6403" h="6305">
                              <a:moveTo>
                                <a:pt x="2907" y="196"/>
                              </a:moveTo>
                              <a:lnTo>
                                <a:pt x="6404" y="3614"/>
                              </a:lnTo>
                              <a:lnTo>
                                <a:pt x="4498" y="6305"/>
                              </a:lnTo>
                              <a:lnTo>
                                <a:pt x="0" y="0"/>
                              </a:lnTo>
                              <a:lnTo>
                                <a:pt x="2907" y="196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241F3C"/>
                        </a:solidFill>
                        <a:ln w="1785" cap="flat">
                          <a:noFill/>
                          <a:prstDash val="solid"/>
                          <a:miter/>
                        </a:ln>
                      </p:spPr>
                      <p:txBody>
                        <a:bodyPr rtlCol="0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609" name="Freeform: Shape 608">
                          <a:extLst>
                            <a:ext uri="{FF2B5EF4-FFF2-40B4-BE49-F238E27FC236}">
                              <a16:creationId xmlns:a16="http://schemas.microsoft.com/office/drawing/2014/main" id="{597E04F0-3D86-D338-FE10-A984C20E024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306335" y="1819562"/>
                          <a:ext cx="586926" cy="416602"/>
                        </a:xfrm>
                        <a:custGeom>
                          <a:avLst/>
                          <a:gdLst>
                            <a:gd name="connsiteX0" fmla="*/ 504151 w 586926"/>
                            <a:gd name="connsiteY0" fmla="*/ 416602 h 416602"/>
                            <a:gd name="connsiteX1" fmla="*/ 12827 w 586926"/>
                            <a:gd name="connsiteY1" fmla="*/ 416602 h 416602"/>
                            <a:gd name="connsiteX2" fmla="*/ 217 w 586926"/>
                            <a:gd name="connsiteY2" fmla="*/ 401438 h 416602"/>
                            <a:gd name="connsiteX3" fmla="*/ 65057 w 586926"/>
                            <a:gd name="connsiteY3" fmla="*/ 15164 h 416602"/>
                            <a:gd name="connsiteX4" fmla="*/ 82775 w 586926"/>
                            <a:gd name="connsiteY4" fmla="*/ 0 h 416602"/>
                            <a:gd name="connsiteX5" fmla="*/ 574099 w 586926"/>
                            <a:gd name="connsiteY5" fmla="*/ 0 h 416602"/>
                            <a:gd name="connsiteX6" fmla="*/ 586710 w 586926"/>
                            <a:gd name="connsiteY6" fmla="*/ 15164 h 416602"/>
                            <a:gd name="connsiteX7" fmla="*/ 521869 w 586926"/>
                            <a:gd name="connsiteY7" fmla="*/ 401438 h 416602"/>
                            <a:gd name="connsiteX8" fmla="*/ 504151 w 586926"/>
                            <a:gd name="connsiteY8" fmla="*/ 416602 h 416602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586926" h="416602">
                              <a:moveTo>
                                <a:pt x="504151" y="416602"/>
                              </a:moveTo>
                              <a:lnTo>
                                <a:pt x="12827" y="416602"/>
                              </a:lnTo>
                              <a:cubicBezTo>
                                <a:pt x="4460" y="416602"/>
                                <a:pt x="-1198" y="409806"/>
                                <a:pt x="217" y="401438"/>
                              </a:cubicBezTo>
                              <a:lnTo>
                                <a:pt x="65057" y="15164"/>
                              </a:lnTo>
                              <a:cubicBezTo>
                                <a:pt x="66472" y="6796"/>
                                <a:pt x="74388" y="0"/>
                                <a:pt x="82775" y="0"/>
                              </a:cubicBezTo>
                              <a:lnTo>
                                <a:pt x="574099" y="0"/>
                              </a:lnTo>
                              <a:cubicBezTo>
                                <a:pt x="582467" y="0"/>
                                <a:pt x="588124" y="6796"/>
                                <a:pt x="586710" y="15164"/>
                              </a:cubicBezTo>
                              <a:lnTo>
                                <a:pt x="521869" y="401438"/>
                              </a:lnTo>
                              <a:cubicBezTo>
                                <a:pt x="520455" y="409806"/>
                                <a:pt x="512539" y="416602"/>
                                <a:pt x="504151" y="416602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5D4F99"/>
                        </a:solidFill>
                        <a:ln w="1785" cap="flat">
                          <a:noFill/>
                          <a:prstDash val="solid"/>
                          <a:miter/>
                        </a:ln>
                      </p:spPr>
                      <p:txBody>
                        <a:bodyPr rtlCol="0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610" name="Freeform: Shape 609">
                        <a:extLst>
                          <a:ext uri="{FF2B5EF4-FFF2-40B4-BE49-F238E27FC236}">
                            <a16:creationId xmlns:a16="http://schemas.microsoft.com/office/drawing/2014/main" id="{E53A6593-C873-7776-1EEA-862EA519133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309930" y="1823098"/>
                        <a:ext cx="586926" cy="416601"/>
                      </a:xfrm>
                      <a:custGeom>
                        <a:avLst/>
                        <a:gdLst>
                          <a:gd name="connsiteX0" fmla="*/ 504151 w 586926"/>
                          <a:gd name="connsiteY0" fmla="*/ 416602 h 416601"/>
                          <a:gd name="connsiteX1" fmla="*/ 12827 w 586926"/>
                          <a:gd name="connsiteY1" fmla="*/ 416602 h 416601"/>
                          <a:gd name="connsiteX2" fmla="*/ 217 w 586926"/>
                          <a:gd name="connsiteY2" fmla="*/ 401438 h 416601"/>
                          <a:gd name="connsiteX3" fmla="*/ 65057 w 586926"/>
                          <a:gd name="connsiteY3" fmla="*/ 15164 h 416601"/>
                          <a:gd name="connsiteX4" fmla="*/ 82775 w 586926"/>
                          <a:gd name="connsiteY4" fmla="*/ 0 h 416601"/>
                          <a:gd name="connsiteX5" fmla="*/ 574099 w 586926"/>
                          <a:gd name="connsiteY5" fmla="*/ 0 h 416601"/>
                          <a:gd name="connsiteX6" fmla="*/ 586710 w 586926"/>
                          <a:gd name="connsiteY6" fmla="*/ 15164 h 416601"/>
                          <a:gd name="connsiteX7" fmla="*/ 521869 w 586926"/>
                          <a:gd name="connsiteY7" fmla="*/ 401438 h 416601"/>
                          <a:gd name="connsiteX8" fmla="*/ 504151 w 586926"/>
                          <a:gd name="connsiteY8" fmla="*/ 416602 h 41660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586926" h="416601">
                            <a:moveTo>
                              <a:pt x="504151" y="416602"/>
                            </a:moveTo>
                            <a:lnTo>
                              <a:pt x="12827" y="416602"/>
                            </a:lnTo>
                            <a:cubicBezTo>
                              <a:pt x="4460" y="416602"/>
                              <a:pt x="-1198" y="409806"/>
                              <a:pt x="217" y="401438"/>
                            </a:cubicBezTo>
                            <a:lnTo>
                              <a:pt x="65057" y="15164"/>
                            </a:lnTo>
                            <a:cubicBezTo>
                              <a:pt x="66472" y="6796"/>
                              <a:pt x="74388" y="0"/>
                              <a:pt x="82775" y="0"/>
                            </a:cubicBezTo>
                            <a:lnTo>
                              <a:pt x="574099" y="0"/>
                            </a:lnTo>
                            <a:cubicBezTo>
                              <a:pt x="582467" y="0"/>
                              <a:pt x="588124" y="6796"/>
                              <a:pt x="586710" y="15164"/>
                            </a:cubicBezTo>
                            <a:lnTo>
                              <a:pt x="521869" y="401438"/>
                            </a:lnTo>
                            <a:cubicBezTo>
                              <a:pt x="520455" y="409806"/>
                              <a:pt x="512539" y="416602"/>
                              <a:pt x="504151" y="416602"/>
                            </a:cubicBezTo>
                            <a:close/>
                          </a:path>
                        </a:pathLst>
                      </a:custGeom>
                      <a:solidFill>
                        <a:srgbClr val="241F3C"/>
                      </a:solidFill>
                      <a:ln w="178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11" name="Freeform: Shape 610">
                        <a:extLst>
                          <a:ext uri="{FF2B5EF4-FFF2-40B4-BE49-F238E27FC236}">
                            <a16:creationId xmlns:a16="http://schemas.microsoft.com/office/drawing/2014/main" id="{4F21FA94-869A-E46E-935E-17B6EF149831}"/>
                          </a:ext>
                        </a:extLst>
                      </p:cNvPr>
                      <p:cNvSpPr/>
                      <p:nvPr/>
                    </p:nvSpPr>
                    <p:spPr>
                      <a:xfrm rot="-5005800">
                        <a:off x="9541452" y="1977005"/>
                        <a:ext cx="134709" cy="129720"/>
                      </a:xfrm>
                      <a:custGeom>
                        <a:avLst/>
                        <a:gdLst>
                          <a:gd name="connsiteX0" fmla="*/ 134710 w 134709"/>
                          <a:gd name="connsiteY0" fmla="*/ 64860 h 129720"/>
                          <a:gd name="connsiteX1" fmla="*/ 67355 w 134709"/>
                          <a:gd name="connsiteY1" fmla="*/ 129720 h 129720"/>
                          <a:gd name="connsiteX2" fmla="*/ 0 w 134709"/>
                          <a:gd name="connsiteY2" fmla="*/ 64860 h 129720"/>
                          <a:gd name="connsiteX3" fmla="*/ 67355 w 134709"/>
                          <a:gd name="connsiteY3" fmla="*/ 0 h 129720"/>
                          <a:gd name="connsiteX4" fmla="*/ 134710 w 134709"/>
                          <a:gd name="connsiteY4" fmla="*/ 64860 h 12972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34709" h="129720">
                            <a:moveTo>
                              <a:pt x="134710" y="64860"/>
                            </a:moveTo>
                            <a:cubicBezTo>
                              <a:pt x="134710" y="100682"/>
                              <a:pt x="104554" y="129720"/>
                              <a:pt x="67355" y="129720"/>
                            </a:cubicBezTo>
                            <a:cubicBezTo>
                              <a:pt x="30156" y="129720"/>
                              <a:pt x="0" y="100682"/>
                              <a:pt x="0" y="64860"/>
                            </a:cubicBezTo>
                            <a:cubicBezTo>
                              <a:pt x="0" y="29039"/>
                              <a:pt x="30156" y="0"/>
                              <a:pt x="67355" y="0"/>
                            </a:cubicBezTo>
                            <a:cubicBezTo>
                              <a:pt x="104554" y="0"/>
                              <a:pt x="134710" y="29039"/>
                              <a:pt x="134710" y="64860"/>
                            </a:cubicBezTo>
                            <a:close/>
                          </a:path>
                        </a:pathLst>
                      </a:custGeom>
                      <a:solidFill>
                        <a:srgbClr val="48C6AA"/>
                      </a:solidFill>
                      <a:ln w="178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612" name="Freeform: Shape 611">
                    <a:extLst>
                      <a:ext uri="{FF2B5EF4-FFF2-40B4-BE49-F238E27FC236}">
                        <a16:creationId xmlns:a16="http://schemas.microsoft.com/office/drawing/2014/main" id="{ED2F2DC4-2650-A480-3A09-0BFC1EAB0FD3}"/>
                      </a:ext>
                    </a:extLst>
                  </p:cNvPr>
                  <p:cNvSpPr/>
                  <p:nvPr/>
                </p:nvSpPr>
                <p:spPr>
                  <a:xfrm>
                    <a:off x="8880776" y="1651361"/>
                    <a:ext cx="176693" cy="283267"/>
                  </a:xfrm>
                  <a:custGeom>
                    <a:avLst/>
                    <a:gdLst>
                      <a:gd name="connsiteX0" fmla="*/ 169674 w 176693"/>
                      <a:gd name="connsiteY0" fmla="*/ 283267 h 283267"/>
                      <a:gd name="connsiteX1" fmla="*/ 0 w 176693"/>
                      <a:gd name="connsiteY1" fmla="*/ 199373 h 283267"/>
                      <a:gd name="connsiteX2" fmla="*/ 100649 w 176693"/>
                      <a:gd name="connsiteY2" fmla="*/ 0 h 283267"/>
                      <a:gd name="connsiteX3" fmla="*/ 167003 w 176693"/>
                      <a:gd name="connsiteY3" fmla="*/ 117738 h 283267"/>
                      <a:gd name="connsiteX4" fmla="*/ 169654 w 176693"/>
                      <a:gd name="connsiteY4" fmla="*/ 283267 h 2832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6693" h="283267">
                        <a:moveTo>
                          <a:pt x="169674" y="283267"/>
                        </a:moveTo>
                        <a:lnTo>
                          <a:pt x="0" y="199373"/>
                        </a:lnTo>
                        <a:cubicBezTo>
                          <a:pt x="0" y="199373"/>
                          <a:pt x="47103" y="31998"/>
                          <a:pt x="100649" y="0"/>
                        </a:cubicBezTo>
                        <a:cubicBezTo>
                          <a:pt x="126774" y="15675"/>
                          <a:pt x="152742" y="52996"/>
                          <a:pt x="167003" y="117738"/>
                        </a:cubicBezTo>
                        <a:cubicBezTo>
                          <a:pt x="179338" y="173641"/>
                          <a:pt x="179535" y="230802"/>
                          <a:pt x="169654" y="283267"/>
                        </a:cubicBezTo>
                        <a:close/>
                      </a:path>
                    </a:pathLst>
                  </a:custGeom>
                  <a:solidFill>
                    <a:srgbClr val="002E73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3" name="Freeform: Shape 612">
                    <a:extLst>
                      <a:ext uri="{FF2B5EF4-FFF2-40B4-BE49-F238E27FC236}">
                        <a16:creationId xmlns:a16="http://schemas.microsoft.com/office/drawing/2014/main" id="{89FAB0FC-1ACA-2170-B8F1-C0C501DAE884}"/>
                      </a:ext>
                    </a:extLst>
                  </p:cNvPr>
                  <p:cNvSpPr/>
                  <p:nvPr/>
                </p:nvSpPr>
                <p:spPr>
                  <a:xfrm>
                    <a:off x="9245885" y="1345208"/>
                    <a:ext cx="45356" cy="69773"/>
                  </a:xfrm>
                  <a:custGeom>
                    <a:avLst/>
                    <a:gdLst>
                      <a:gd name="connsiteX0" fmla="*/ 20772 w 45356"/>
                      <a:gd name="connsiteY0" fmla="*/ 69774 h 69773"/>
                      <a:gd name="connsiteX1" fmla="*/ 21106 w 45356"/>
                      <a:gd name="connsiteY1" fmla="*/ 69734 h 69773"/>
                      <a:gd name="connsiteX2" fmla="*/ 44795 w 45356"/>
                      <a:gd name="connsiteY2" fmla="*/ 56790 h 69773"/>
                      <a:gd name="connsiteX3" fmla="*/ 2878 w 45356"/>
                      <a:gd name="connsiteY3" fmla="*/ 474 h 69773"/>
                      <a:gd name="connsiteX4" fmla="*/ 481 w 45356"/>
                      <a:gd name="connsiteY4" fmla="*/ 513 h 69773"/>
                      <a:gd name="connsiteX5" fmla="*/ 521 w 45356"/>
                      <a:gd name="connsiteY5" fmla="*/ 2910 h 69773"/>
                      <a:gd name="connsiteX6" fmla="*/ 41908 w 45356"/>
                      <a:gd name="connsiteY6" fmla="*/ 55042 h 69773"/>
                      <a:gd name="connsiteX7" fmla="*/ 20478 w 45356"/>
                      <a:gd name="connsiteY7" fmla="*/ 66395 h 69773"/>
                      <a:gd name="connsiteX8" fmla="*/ 19142 w 45356"/>
                      <a:gd name="connsiteY8" fmla="*/ 68399 h 69773"/>
                      <a:gd name="connsiteX9" fmla="*/ 20812 w 45356"/>
                      <a:gd name="connsiteY9" fmla="*/ 69774 h 697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5356" h="69773">
                        <a:moveTo>
                          <a:pt x="20772" y="69774"/>
                        </a:moveTo>
                        <a:cubicBezTo>
                          <a:pt x="20890" y="69774"/>
                          <a:pt x="20988" y="69774"/>
                          <a:pt x="21106" y="69734"/>
                        </a:cubicBezTo>
                        <a:cubicBezTo>
                          <a:pt x="21853" y="69577"/>
                          <a:pt x="39256" y="66002"/>
                          <a:pt x="44795" y="56790"/>
                        </a:cubicBezTo>
                        <a:cubicBezTo>
                          <a:pt x="50276" y="47676"/>
                          <a:pt x="14094" y="11376"/>
                          <a:pt x="2878" y="474"/>
                        </a:cubicBezTo>
                        <a:cubicBezTo>
                          <a:pt x="2210" y="-174"/>
                          <a:pt x="1130" y="-154"/>
                          <a:pt x="481" y="513"/>
                        </a:cubicBezTo>
                        <a:cubicBezTo>
                          <a:pt x="-167" y="1181"/>
                          <a:pt x="-167" y="2262"/>
                          <a:pt x="521" y="2910"/>
                        </a:cubicBezTo>
                        <a:cubicBezTo>
                          <a:pt x="22599" y="24360"/>
                          <a:pt x="44678" y="50406"/>
                          <a:pt x="41908" y="55042"/>
                        </a:cubicBezTo>
                        <a:cubicBezTo>
                          <a:pt x="37154" y="62977"/>
                          <a:pt x="20635" y="66356"/>
                          <a:pt x="20478" y="66395"/>
                        </a:cubicBezTo>
                        <a:cubicBezTo>
                          <a:pt x="19555" y="66572"/>
                          <a:pt x="18965" y="67475"/>
                          <a:pt x="19142" y="68399"/>
                        </a:cubicBezTo>
                        <a:cubicBezTo>
                          <a:pt x="19299" y="69204"/>
                          <a:pt x="20006" y="69774"/>
                          <a:pt x="20812" y="69774"/>
                        </a:cubicBezTo>
                        <a:close/>
                      </a:path>
                    </a:pathLst>
                  </a:custGeom>
                  <a:solidFill>
                    <a:srgbClr val="73382A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4" name="Freeform: Shape 613">
                    <a:extLst>
                      <a:ext uri="{FF2B5EF4-FFF2-40B4-BE49-F238E27FC236}">
                        <a16:creationId xmlns:a16="http://schemas.microsoft.com/office/drawing/2014/main" id="{DDE61862-937A-B5AC-EFE0-5FD125EE285B}"/>
                      </a:ext>
                    </a:extLst>
                  </p:cNvPr>
                  <p:cNvSpPr/>
                  <p:nvPr/>
                </p:nvSpPr>
                <p:spPr>
                  <a:xfrm>
                    <a:off x="9183424" y="1435874"/>
                    <a:ext cx="109681" cy="19001"/>
                  </a:xfrm>
                  <a:custGeom>
                    <a:avLst/>
                    <a:gdLst>
                      <a:gd name="connsiteX0" fmla="*/ 54928 w 109681"/>
                      <a:gd name="connsiteY0" fmla="*/ 19001 h 19001"/>
                      <a:gd name="connsiteX1" fmla="*/ 108631 w 109681"/>
                      <a:gd name="connsiteY1" fmla="*/ 8905 h 19001"/>
                      <a:gd name="connsiteX2" fmla="*/ 109555 w 109681"/>
                      <a:gd name="connsiteY2" fmla="*/ 6686 h 19001"/>
                      <a:gd name="connsiteX3" fmla="*/ 107335 w 109681"/>
                      <a:gd name="connsiteY3" fmla="*/ 5762 h 19001"/>
                      <a:gd name="connsiteX4" fmla="*/ 2698 w 109681"/>
                      <a:gd name="connsiteY4" fmla="*/ 321 h 19001"/>
                      <a:gd name="connsiteX5" fmla="*/ 321 w 109681"/>
                      <a:gd name="connsiteY5" fmla="*/ 694 h 19001"/>
                      <a:gd name="connsiteX6" fmla="*/ 694 w 109681"/>
                      <a:gd name="connsiteY6" fmla="*/ 3071 h 19001"/>
                      <a:gd name="connsiteX7" fmla="*/ 54948 w 109681"/>
                      <a:gd name="connsiteY7" fmla="*/ 18982 h 190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9681" h="19001">
                        <a:moveTo>
                          <a:pt x="54928" y="19001"/>
                        </a:moveTo>
                        <a:cubicBezTo>
                          <a:pt x="83881" y="19001"/>
                          <a:pt x="108239" y="9082"/>
                          <a:pt x="108631" y="8905"/>
                        </a:cubicBezTo>
                        <a:cubicBezTo>
                          <a:pt x="109496" y="8552"/>
                          <a:pt x="109908" y="7550"/>
                          <a:pt x="109555" y="6686"/>
                        </a:cubicBezTo>
                        <a:cubicBezTo>
                          <a:pt x="109201" y="5821"/>
                          <a:pt x="108199" y="5409"/>
                          <a:pt x="107335" y="5762"/>
                        </a:cubicBezTo>
                        <a:cubicBezTo>
                          <a:pt x="106726" y="6018"/>
                          <a:pt x="45225" y="31042"/>
                          <a:pt x="2698" y="321"/>
                        </a:cubicBezTo>
                        <a:cubicBezTo>
                          <a:pt x="1932" y="-229"/>
                          <a:pt x="871" y="-52"/>
                          <a:pt x="321" y="694"/>
                        </a:cubicBezTo>
                        <a:cubicBezTo>
                          <a:pt x="-229" y="1441"/>
                          <a:pt x="-52" y="2521"/>
                          <a:pt x="694" y="3071"/>
                        </a:cubicBezTo>
                        <a:cubicBezTo>
                          <a:pt x="17509" y="15210"/>
                          <a:pt x="37092" y="18982"/>
                          <a:pt x="54948" y="18982"/>
                        </a:cubicBezTo>
                        <a:close/>
                      </a:path>
                    </a:pathLst>
                  </a:custGeom>
                  <a:solidFill>
                    <a:srgbClr val="73382A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5" name="Freeform: Shape 614">
                    <a:extLst>
                      <a:ext uri="{FF2B5EF4-FFF2-40B4-BE49-F238E27FC236}">
                        <a16:creationId xmlns:a16="http://schemas.microsoft.com/office/drawing/2014/main" id="{63D4356E-F74A-6718-5E53-3A5C61074DEC}"/>
                      </a:ext>
                    </a:extLst>
                  </p:cNvPr>
                  <p:cNvSpPr/>
                  <p:nvPr/>
                </p:nvSpPr>
                <p:spPr>
                  <a:xfrm>
                    <a:off x="9280736" y="1318139"/>
                    <a:ext cx="14822" cy="24559"/>
                  </a:xfrm>
                  <a:custGeom>
                    <a:avLst/>
                    <a:gdLst>
                      <a:gd name="connsiteX0" fmla="*/ 556 w 14822"/>
                      <a:gd name="connsiteY0" fmla="*/ 13851 h 24559"/>
                      <a:gd name="connsiteX1" fmla="*/ 10220 w 14822"/>
                      <a:gd name="connsiteY1" fmla="*/ 24458 h 24559"/>
                      <a:gd name="connsiteX2" fmla="*/ 14267 w 14822"/>
                      <a:gd name="connsiteY2" fmla="*/ 10709 h 24559"/>
                      <a:gd name="connsiteX3" fmla="*/ 4602 w 14822"/>
                      <a:gd name="connsiteY3" fmla="*/ 101 h 24559"/>
                      <a:gd name="connsiteX4" fmla="*/ 556 w 14822"/>
                      <a:gd name="connsiteY4" fmla="*/ 13851 h 245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4822" h="24559">
                        <a:moveTo>
                          <a:pt x="556" y="13851"/>
                        </a:moveTo>
                        <a:cubicBezTo>
                          <a:pt x="2108" y="20569"/>
                          <a:pt x="6429" y="25323"/>
                          <a:pt x="10220" y="24458"/>
                        </a:cubicBezTo>
                        <a:cubicBezTo>
                          <a:pt x="14011" y="23594"/>
                          <a:pt x="15818" y="17426"/>
                          <a:pt x="14267" y="10709"/>
                        </a:cubicBezTo>
                        <a:cubicBezTo>
                          <a:pt x="12715" y="3991"/>
                          <a:pt x="8393" y="-763"/>
                          <a:pt x="4602" y="101"/>
                        </a:cubicBezTo>
                        <a:cubicBezTo>
                          <a:pt x="811" y="966"/>
                          <a:pt x="-996" y="7134"/>
                          <a:pt x="556" y="13851"/>
                        </a:cubicBezTo>
                        <a:close/>
                      </a:path>
                    </a:pathLst>
                  </a:custGeom>
                  <a:solidFill>
                    <a:srgbClr val="5C2D22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6" name="Freeform: Shape 615">
                    <a:extLst>
                      <a:ext uri="{FF2B5EF4-FFF2-40B4-BE49-F238E27FC236}">
                        <a16:creationId xmlns:a16="http://schemas.microsoft.com/office/drawing/2014/main" id="{A3C165C6-6F72-8B7D-306B-49B7C33D1D16}"/>
                      </a:ext>
                    </a:extLst>
                  </p:cNvPr>
                  <p:cNvSpPr/>
                  <p:nvPr/>
                </p:nvSpPr>
                <p:spPr>
                  <a:xfrm>
                    <a:off x="9170768" y="1346248"/>
                    <a:ext cx="16958" cy="26484"/>
                  </a:xfrm>
                  <a:custGeom>
                    <a:avLst/>
                    <a:gdLst>
                      <a:gd name="connsiteX0" fmla="*/ 1152 w 16958"/>
                      <a:gd name="connsiteY0" fmla="*/ 15638 h 26484"/>
                      <a:gd name="connsiteX1" fmla="*/ 12742 w 16958"/>
                      <a:gd name="connsiteY1" fmla="*/ 26265 h 26484"/>
                      <a:gd name="connsiteX2" fmla="*/ 15806 w 16958"/>
                      <a:gd name="connsiteY2" fmla="*/ 10846 h 26484"/>
                      <a:gd name="connsiteX3" fmla="*/ 4217 w 16958"/>
                      <a:gd name="connsiteY3" fmla="*/ 219 h 26484"/>
                      <a:gd name="connsiteX4" fmla="*/ 1152 w 16958"/>
                      <a:gd name="connsiteY4" fmla="*/ 15638 h 264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958" h="26484">
                        <a:moveTo>
                          <a:pt x="1152" y="15638"/>
                        </a:moveTo>
                        <a:cubicBezTo>
                          <a:pt x="3510" y="22828"/>
                          <a:pt x="8695" y="27581"/>
                          <a:pt x="12742" y="26265"/>
                        </a:cubicBezTo>
                        <a:cubicBezTo>
                          <a:pt x="16788" y="24949"/>
                          <a:pt x="18163" y="18035"/>
                          <a:pt x="15806" y="10846"/>
                        </a:cubicBezTo>
                        <a:cubicBezTo>
                          <a:pt x="13449" y="3656"/>
                          <a:pt x="8263" y="-1097"/>
                          <a:pt x="4217" y="219"/>
                        </a:cubicBezTo>
                        <a:cubicBezTo>
                          <a:pt x="170" y="1535"/>
                          <a:pt x="-1205" y="8449"/>
                          <a:pt x="1152" y="15638"/>
                        </a:cubicBezTo>
                        <a:close/>
                      </a:path>
                    </a:pathLst>
                  </a:custGeom>
                  <a:solidFill>
                    <a:srgbClr val="5C2D22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7" name="Graphic 510">
                  <a:extLst>
                    <a:ext uri="{FF2B5EF4-FFF2-40B4-BE49-F238E27FC236}">
                      <a16:creationId xmlns:a16="http://schemas.microsoft.com/office/drawing/2014/main" id="{55178DAC-AA29-C8C8-24D0-E204DBFE812F}"/>
                    </a:ext>
                  </a:extLst>
                </p:cNvPr>
                <p:cNvGrpSpPr/>
                <p:nvPr/>
              </p:nvGrpSpPr>
              <p:grpSpPr>
                <a:xfrm>
                  <a:off x="9775447" y="1177376"/>
                  <a:ext cx="147986" cy="155870"/>
                  <a:chOff x="9775447" y="1177376"/>
                  <a:chExt cx="147986" cy="155870"/>
                </a:xfrm>
                <a:solidFill>
                  <a:srgbClr val="C9F5FF"/>
                </a:solidFill>
              </p:grpSpPr>
              <p:sp>
                <p:nvSpPr>
                  <p:cNvPr id="618" name="Freeform: Shape 617">
                    <a:extLst>
                      <a:ext uri="{FF2B5EF4-FFF2-40B4-BE49-F238E27FC236}">
                        <a16:creationId xmlns:a16="http://schemas.microsoft.com/office/drawing/2014/main" id="{8CC77FE8-ADAB-2BA4-5E59-52CD501A19BC}"/>
                      </a:ext>
                    </a:extLst>
                  </p:cNvPr>
                  <p:cNvSpPr/>
                  <p:nvPr/>
                </p:nvSpPr>
                <p:spPr>
                  <a:xfrm>
                    <a:off x="9813944" y="1251371"/>
                    <a:ext cx="34021" cy="33680"/>
                  </a:xfrm>
                  <a:custGeom>
                    <a:avLst/>
                    <a:gdLst>
                      <a:gd name="connsiteX0" fmla="*/ 25575 w 34021"/>
                      <a:gd name="connsiteY0" fmla="*/ 31435 h 33680"/>
                      <a:gd name="connsiteX1" fmla="*/ 2318 w 34021"/>
                      <a:gd name="connsiteY1" fmla="*/ 25228 h 33680"/>
                      <a:gd name="connsiteX2" fmla="*/ 8446 w 34021"/>
                      <a:gd name="connsiteY2" fmla="*/ 2246 h 33680"/>
                      <a:gd name="connsiteX3" fmla="*/ 31703 w 34021"/>
                      <a:gd name="connsiteY3" fmla="*/ 8453 h 33680"/>
                      <a:gd name="connsiteX4" fmla="*/ 25575 w 34021"/>
                      <a:gd name="connsiteY4" fmla="*/ 31435 h 336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4021" h="33680">
                        <a:moveTo>
                          <a:pt x="25575" y="31435"/>
                        </a:moveTo>
                        <a:cubicBezTo>
                          <a:pt x="17462" y="36070"/>
                          <a:pt x="7052" y="33301"/>
                          <a:pt x="2318" y="25228"/>
                        </a:cubicBezTo>
                        <a:cubicBezTo>
                          <a:pt x="-2416" y="17154"/>
                          <a:pt x="334" y="6881"/>
                          <a:pt x="8446" y="2246"/>
                        </a:cubicBezTo>
                        <a:cubicBezTo>
                          <a:pt x="16559" y="-2390"/>
                          <a:pt x="26970" y="380"/>
                          <a:pt x="31703" y="8453"/>
                        </a:cubicBezTo>
                        <a:cubicBezTo>
                          <a:pt x="36437" y="16506"/>
                          <a:pt x="33687" y="26799"/>
                          <a:pt x="25575" y="31435"/>
                        </a:cubicBezTo>
                        <a:close/>
                      </a:path>
                    </a:pathLst>
                  </a:custGeom>
                  <a:solidFill>
                    <a:srgbClr val="C9F5FF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19" name="Graphic 510">
                    <a:extLst>
                      <a:ext uri="{FF2B5EF4-FFF2-40B4-BE49-F238E27FC236}">
                        <a16:creationId xmlns:a16="http://schemas.microsoft.com/office/drawing/2014/main" id="{B29246D4-68E1-523F-E617-E40CC1738F9D}"/>
                      </a:ext>
                    </a:extLst>
                  </p:cNvPr>
                  <p:cNvGrpSpPr/>
                  <p:nvPr/>
                </p:nvGrpSpPr>
                <p:grpSpPr>
                  <a:xfrm>
                    <a:off x="9775447" y="1177376"/>
                    <a:ext cx="147986" cy="112625"/>
                    <a:chOff x="9775447" y="1177376"/>
                    <a:chExt cx="147986" cy="112625"/>
                  </a:xfrm>
                  <a:solidFill>
                    <a:srgbClr val="C9F5FF"/>
                  </a:solidFill>
                </p:grpSpPr>
                <p:sp>
                  <p:nvSpPr>
                    <p:cNvPr id="620" name="Freeform: Shape 619">
                      <a:extLst>
                        <a:ext uri="{FF2B5EF4-FFF2-40B4-BE49-F238E27FC236}">
                          <a16:creationId xmlns:a16="http://schemas.microsoft.com/office/drawing/2014/main" id="{C3C5FE04-F758-4A96-2E25-ABC9350A52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775447" y="1177376"/>
                      <a:ext cx="134446" cy="53206"/>
                    </a:xfrm>
                    <a:custGeom>
                      <a:avLst/>
                      <a:gdLst>
                        <a:gd name="connsiteX0" fmla="*/ 132016 w 134446"/>
                        <a:gd name="connsiteY0" fmla="*/ 52296 h 53206"/>
                        <a:gd name="connsiteX1" fmla="*/ 132016 w 134446"/>
                        <a:gd name="connsiteY1" fmla="*/ 52296 h 53206"/>
                        <a:gd name="connsiteX2" fmla="*/ 133588 w 134446"/>
                        <a:gd name="connsiteY2" fmla="*/ 44910 h 53206"/>
                        <a:gd name="connsiteX3" fmla="*/ 2669 w 134446"/>
                        <a:gd name="connsiteY3" fmla="*/ 13227 h 53206"/>
                        <a:gd name="connsiteX4" fmla="*/ 704 w 134446"/>
                        <a:gd name="connsiteY4" fmla="*/ 20514 h 53206"/>
                        <a:gd name="connsiteX5" fmla="*/ 704 w 134446"/>
                        <a:gd name="connsiteY5" fmla="*/ 20514 h 53206"/>
                        <a:gd name="connsiteX6" fmla="*/ 8149 w 134446"/>
                        <a:gd name="connsiteY6" fmla="*/ 22655 h 53206"/>
                        <a:gd name="connsiteX7" fmla="*/ 124414 w 134446"/>
                        <a:gd name="connsiteY7" fmla="*/ 50803 h 53206"/>
                        <a:gd name="connsiteX8" fmla="*/ 132016 w 134446"/>
                        <a:gd name="connsiteY8" fmla="*/ 52296 h 532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34446" h="53206">
                          <a:moveTo>
                            <a:pt x="132016" y="52296"/>
                          </a:moveTo>
                          <a:lnTo>
                            <a:pt x="132016" y="52296"/>
                          </a:lnTo>
                          <a:cubicBezTo>
                            <a:pt x="134471" y="50666"/>
                            <a:pt x="135198" y="47385"/>
                            <a:pt x="133588" y="44910"/>
                          </a:cubicBezTo>
                          <a:cubicBezTo>
                            <a:pt x="104733" y="714"/>
                            <a:pt x="48476" y="-12898"/>
                            <a:pt x="2669" y="13227"/>
                          </a:cubicBezTo>
                          <a:cubicBezTo>
                            <a:pt x="115" y="14680"/>
                            <a:pt x="-749" y="17941"/>
                            <a:pt x="704" y="20514"/>
                          </a:cubicBezTo>
                          <a:lnTo>
                            <a:pt x="704" y="20514"/>
                          </a:lnTo>
                          <a:cubicBezTo>
                            <a:pt x="2178" y="23127"/>
                            <a:pt x="5517" y="24128"/>
                            <a:pt x="8149" y="22655"/>
                          </a:cubicBezTo>
                          <a:cubicBezTo>
                            <a:pt x="48868" y="-91"/>
                            <a:pt x="98565" y="11930"/>
                            <a:pt x="124414" y="50803"/>
                          </a:cubicBezTo>
                          <a:cubicBezTo>
                            <a:pt x="126084" y="53298"/>
                            <a:pt x="129502" y="53946"/>
                            <a:pt x="132016" y="52296"/>
                          </a:cubicBezTo>
                          <a:close/>
                        </a:path>
                      </a:pathLst>
                    </a:custGeom>
                    <a:solidFill>
                      <a:srgbClr val="C9F5FF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" name="Freeform: Shape 620">
                      <a:extLst>
                        <a:ext uri="{FF2B5EF4-FFF2-40B4-BE49-F238E27FC236}">
                          <a16:creationId xmlns:a16="http://schemas.microsoft.com/office/drawing/2014/main" id="{898E6F1F-5913-6F82-1FAA-DD77D34FEA2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786644" y="1200636"/>
                      <a:ext cx="104354" cy="42420"/>
                    </a:xfrm>
                    <a:custGeom>
                      <a:avLst/>
                      <a:gdLst>
                        <a:gd name="connsiteX0" fmla="*/ 101903 w 104354"/>
                        <a:gd name="connsiteY0" fmla="*/ 41529 h 42420"/>
                        <a:gd name="connsiteX1" fmla="*/ 101942 w 104354"/>
                        <a:gd name="connsiteY1" fmla="*/ 41529 h 42420"/>
                        <a:gd name="connsiteX2" fmla="*/ 103415 w 104354"/>
                        <a:gd name="connsiteY2" fmla="*/ 33947 h 42420"/>
                        <a:gd name="connsiteX3" fmla="*/ 2844 w 104354"/>
                        <a:gd name="connsiteY3" fmla="*/ 9570 h 42420"/>
                        <a:gd name="connsiteX4" fmla="*/ 703 w 104354"/>
                        <a:gd name="connsiteY4" fmla="*/ 16976 h 42420"/>
                        <a:gd name="connsiteX5" fmla="*/ 703 w 104354"/>
                        <a:gd name="connsiteY5" fmla="*/ 17015 h 42420"/>
                        <a:gd name="connsiteX6" fmla="*/ 8050 w 104354"/>
                        <a:gd name="connsiteY6" fmla="*/ 19176 h 42420"/>
                        <a:gd name="connsiteX7" fmla="*/ 94399 w 104354"/>
                        <a:gd name="connsiteY7" fmla="*/ 40095 h 42420"/>
                        <a:gd name="connsiteX8" fmla="*/ 101922 w 104354"/>
                        <a:gd name="connsiteY8" fmla="*/ 41509 h 424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04354" h="42420">
                          <a:moveTo>
                            <a:pt x="101903" y="41529"/>
                          </a:moveTo>
                          <a:lnTo>
                            <a:pt x="101942" y="41529"/>
                          </a:lnTo>
                          <a:cubicBezTo>
                            <a:pt x="104456" y="39840"/>
                            <a:pt x="105104" y="36461"/>
                            <a:pt x="103415" y="33947"/>
                          </a:cubicBezTo>
                          <a:cubicBezTo>
                            <a:pt x="80787" y="751"/>
                            <a:pt x="38103" y="-9581"/>
                            <a:pt x="2844" y="9570"/>
                          </a:cubicBezTo>
                          <a:cubicBezTo>
                            <a:pt x="173" y="11024"/>
                            <a:pt x="-790" y="14324"/>
                            <a:pt x="703" y="16976"/>
                          </a:cubicBezTo>
                          <a:lnTo>
                            <a:pt x="703" y="17015"/>
                          </a:lnTo>
                          <a:cubicBezTo>
                            <a:pt x="2177" y="19588"/>
                            <a:pt x="5437" y="20570"/>
                            <a:pt x="8050" y="19176"/>
                          </a:cubicBezTo>
                          <a:cubicBezTo>
                            <a:pt x="38358" y="3108"/>
                            <a:pt x="74776" y="11928"/>
                            <a:pt x="94399" y="40095"/>
                          </a:cubicBezTo>
                          <a:cubicBezTo>
                            <a:pt x="96088" y="42531"/>
                            <a:pt x="99447" y="43140"/>
                            <a:pt x="101922" y="41509"/>
                          </a:cubicBezTo>
                          <a:close/>
                        </a:path>
                      </a:pathLst>
                    </a:custGeom>
                    <a:solidFill>
                      <a:srgbClr val="C9F5FF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2" name="Freeform: Shape 621">
                      <a:extLst>
                        <a:ext uri="{FF2B5EF4-FFF2-40B4-BE49-F238E27FC236}">
                          <a16:creationId xmlns:a16="http://schemas.microsoft.com/office/drawing/2014/main" id="{85E3602E-86D0-8623-387E-0F64F9A8367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797442" y="1223175"/>
                      <a:ext cx="75232" cy="32002"/>
                    </a:xfrm>
                    <a:custGeom>
                      <a:avLst/>
                      <a:gdLst>
                        <a:gd name="connsiteX0" fmla="*/ 72739 w 75232"/>
                        <a:gd name="connsiteY0" fmla="*/ 31109 h 32002"/>
                        <a:gd name="connsiteX1" fmla="*/ 72798 w 75232"/>
                        <a:gd name="connsiteY1" fmla="*/ 31070 h 32002"/>
                        <a:gd name="connsiteX2" fmla="*/ 74213 w 75232"/>
                        <a:gd name="connsiteY2" fmla="*/ 23448 h 32002"/>
                        <a:gd name="connsiteX3" fmla="*/ 2929 w 75232"/>
                        <a:gd name="connsiteY3" fmla="*/ 6143 h 32002"/>
                        <a:gd name="connsiteX4" fmla="*/ 710 w 75232"/>
                        <a:gd name="connsiteY4" fmla="*/ 13588 h 32002"/>
                        <a:gd name="connsiteX5" fmla="*/ 749 w 75232"/>
                        <a:gd name="connsiteY5" fmla="*/ 13646 h 32002"/>
                        <a:gd name="connsiteX6" fmla="*/ 7958 w 75232"/>
                        <a:gd name="connsiteY6" fmla="*/ 15866 h 32002"/>
                        <a:gd name="connsiteX7" fmla="*/ 65334 w 75232"/>
                        <a:gd name="connsiteY7" fmla="*/ 29793 h 32002"/>
                        <a:gd name="connsiteX8" fmla="*/ 72779 w 75232"/>
                        <a:gd name="connsiteY8" fmla="*/ 31109 h 3200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75232" h="32002">
                          <a:moveTo>
                            <a:pt x="72739" y="31109"/>
                          </a:moveTo>
                          <a:lnTo>
                            <a:pt x="72798" y="31070"/>
                          </a:lnTo>
                          <a:cubicBezTo>
                            <a:pt x="75352" y="29380"/>
                            <a:pt x="76020" y="25923"/>
                            <a:pt x="74213" y="23448"/>
                          </a:cubicBezTo>
                          <a:cubicBezTo>
                            <a:pt x="57654" y="761"/>
                            <a:pt x="28013" y="-6428"/>
                            <a:pt x="2929" y="6143"/>
                          </a:cubicBezTo>
                          <a:cubicBezTo>
                            <a:pt x="179" y="7518"/>
                            <a:pt x="-803" y="10916"/>
                            <a:pt x="710" y="13588"/>
                          </a:cubicBezTo>
                          <a:lnTo>
                            <a:pt x="749" y="13646"/>
                          </a:lnTo>
                          <a:cubicBezTo>
                            <a:pt x="2183" y="16161"/>
                            <a:pt x="5326" y="17123"/>
                            <a:pt x="7958" y="15866"/>
                          </a:cubicBezTo>
                          <a:cubicBezTo>
                            <a:pt x="28170" y="6163"/>
                            <a:pt x="51781" y="11898"/>
                            <a:pt x="65334" y="29793"/>
                          </a:cubicBezTo>
                          <a:cubicBezTo>
                            <a:pt x="67082" y="32111"/>
                            <a:pt x="70343" y="32700"/>
                            <a:pt x="72779" y="31109"/>
                          </a:cubicBezTo>
                          <a:close/>
                        </a:path>
                      </a:pathLst>
                    </a:custGeom>
                    <a:solidFill>
                      <a:srgbClr val="C9F5FF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623" name="Freeform: Shape 622">
                <a:extLst>
                  <a:ext uri="{FF2B5EF4-FFF2-40B4-BE49-F238E27FC236}">
                    <a16:creationId xmlns:a16="http://schemas.microsoft.com/office/drawing/2014/main" id="{4711FA91-01AF-DE45-74F6-C3DC1C958A1B}"/>
                  </a:ext>
                </a:extLst>
              </p:cNvPr>
              <p:cNvSpPr/>
              <p:nvPr/>
            </p:nvSpPr>
            <p:spPr>
              <a:xfrm>
                <a:off x="8484955" y="2257398"/>
                <a:ext cx="342255" cy="324143"/>
              </a:xfrm>
              <a:custGeom>
                <a:avLst/>
                <a:gdLst>
                  <a:gd name="connsiteX0" fmla="*/ 342255 w 342255"/>
                  <a:gd name="connsiteY0" fmla="*/ 21862 h 324143"/>
                  <a:gd name="connsiteX1" fmla="*/ 342255 w 342255"/>
                  <a:gd name="connsiteY1" fmla="*/ 302301 h 324143"/>
                  <a:gd name="connsiteX2" fmla="*/ 320412 w 342255"/>
                  <a:gd name="connsiteY2" fmla="*/ 324144 h 324143"/>
                  <a:gd name="connsiteX3" fmla="*/ 47653 w 342255"/>
                  <a:gd name="connsiteY3" fmla="*/ 324144 h 324143"/>
                  <a:gd name="connsiteX4" fmla="*/ 0 w 342255"/>
                  <a:gd name="connsiteY4" fmla="*/ 223357 h 324143"/>
                  <a:gd name="connsiteX5" fmla="*/ 0 w 342255"/>
                  <a:gd name="connsiteY5" fmla="*/ 147163 h 324143"/>
                  <a:gd name="connsiteX6" fmla="*/ 67237 w 342255"/>
                  <a:gd name="connsiteY6" fmla="*/ 126735 h 324143"/>
                  <a:gd name="connsiteX7" fmla="*/ 39953 w 342255"/>
                  <a:gd name="connsiteY7" fmla="*/ 0 h 324143"/>
                  <a:gd name="connsiteX8" fmla="*/ 320393 w 342255"/>
                  <a:gd name="connsiteY8" fmla="*/ 0 h 324143"/>
                  <a:gd name="connsiteX9" fmla="*/ 342236 w 342255"/>
                  <a:gd name="connsiteY9" fmla="*/ 21862 h 32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42255" h="324143">
                    <a:moveTo>
                      <a:pt x="342255" y="21862"/>
                    </a:moveTo>
                    <a:lnTo>
                      <a:pt x="342255" y="302301"/>
                    </a:lnTo>
                    <a:cubicBezTo>
                      <a:pt x="342255" y="314362"/>
                      <a:pt x="332473" y="324144"/>
                      <a:pt x="320412" y="324144"/>
                    </a:cubicBezTo>
                    <a:lnTo>
                      <a:pt x="47653" y="324144"/>
                    </a:lnTo>
                    <a:cubicBezTo>
                      <a:pt x="29818" y="291949"/>
                      <a:pt x="13868" y="258341"/>
                      <a:pt x="0" y="223357"/>
                    </a:cubicBezTo>
                    <a:lnTo>
                      <a:pt x="0" y="147163"/>
                    </a:lnTo>
                    <a:lnTo>
                      <a:pt x="67237" y="126735"/>
                    </a:lnTo>
                    <a:cubicBezTo>
                      <a:pt x="54469" y="84699"/>
                      <a:pt x="45434" y="42310"/>
                      <a:pt x="39953" y="0"/>
                    </a:cubicBezTo>
                    <a:lnTo>
                      <a:pt x="320393" y="0"/>
                    </a:lnTo>
                    <a:cubicBezTo>
                      <a:pt x="332454" y="0"/>
                      <a:pt x="342236" y="9802"/>
                      <a:pt x="342236" y="21862"/>
                    </a:cubicBezTo>
                    <a:close/>
                  </a:path>
                </a:pathLst>
              </a:custGeom>
              <a:solidFill>
                <a:srgbClr val="83C4FC"/>
              </a:solidFill>
              <a:ln w="178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4" name="Freeform: Shape 623">
                <a:extLst>
                  <a:ext uri="{FF2B5EF4-FFF2-40B4-BE49-F238E27FC236}">
                    <a16:creationId xmlns:a16="http://schemas.microsoft.com/office/drawing/2014/main" id="{7C94C904-CD0B-1AF5-0E9F-F8641D289E6A}"/>
                  </a:ext>
                </a:extLst>
              </p:cNvPr>
              <p:cNvSpPr/>
              <p:nvPr/>
            </p:nvSpPr>
            <p:spPr>
              <a:xfrm>
                <a:off x="8427716" y="1783812"/>
                <a:ext cx="312751" cy="351741"/>
              </a:xfrm>
              <a:custGeom>
                <a:avLst/>
                <a:gdLst>
                  <a:gd name="connsiteX0" fmla="*/ 312752 w 312751"/>
                  <a:gd name="connsiteY0" fmla="*/ 34787 h 351741"/>
                  <a:gd name="connsiteX1" fmla="*/ 312752 w 312751"/>
                  <a:gd name="connsiteY1" fmla="*/ 316955 h 351741"/>
                  <a:gd name="connsiteX2" fmla="*/ 277945 w 312751"/>
                  <a:gd name="connsiteY2" fmla="*/ 351742 h 351741"/>
                  <a:gd name="connsiteX3" fmla="*/ 91123 w 312751"/>
                  <a:gd name="connsiteY3" fmla="*/ 351742 h 351741"/>
                  <a:gd name="connsiteX4" fmla="*/ 94796 w 312751"/>
                  <a:gd name="connsiteY4" fmla="*/ 296094 h 351741"/>
                  <a:gd name="connsiteX5" fmla="*/ 63191 w 312751"/>
                  <a:gd name="connsiteY5" fmla="*/ 292853 h 351741"/>
                  <a:gd name="connsiteX6" fmla="*/ 805 w 312751"/>
                  <a:gd name="connsiteY6" fmla="*/ 286489 h 351741"/>
                  <a:gd name="connsiteX7" fmla="*/ 0 w 312751"/>
                  <a:gd name="connsiteY7" fmla="*/ 286371 h 351741"/>
                  <a:gd name="connsiteX8" fmla="*/ 80005 w 312751"/>
                  <a:gd name="connsiteY8" fmla="*/ 0 h 351741"/>
                  <a:gd name="connsiteX9" fmla="*/ 277925 w 312751"/>
                  <a:gd name="connsiteY9" fmla="*/ 0 h 351741"/>
                  <a:gd name="connsiteX10" fmla="*/ 312732 w 312751"/>
                  <a:gd name="connsiteY10" fmla="*/ 34787 h 3517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12751" h="351741">
                    <a:moveTo>
                      <a:pt x="312752" y="34787"/>
                    </a:moveTo>
                    <a:lnTo>
                      <a:pt x="312752" y="316955"/>
                    </a:lnTo>
                    <a:cubicBezTo>
                      <a:pt x="312752" y="336165"/>
                      <a:pt x="297175" y="351742"/>
                      <a:pt x="277945" y="351742"/>
                    </a:cubicBezTo>
                    <a:lnTo>
                      <a:pt x="91123" y="351742"/>
                    </a:lnTo>
                    <a:cubicBezTo>
                      <a:pt x="91673" y="333081"/>
                      <a:pt x="92910" y="314519"/>
                      <a:pt x="94796" y="296094"/>
                    </a:cubicBezTo>
                    <a:lnTo>
                      <a:pt x="63191" y="292853"/>
                    </a:lnTo>
                    <a:lnTo>
                      <a:pt x="805" y="286489"/>
                    </a:lnTo>
                    <a:lnTo>
                      <a:pt x="0" y="286371"/>
                    </a:lnTo>
                    <a:cubicBezTo>
                      <a:pt x="10136" y="186272"/>
                      <a:pt x="37321" y="89433"/>
                      <a:pt x="80005" y="0"/>
                    </a:cubicBezTo>
                    <a:lnTo>
                      <a:pt x="277925" y="0"/>
                    </a:lnTo>
                    <a:cubicBezTo>
                      <a:pt x="297156" y="0"/>
                      <a:pt x="312732" y="15577"/>
                      <a:pt x="312732" y="34787"/>
                    </a:cubicBezTo>
                    <a:close/>
                  </a:path>
                </a:pathLst>
              </a:custGeom>
              <a:solidFill>
                <a:srgbClr val="83C4FC"/>
              </a:solidFill>
              <a:ln w="178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625" name="Graphic 510">
              <a:extLst>
                <a:ext uri="{FF2B5EF4-FFF2-40B4-BE49-F238E27FC236}">
                  <a16:creationId xmlns:a16="http://schemas.microsoft.com/office/drawing/2014/main" id="{D966E6D0-4F47-0737-0398-3CC5A023C926}"/>
                </a:ext>
              </a:extLst>
            </p:cNvPr>
            <p:cNvGrpSpPr/>
            <p:nvPr/>
          </p:nvGrpSpPr>
          <p:grpSpPr>
            <a:xfrm>
              <a:off x="8114748" y="1742778"/>
              <a:ext cx="734705" cy="1159481"/>
              <a:chOff x="8114748" y="1742778"/>
              <a:chExt cx="734705" cy="1159481"/>
            </a:xfrm>
          </p:grpSpPr>
          <p:grpSp>
            <p:nvGrpSpPr>
              <p:cNvPr id="626" name="Graphic 510">
                <a:extLst>
                  <a:ext uri="{FF2B5EF4-FFF2-40B4-BE49-F238E27FC236}">
                    <a16:creationId xmlns:a16="http://schemas.microsoft.com/office/drawing/2014/main" id="{E88AF43E-7E6B-9268-5523-713CAB9F27C8}"/>
                  </a:ext>
                </a:extLst>
              </p:cNvPr>
              <p:cNvGrpSpPr/>
              <p:nvPr/>
            </p:nvGrpSpPr>
            <p:grpSpPr>
              <a:xfrm>
                <a:off x="8225671" y="1742778"/>
                <a:ext cx="494927" cy="509237"/>
                <a:chOff x="8225671" y="1742778"/>
                <a:chExt cx="494927" cy="509237"/>
              </a:xfrm>
            </p:grpSpPr>
            <p:sp>
              <p:nvSpPr>
                <p:cNvPr id="627" name="Freeform: Shape 626">
                  <a:extLst>
                    <a:ext uri="{FF2B5EF4-FFF2-40B4-BE49-F238E27FC236}">
                      <a16:creationId xmlns:a16="http://schemas.microsoft.com/office/drawing/2014/main" id="{3B197C18-9B76-EF13-6618-517556BB2F2D}"/>
                    </a:ext>
                  </a:extLst>
                </p:cNvPr>
                <p:cNvSpPr/>
                <p:nvPr/>
              </p:nvSpPr>
              <p:spPr>
                <a:xfrm>
                  <a:off x="8225671" y="1742778"/>
                  <a:ext cx="449642" cy="351781"/>
                </a:xfrm>
                <a:custGeom>
                  <a:avLst/>
                  <a:gdLst>
                    <a:gd name="connsiteX0" fmla="*/ 414835 w 449642"/>
                    <a:gd name="connsiteY0" fmla="*/ 0 h 351781"/>
                    <a:gd name="connsiteX1" fmla="*/ 449642 w 449642"/>
                    <a:gd name="connsiteY1" fmla="*/ 34807 h 351781"/>
                    <a:gd name="connsiteX2" fmla="*/ 449642 w 449642"/>
                    <a:gd name="connsiteY2" fmla="*/ 316974 h 351781"/>
                    <a:gd name="connsiteX3" fmla="*/ 414835 w 449642"/>
                    <a:gd name="connsiteY3" fmla="*/ 351781 h 351781"/>
                    <a:gd name="connsiteX4" fmla="*/ 34807 w 449642"/>
                    <a:gd name="connsiteY4" fmla="*/ 351781 h 351781"/>
                    <a:gd name="connsiteX5" fmla="*/ 0 w 449642"/>
                    <a:gd name="connsiteY5" fmla="*/ 316974 h 351781"/>
                    <a:gd name="connsiteX6" fmla="*/ 0 w 449642"/>
                    <a:gd name="connsiteY6" fmla="*/ 34807 h 351781"/>
                    <a:gd name="connsiteX7" fmla="*/ 34807 w 449642"/>
                    <a:gd name="connsiteY7" fmla="*/ 0 h 3517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49642" h="351781">
                      <a:moveTo>
                        <a:pt x="414835" y="0"/>
                      </a:moveTo>
                      <a:cubicBezTo>
                        <a:pt x="434059" y="0"/>
                        <a:pt x="449642" y="15584"/>
                        <a:pt x="449642" y="34807"/>
                      </a:cubicBezTo>
                      <a:lnTo>
                        <a:pt x="449642" y="316974"/>
                      </a:lnTo>
                      <a:cubicBezTo>
                        <a:pt x="449642" y="336198"/>
                        <a:pt x="434058" y="351781"/>
                        <a:pt x="414835" y="351781"/>
                      </a:cubicBezTo>
                      <a:lnTo>
                        <a:pt x="34807" y="351781"/>
                      </a:lnTo>
                      <a:cubicBezTo>
                        <a:pt x="15584" y="351781"/>
                        <a:pt x="0" y="336198"/>
                        <a:pt x="0" y="316974"/>
                      </a:cubicBezTo>
                      <a:lnTo>
                        <a:pt x="0" y="34807"/>
                      </a:lnTo>
                      <a:cubicBezTo>
                        <a:pt x="0" y="15583"/>
                        <a:pt x="15584" y="0"/>
                        <a:pt x="34807" y="0"/>
                      </a:cubicBezTo>
                      <a:close/>
                    </a:path>
                  </a:pathLst>
                </a:custGeom>
                <a:solidFill>
                  <a:srgbClr val="C9F5FF"/>
                </a:solidFill>
                <a:ln w="17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28" name="Freeform: Shape 627">
                  <a:extLst>
                    <a:ext uri="{FF2B5EF4-FFF2-40B4-BE49-F238E27FC236}">
                      <a16:creationId xmlns:a16="http://schemas.microsoft.com/office/drawing/2014/main" id="{49400E16-212D-6F44-0E90-307647B3FBC5}"/>
                    </a:ext>
                  </a:extLst>
                </p:cNvPr>
                <p:cNvSpPr/>
                <p:nvPr/>
              </p:nvSpPr>
              <p:spPr>
                <a:xfrm>
                  <a:off x="8279669" y="1841660"/>
                  <a:ext cx="345830" cy="1649"/>
                </a:xfrm>
                <a:custGeom>
                  <a:avLst/>
                  <a:gdLst>
                    <a:gd name="connsiteX0" fmla="*/ 345005 w 345830"/>
                    <a:gd name="connsiteY0" fmla="*/ 1650 h 1649"/>
                    <a:gd name="connsiteX1" fmla="*/ 825 w 345830"/>
                    <a:gd name="connsiteY1" fmla="*/ 1650 h 1649"/>
                    <a:gd name="connsiteX2" fmla="*/ 0 w 345830"/>
                    <a:gd name="connsiteY2" fmla="*/ 825 h 1649"/>
                    <a:gd name="connsiteX3" fmla="*/ 825 w 345830"/>
                    <a:gd name="connsiteY3" fmla="*/ 0 h 1649"/>
                    <a:gd name="connsiteX4" fmla="*/ 345005 w 345830"/>
                    <a:gd name="connsiteY4" fmla="*/ 0 h 1649"/>
                    <a:gd name="connsiteX5" fmla="*/ 345830 w 345830"/>
                    <a:gd name="connsiteY5" fmla="*/ 825 h 1649"/>
                    <a:gd name="connsiteX6" fmla="*/ 345005 w 345830"/>
                    <a:gd name="connsiteY6" fmla="*/ 1650 h 16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45830" h="1649">
                      <a:moveTo>
                        <a:pt x="345005" y="1650"/>
                      </a:moveTo>
                      <a:lnTo>
                        <a:pt x="825" y="1650"/>
                      </a:lnTo>
                      <a:cubicBezTo>
                        <a:pt x="373" y="1650"/>
                        <a:pt x="0" y="1277"/>
                        <a:pt x="0" y="825"/>
                      </a:cubicBezTo>
                      <a:cubicBezTo>
                        <a:pt x="0" y="373"/>
                        <a:pt x="373" y="0"/>
                        <a:pt x="825" y="0"/>
                      </a:cubicBezTo>
                      <a:lnTo>
                        <a:pt x="345005" y="0"/>
                      </a:lnTo>
                      <a:cubicBezTo>
                        <a:pt x="345457" y="0"/>
                        <a:pt x="345830" y="373"/>
                        <a:pt x="345830" y="825"/>
                      </a:cubicBezTo>
                      <a:cubicBezTo>
                        <a:pt x="345830" y="1277"/>
                        <a:pt x="345457" y="1650"/>
                        <a:pt x="345005" y="165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7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29" name="Freeform: Shape 628">
                  <a:extLst>
                    <a:ext uri="{FF2B5EF4-FFF2-40B4-BE49-F238E27FC236}">
                      <a16:creationId xmlns:a16="http://schemas.microsoft.com/office/drawing/2014/main" id="{058BD8F0-DBE8-5C50-403E-876481A8D1FF}"/>
                    </a:ext>
                  </a:extLst>
                </p:cNvPr>
                <p:cNvSpPr/>
                <p:nvPr/>
              </p:nvSpPr>
              <p:spPr>
                <a:xfrm>
                  <a:off x="8279669" y="1959575"/>
                  <a:ext cx="345830" cy="1650"/>
                </a:xfrm>
                <a:custGeom>
                  <a:avLst/>
                  <a:gdLst>
                    <a:gd name="connsiteX0" fmla="*/ 345005 w 345830"/>
                    <a:gd name="connsiteY0" fmla="*/ 1650 h 1650"/>
                    <a:gd name="connsiteX1" fmla="*/ 825 w 345830"/>
                    <a:gd name="connsiteY1" fmla="*/ 1650 h 1650"/>
                    <a:gd name="connsiteX2" fmla="*/ 0 w 345830"/>
                    <a:gd name="connsiteY2" fmla="*/ 825 h 1650"/>
                    <a:gd name="connsiteX3" fmla="*/ 825 w 345830"/>
                    <a:gd name="connsiteY3" fmla="*/ 0 h 1650"/>
                    <a:gd name="connsiteX4" fmla="*/ 345005 w 345830"/>
                    <a:gd name="connsiteY4" fmla="*/ 0 h 1650"/>
                    <a:gd name="connsiteX5" fmla="*/ 345830 w 345830"/>
                    <a:gd name="connsiteY5" fmla="*/ 825 h 1650"/>
                    <a:gd name="connsiteX6" fmla="*/ 345005 w 345830"/>
                    <a:gd name="connsiteY6" fmla="*/ 1650 h 16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45830" h="1650">
                      <a:moveTo>
                        <a:pt x="345005" y="1650"/>
                      </a:moveTo>
                      <a:lnTo>
                        <a:pt x="825" y="1650"/>
                      </a:lnTo>
                      <a:cubicBezTo>
                        <a:pt x="373" y="1650"/>
                        <a:pt x="0" y="1277"/>
                        <a:pt x="0" y="825"/>
                      </a:cubicBezTo>
                      <a:cubicBezTo>
                        <a:pt x="0" y="373"/>
                        <a:pt x="373" y="0"/>
                        <a:pt x="825" y="0"/>
                      </a:cubicBezTo>
                      <a:lnTo>
                        <a:pt x="345005" y="0"/>
                      </a:lnTo>
                      <a:cubicBezTo>
                        <a:pt x="345457" y="0"/>
                        <a:pt x="345830" y="373"/>
                        <a:pt x="345830" y="825"/>
                      </a:cubicBezTo>
                      <a:cubicBezTo>
                        <a:pt x="345830" y="1277"/>
                        <a:pt x="345457" y="1650"/>
                        <a:pt x="345005" y="165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7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30" name="Freeform: Shape 629">
                  <a:extLst>
                    <a:ext uri="{FF2B5EF4-FFF2-40B4-BE49-F238E27FC236}">
                      <a16:creationId xmlns:a16="http://schemas.microsoft.com/office/drawing/2014/main" id="{F7C23C75-B74C-A760-9BCD-3522A4C14458}"/>
                    </a:ext>
                  </a:extLst>
                </p:cNvPr>
                <p:cNvSpPr/>
                <p:nvPr/>
              </p:nvSpPr>
              <p:spPr>
                <a:xfrm>
                  <a:off x="8279669" y="1902159"/>
                  <a:ext cx="345830" cy="1649"/>
                </a:xfrm>
                <a:custGeom>
                  <a:avLst/>
                  <a:gdLst>
                    <a:gd name="connsiteX0" fmla="*/ 345005 w 345830"/>
                    <a:gd name="connsiteY0" fmla="*/ 1650 h 1649"/>
                    <a:gd name="connsiteX1" fmla="*/ 825 w 345830"/>
                    <a:gd name="connsiteY1" fmla="*/ 1650 h 1649"/>
                    <a:gd name="connsiteX2" fmla="*/ 0 w 345830"/>
                    <a:gd name="connsiteY2" fmla="*/ 825 h 1649"/>
                    <a:gd name="connsiteX3" fmla="*/ 825 w 345830"/>
                    <a:gd name="connsiteY3" fmla="*/ 0 h 1649"/>
                    <a:gd name="connsiteX4" fmla="*/ 345005 w 345830"/>
                    <a:gd name="connsiteY4" fmla="*/ 0 h 1649"/>
                    <a:gd name="connsiteX5" fmla="*/ 345830 w 345830"/>
                    <a:gd name="connsiteY5" fmla="*/ 825 h 1649"/>
                    <a:gd name="connsiteX6" fmla="*/ 345005 w 345830"/>
                    <a:gd name="connsiteY6" fmla="*/ 1650 h 16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45830" h="1649">
                      <a:moveTo>
                        <a:pt x="345005" y="1650"/>
                      </a:moveTo>
                      <a:lnTo>
                        <a:pt x="825" y="1650"/>
                      </a:lnTo>
                      <a:cubicBezTo>
                        <a:pt x="373" y="1650"/>
                        <a:pt x="0" y="1277"/>
                        <a:pt x="0" y="825"/>
                      </a:cubicBezTo>
                      <a:cubicBezTo>
                        <a:pt x="0" y="373"/>
                        <a:pt x="373" y="0"/>
                        <a:pt x="825" y="0"/>
                      </a:cubicBezTo>
                      <a:lnTo>
                        <a:pt x="345005" y="0"/>
                      </a:lnTo>
                      <a:cubicBezTo>
                        <a:pt x="345457" y="0"/>
                        <a:pt x="345830" y="373"/>
                        <a:pt x="345830" y="825"/>
                      </a:cubicBezTo>
                      <a:cubicBezTo>
                        <a:pt x="345830" y="1277"/>
                        <a:pt x="345457" y="1650"/>
                        <a:pt x="345005" y="165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7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31" name="Freeform: Shape 630">
                  <a:extLst>
                    <a:ext uri="{FF2B5EF4-FFF2-40B4-BE49-F238E27FC236}">
                      <a16:creationId xmlns:a16="http://schemas.microsoft.com/office/drawing/2014/main" id="{10C0E76A-ABC0-BDE3-D253-30CE3C05BCCE}"/>
                    </a:ext>
                  </a:extLst>
                </p:cNvPr>
                <p:cNvSpPr/>
                <p:nvPr/>
              </p:nvSpPr>
              <p:spPr>
                <a:xfrm>
                  <a:off x="8278156" y="1809073"/>
                  <a:ext cx="348128" cy="211944"/>
                </a:xfrm>
                <a:custGeom>
                  <a:avLst/>
                  <a:gdLst>
                    <a:gd name="connsiteX0" fmla="*/ 346518 w 348128"/>
                    <a:gd name="connsiteY0" fmla="*/ 211945 h 211944"/>
                    <a:gd name="connsiteX1" fmla="*/ 707 w 348128"/>
                    <a:gd name="connsiteY1" fmla="*/ 211945 h 211944"/>
                    <a:gd name="connsiteX2" fmla="*/ 0 w 348128"/>
                    <a:gd name="connsiteY2" fmla="*/ 1650 h 211944"/>
                    <a:gd name="connsiteX3" fmla="*/ 1630 w 348128"/>
                    <a:gd name="connsiteY3" fmla="*/ 0 h 211944"/>
                    <a:gd name="connsiteX4" fmla="*/ 1630 w 348128"/>
                    <a:gd name="connsiteY4" fmla="*/ 0 h 211944"/>
                    <a:gd name="connsiteX5" fmla="*/ 3261 w 348128"/>
                    <a:gd name="connsiteY5" fmla="*/ 1630 h 211944"/>
                    <a:gd name="connsiteX6" fmla="*/ 3948 w 348128"/>
                    <a:gd name="connsiteY6" fmla="*/ 208664 h 211944"/>
                    <a:gd name="connsiteX7" fmla="*/ 346498 w 348128"/>
                    <a:gd name="connsiteY7" fmla="*/ 208664 h 211944"/>
                    <a:gd name="connsiteX8" fmla="*/ 348128 w 348128"/>
                    <a:gd name="connsiteY8" fmla="*/ 210295 h 211944"/>
                    <a:gd name="connsiteX9" fmla="*/ 346498 w 348128"/>
                    <a:gd name="connsiteY9" fmla="*/ 211925 h 2119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48128" h="211944">
                      <a:moveTo>
                        <a:pt x="346518" y="211945"/>
                      </a:moveTo>
                      <a:lnTo>
                        <a:pt x="707" y="211945"/>
                      </a:lnTo>
                      <a:lnTo>
                        <a:pt x="0" y="1650"/>
                      </a:lnTo>
                      <a:cubicBezTo>
                        <a:pt x="0" y="746"/>
                        <a:pt x="727" y="0"/>
                        <a:pt x="1630" y="0"/>
                      </a:cubicBezTo>
                      <a:lnTo>
                        <a:pt x="1630" y="0"/>
                      </a:lnTo>
                      <a:cubicBezTo>
                        <a:pt x="2534" y="0"/>
                        <a:pt x="3261" y="727"/>
                        <a:pt x="3261" y="1630"/>
                      </a:cubicBezTo>
                      <a:lnTo>
                        <a:pt x="3948" y="208664"/>
                      </a:lnTo>
                      <a:lnTo>
                        <a:pt x="346498" y="208664"/>
                      </a:lnTo>
                      <a:cubicBezTo>
                        <a:pt x="347402" y="208664"/>
                        <a:pt x="348128" y="209391"/>
                        <a:pt x="348128" y="210295"/>
                      </a:cubicBezTo>
                      <a:cubicBezTo>
                        <a:pt x="348128" y="211198"/>
                        <a:pt x="347402" y="211925"/>
                        <a:pt x="346498" y="211925"/>
                      </a:cubicBezTo>
                      <a:close/>
                    </a:path>
                  </a:pathLst>
                </a:custGeom>
                <a:solidFill>
                  <a:srgbClr val="7362BF"/>
                </a:solidFill>
                <a:ln w="17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32" name="Freeform: Shape 631">
                  <a:extLst>
                    <a:ext uri="{FF2B5EF4-FFF2-40B4-BE49-F238E27FC236}">
                      <a16:creationId xmlns:a16="http://schemas.microsoft.com/office/drawing/2014/main" id="{60C9BC77-47C4-005B-7334-F7EDE9D3106F}"/>
                    </a:ext>
                  </a:extLst>
                </p:cNvPr>
                <p:cNvSpPr/>
                <p:nvPr/>
              </p:nvSpPr>
              <p:spPr>
                <a:xfrm>
                  <a:off x="8278855" y="1864151"/>
                  <a:ext cx="288717" cy="156846"/>
                </a:xfrm>
                <a:custGeom>
                  <a:avLst/>
                  <a:gdLst>
                    <a:gd name="connsiteX0" fmla="*/ 288717 w 288717"/>
                    <a:gd name="connsiteY0" fmla="*/ 0 h 156846"/>
                    <a:gd name="connsiteX1" fmla="*/ 162159 w 288717"/>
                    <a:gd name="connsiteY1" fmla="*/ 121628 h 156846"/>
                    <a:gd name="connsiteX2" fmla="*/ 96945 w 288717"/>
                    <a:gd name="connsiteY2" fmla="*/ 63937 h 156846"/>
                    <a:gd name="connsiteX3" fmla="*/ 519 w 288717"/>
                    <a:gd name="connsiteY3" fmla="*/ 154018 h 156846"/>
                    <a:gd name="connsiteX4" fmla="*/ 440 w 288717"/>
                    <a:gd name="connsiteY4" fmla="*/ 156336 h 156846"/>
                    <a:gd name="connsiteX5" fmla="*/ 1638 w 288717"/>
                    <a:gd name="connsiteY5" fmla="*/ 156847 h 156846"/>
                    <a:gd name="connsiteX6" fmla="*/ 2758 w 288717"/>
                    <a:gd name="connsiteY6" fmla="*/ 156415 h 156846"/>
                    <a:gd name="connsiteX7" fmla="*/ 97004 w 288717"/>
                    <a:gd name="connsiteY7" fmla="*/ 68357 h 156846"/>
                    <a:gd name="connsiteX8" fmla="*/ 162257 w 288717"/>
                    <a:gd name="connsiteY8" fmla="*/ 126086 h 156846"/>
                    <a:gd name="connsiteX9" fmla="*/ 288717 w 288717"/>
                    <a:gd name="connsiteY9" fmla="*/ 4537 h 156846"/>
                    <a:gd name="connsiteX10" fmla="*/ 288717 w 288717"/>
                    <a:gd name="connsiteY10" fmla="*/ 0 h 1568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88717" h="156846">
                      <a:moveTo>
                        <a:pt x="288717" y="0"/>
                      </a:moveTo>
                      <a:lnTo>
                        <a:pt x="162159" y="121628"/>
                      </a:lnTo>
                      <a:lnTo>
                        <a:pt x="96945" y="63937"/>
                      </a:lnTo>
                      <a:lnTo>
                        <a:pt x="519" y="154018"/>
                      </a:lnTo>
                      <a:cubicBezTo>
                        <a:pt x="-149" y="154627"/>
                        <a:pt x="-169" y="155668"/>
                        <a:pt x="440" y="156336"/>
                      </a:cubicBezTo>
                      <a:cubicBezTo>
                        <a:pt x="754" y="156690"/>
                        <a:pt x="1206" y="156847"/>
                        <a:pt x="1638" y="156847"/>
                      </a:cubicBezTo>
                      <a:cubicBezTo>
                        <a:pt x="2031" y="156847"/>
                        <a:pt x="2444" y="156710"/>
                        <a:pt x="2758" y="156415"/>
                      </a:cubicBezTo>
                      <a:lnTo>
                        <a:pt x="97004" y="68357"/>
                      </a:lnTo>
                      <a:lnTo>
                        <a:pt x="162257" y="126086"/>
                      </a:lnTo>
                      <a:lnTo>
                        <a:pt x="288717" y="4537"/>
                      </a:lnTo>
                      <a:lnTo>
                        <a:pt x="288717" y="0"/>
                      </a:lnTo>
                      <a:close/>
                    </a:path>
                  </a:pathLst>
                </a:custGeom>
                <a:solidFill>
                  <a:srgbClr val="7362BF"/>
                </a:solidFill>
                <a:ln w="17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33" name="Freeform: Shape 632">
                  <a:extLst>
                    <a:ext uri="{FF2B5EF4-FFF2-40B4-BE49-F238E27FC236}">
                      <a16:creationId xmlns:a16="http://schemas.microsoft.com/office/drawing/2014/main" id="{F1C7AEE1-5091-422E-A816-46A327E532A1}"/>
                    </a:ext>
                  </a:extLst>
                </p:cNvPr>
                <p:cNvSpPr/>
                <p:nvPr/>
              </p:nvSpPr>
              <p:spPr>
                <a:xfrm>
                  <a:off x="8367059" y="1921743"/>
                  <a:ext cx="17560" cy="17560"/>
                </a:xfrm>
                <a:custGeom>
                  <a:avLst/>
                  <a:gdLst>
                    <a:gd name="connsiteX0" fmla="*/ 17561 w 17560"/>
                    <a:gd name="connsiteY0" fmla="*/ 8780 h 17560"/>
                    <a:gd name="connsiteX1" fmla="*/ 8780 w 17560"/>
                    <a:gd name="connsiteY1" fmla="*/ 17561 h 17560"/>
                    <a:gd name="connsiteX2" fmla="*/ 0 w 17560"/>
                    <a:gd name="connsiteY2" fmla="*/ 8780 h 17560"/>
                    <a:gd name="connsiteX3" fmla="*/ 8780 w 17560"/>
                    <a:gd name="connsiteY3" fmla="*/ 0 h 17560"/>
                    <a:gd name="connsiteX4" fmla="*/ 17561 w 17560"/>
                    <a:gd name="connsiteY4" fmla="*/ 8780 h 175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560" h="17560">
                      <a:moveTo>
                        <a:pt x="17561" y="8780"/>
                      </a:moveTo>
                      <a:cubicBezTo>
                        <a:pt x="17561" y="13632"/>
                        <a:pt x="13632" y="17561"/>
                        <a:pt x="8780" y="17561"/>
                      </a:cubicBezTo>
                      <a:cubicBezTo>
                        <a:pt x="3929" y="17561"/>
                        <a:pt x="0" y="13632"/>
                        <a:pt x="0" y="8780"/>
                      </a:cubicBezTo>
                      <a:cubicBezTo>
                        <a:pt x="0" y="3929"/>
                        <a:pt x="3929" y="0"/>
                        <a:pt x="8780" y="0"/>
                      </a:cubicBezTo>
                      <a:cubicBezTo>
                        <a:pt x="13632" y="0"/>
                        <a:pt x="17561" y="3929"/>
                        <a:pt x="17561" y="8780"/>
                      </a:cubicBezTo>
                      <a:close/>
                    </a:path>
                  </a:pathLst>
                </a:custGeom>
                <a:solidFill>
                  <a:srgbClr val="7362BF"/>
                </a:solidFill>
                <a:ln w="17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34" name="Freeform: Shape 633">
                  <a:extLst>
                    <a:ext uri="{FF2B5EF4-FFF2-40B4-BE49-F238E27FC236}">
                      <a16:creationId xmlns:a16="http://schemas.microsoft.com/office/drawing/2014/main" id="{D2E3BD75-CB60-27B6-955A-E51C1BAAD4FB}"/>
                    </a:ext>
                  </a:extLst>
                </p:cNvPr>
                <p:cNvSpPr/>
                <p:nvPr/>
              </p:nvSpPr>
              <p:spPr>
                <a:xfrm>
                  <a:off x="8433353" y="1978393"/>
                  <a:ext cx="17560" cy="17560"/>
                </a:xfrm>
                <a:custGeom>
                  <a:avLst/>
                  <a:gdLst>
                    <a:gd name="connsiteX0" fmla="*/ 17561 w 17560"/>
                    <a:gd name="connsiteY0" fmla="*/ 8780 h 17560"/>
                    <a:gd name="connsiteX1" fmla="*/ 8780 w 17560"/>
                    <a:gd name="connsiteY1" fmla="*/ 17561 h 17560"/>
                    <a:gd name="connsiteX2" fmla="*/ 0 w 17560"/>
                    <a:gd name="connsiteY2" fmla="*/ 8780 h 17560"/>
                    <a:gd name="connsiteX3" fmla="*/ 8780 w 17560"/>
                    <a:gd name="connsiteY3" fmla="*/ 0 h 17560"/>
                    <a:gd name="connsiteX4" fmla="*/ 17561 w 17560"/>
                    <a:gd name="connsiteY4" fmla="*/ 8780 h 175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560" h="17560">
                      <a:moveTo>
                        <a:pt x="17561" y="8780"/>
                      </a:moveTo>
                      <a:cubicBezTo>
                        <a:pt x="17561" y="13632"/>
                        <a:pt x="13632" y="17561"/>
                        <a:pt x="8780" y="17561"/>
                      </a:cubicBezTo>
                      <a:cubicBezTo>
                        <a:pt x="3929" y="17561"/>
                        <a:pt x="0" y="13632"/>
                        <a:pt x="0" y="8780"/>
                      </a:cubicBezTo>
                      <a:cubicBezTo>
                        <a:pt x="0" y="3929"/>
                        <a:pt x="3929" y="0"/>
                        <a:pt x="8780" y="0"/>
                      </a:cubicBezTo>
                      <a:cubicBezTo>
                        <a:pt x="13632" y="0"/>
                        <a:pt x="17561" y="3929"/>
                        <a:pt x="17561" y="8780"/>
                      </a:cubicBezTo>
                      <a:close/>
                    </a:path>
                  </a:pathLst>
                </a:custGeom>
                <a:solidFill>
                  <a:srgbClr val="7362BF"/>
                </a:solidFill>
                <a:ln w="17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35" name="Freeform: Shape 634">
                  <a:extLst>
                    <a:ext uri="{FF2B5EF4-FFF2-40B4-BE49-F238E27FC236}">
                      <a16:creationId xmlns:a16="http://schemas.microsoft.com/office/drawing/2014/main" id="{8AD2CBE9-D159-D13C-8A7D-033F572A6885}"/>
                    </a:ext>
                  </a:extLst>
                </p:cNvPr>
                <p:cNvSpPr/>
                <p:nvPr/>
              </p:nvSpPr>
              <p:spPr>
                <a:xfrm>
                  <a:off x="8559833" y="1856294"/>
                  <a:ext cx="17560" cy="17560"/>
                </a:xfrm>
                <a:custGeom>
                  <a:avLst/>
                  <a:gdLst>
                    <a:gd name="connsiteX0" fmla="*/ 17561 w 17560"/>
                    <a:gd name="connsiteY0" fmla="*/ 8780 h 17560"/>
                    <a:gd name="connsiteX1" fmla="*/ 8780 w 17560"/>
                    <a:gd name="connsiteY1" fmla="*/ 17560 h 17560"/>
                    <a:gd name="connsiteX2" fmla="*/ 0 w 17560"/>
                    <a:gd name="connsiteY2" fmla="*/ 8780 h 17560"/>
                    <a:gd name="connsiteX3" fmla="*/ 8780 w 17560"/>
                    <a:gd name="connsiteY3" fmla="*/ 0 h 17560"/>
                    <a:gd name="connsiteX4" fmla="*/ 17561 w 17560"/>
                    <a:gd name="connsiteY4" fmla="*/ 8780 h 175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560" h="17560">
                      <a:moveTo>
                        <a:pt x="17561" y="8780"/>
                      </a:moveTo>
                      <a:cubicBezTo>
                        <a:pt x="17561" y="13632"/>
                        <a:pt x="13632" y="17560"/>
                        <a:pt x="8780" y="17560"/>
                      </a:cubicBezTo>
                      <a:cubicBezTo>
                        <a:pt x="3929" y="17560"/>
                        <a:pt x="0" y="13632"/>
                        <a:pt x="0" y="8780"/>
                      </a:cubicBezTo>
                      <a:cubicBezTo>
                        <a:pt x="0" y="3929"/>
                        <a:pt x="3929" y="0"/>
                        <a:pt x="8780" y="0"/>
                      </a:cubicBezTo>
                      <a:cubicBezTo>
                        <a:pt x="13632" y="0"/>
                        <a:pt x="17561" y="3929"/>
                        <a:pt x="17561" y="8780"/>
                      </a:cubicBezTo>
                      <a:close/>
                    </a:path>
                  </a:pathLst>
                </a:custGeom>
                <a:solidFill>
                  <a:srgbClr val="7362BF"/>
                </a:solidFill>
                <a:ln w="17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6" name="Graphic 510">
                <a:extLst>
                  <a:ext uri="{FF2B5EF4-FFF2-40B4-BE49-F238E27FC236}">
                    <a16:creationId xmlns:a16="http://schemas.microsoft.com/office/drawing/2014/main" id="{8D06A845-09A6-7E92-FDDF-B8E3E94BC888}"/>
                  </a:ext>
                </a:extLst>
              </p:cNvPr>
              <p:cNvGrpSpPr/>
              <p:nvPr/>
            </p:nvGrpSpPr>
            <p:grpSpPr>
              <a:xfrm>
                <a:off x="8439973" y="2219625"/>
                <a:ext cx="376725" cy="469200"/>
                <a:chOff x="8439973" y="2219625"/>
                <a:chExt cx="376725" cy="469200"/>
              </a:xfrm>
            </p:grpSpPr>
            <p:sp>
              <p:nvSpPr>
                <p:cNvPr id="637" name="Freeform: Shape 636">
                  <a:extLst>
                    <a:ext uri="{FF2B5EF4-FFF2-40B4-BE49-F238E27FC236}">
                      <a16:creationId xmlns:a16="http://schemas.microsoft.com/office/drawing/2014/main" id="{73F32891-5FEF-DDD2-D883-BEF08ABA33C4}"/>
                    </a:ext>
                  </a:extLst>
                </p:cNvPr>
                <p:cNvSpPr/>
                <p:nvPr/>
              </p:nvSpPr>
              <p:spPr>
                <a:xfrm rot="10800000">
                  <a:off x="8439973" y="2219625"/>
                  <a:ext cx="342255" cy="324124"/>
                </a:xfrm>
                <a:custGeom>
                  <a:avLst/>
                  <a:gdLst>
                    <a:gd name="connsiteX0" fmla="*/ 320412 w 342255"/>
                    <a:gd name="connsiteY0" fmla="*/ 0 h 324124"/>
                    <a:gd name="connsiteX1" fmla="*/ 342255 w 342255"/>
                    <a:gd name="connsiteY1" fmla="*/ 21843 h 324124"/>
                    <a:gd name="connsiteX2" fmla="*/ 342255 w 342255"/>
                    <a:gd name="connsiteY2" fmla="*/ 302282 h 324124"/>
                    <a:gd name="connsiteX3" fmla="*/ 320412 w 342255"/>
                    <a:gd name="connsiteY3" fmla="*/ 324124 h 324124"/>
                    <a:gd name="connsiteX4" fmla="*/ 21843 w 342255"/>
                    <a:gd name="connsiteY4" fmla="*/ 324124 h 324124"/>
                    <a:gd name="connsiteX5" fmla="*/ 0 w 342255"/>
                    <a:gd name="connsiteY5" fmla="*/ 302282 h 324124"/>
                    <a:gd name="connsiteX6" fmla="*/ 0 w 342255"/>
                    <a:gd name="connsiteY6" fmla="*/ 21843 h 324124"/>
                    <a:gd name="connsiteX7" fmla="*/ 21843 w 342255"/>
                    <a:gd name="connsiteY7" fmla="*/ 0 h 3241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42255" h="324124">
                      <a:moveTo>
                        <a:pt x="320412" y="0"/>
                      </a:moveTo>
                      <a:cubicBezTo>
                        <a:pt x="332476" y="0"/>
                        <a:pt x="342255" y="9779"/>
                        <a:pt x="342255" y="21843"/>
                      </a:cubicBezTo>
                      <a:lnTo>
                        <a:pt x="342255" y="302282"/>
                      </a:lnTo>
                      <a:cubicBezTo>
                        <a:pt x="342255" y="314345"/>
                        <a:pt x="332476" y="324124"/>
                        <a:pt x="320412" y="324124"/>
                      </a:cubicBezTo>
                      <a:lnTo>
                        <a:pt x="21843" y="324124"/>
                      </a:lnTo>
                      <a:cubicBezTo>
                        <a:pt x="9779" y="324124"/>
                        <a:pt x="0" y="314345"/>
                        <a:pt x="0" y="302282"/>
                      </a:cubicBezTo>
                      <a:lnTo>
                        <a:pt x="0" y="21843"/>
                      </a:lnTo>
                      <a:cubicBezTo>
                        <a:pt x="0" y="9779"/>
                        <a:pt x="9779" y="0"/>
                        <a:pt x="21843" y="0"/>
                      </a:cubicBezTo>
                      <a:close/>
                    </a:path>
                  </a:pathLst>
                </a:custGeom>
                <a:solidFill>
                  <a:srgbClr val="48C6C6"/>
                </a:solidFill>
                <a:ln w="17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38" name="Freeform: Shape 637">
                  <a:extLst>
                    <a:ext uri="{FF2B5EF4-FFF2-40B4-BE49-F238E27FC236}">
                      <a16:creationId xmlns:a16="http://schemas.microsoft.com/office/drawing/2014/main" id="{3BDFBACA-E183-4AFC-3777-37218D7C4F80}"/>
                    </a:ext>
                  </a:extLst>
                </p:cNvPr>
                <p:cNvSpPr/>
                <p:nvPr/>
              </p:nvSpPr>
              <p:spPr>
                <a:xfrm>
                  <a:off x="8688572" y="2396075"/>
                  <a:ext cx="32371" cy="93518"/>
                </a:xfrm>
                <a:custGeom>
                  <a:avLst/>
                  <a:gdLst>
                    <a:gd name="connsiteX0" fmla="*/ 0 w 32371"/>
                    <a:gd name="connsiteY0" fmla="*/ 0 h 93518"/>
                    <a:gd name="connsiteX1" fmla="*/ 32371 w 32371"/>
                    <a:gd name="connsiteY1" fmla="*/ 0 h 93518"/>
                    <a:gd name="connsiteX2" fmla="*/ 32371 w 32371"/>
                    <a:gd name="connsiteY2" fmla="*/ 93519 h 93518"/>
                    <a:gd name="connsiteX3" fmla="*/ 0 w 32371"/>
                    <a:gd name="connsiteY3" fmla="*/ 93519 h 935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371" h="93518">
                      <a:moveTo>
                        <a:pt x="0" y="0"/>
                      </a:moveTo>
                      <a:lnTo>
                        <a:pt x="32371" y="0"/>
                      </a:lnTo>
                      <a:lnTo>
                        <a:pt x="32371" y="93519"/>
                      </a:lnTo>
                      <a:lnTo>
                        <a:pt x="0" y="93519"/>
                      </a:lnTo>
                      <a:close/>
                    </a:path>
                  </a:pathLst>
                </a:custGeom>
                <a:solidFill>
                  <a:srgbClr val="FDFDFF"/>
                </a:solidFill>
                <a:ln w="17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39" name="Freeform: Shape 638">
                  <a:extLst>
                    <a:ext uri="{FF2B5EF4-FFF2-40B4-BE49-F238E27FC236}">
                      <a16:creationId xmlns:a16="http://schemas.microsoft.com/office/drawing/2014/main" id="{D17B30DD-3A2F-6AFE-C2A4-C86611D48EC7}"/>
                    </a:ext>
                  </a:extLst>
                </p:cNvPr>
                <p:cNvSpPr/>
                <p:nvPr/>
              </p:nvSpPr>
              <p:spPr>
                <a:xfrm>
                  <a:off x="8643452" y="2381972"/>
                  <a:ext cx="32371" cy="107622"/>
                </a:xfrm>
                <a:custGeom>
                  <a:avLst/>
                  <a:gdLst>
                    <a:gd name="connsiteX0" fmla="*/ 0 w 32371"/>
                    <a:gd name="connsiteY0" fmla="*/ 0 h 107622"/>
                    <a:gd name="connsiteX1" fmla="*/ 32371 w 32371"/>
                    <a:gd name="connsiteY1" fmla="*/ 0 h 107622"/>
                    <a:gd name="connsiteX2" fmla="*/ 32371 w 32371"/>
                    <a:gd name="connsiteY2" fmla="*/ 107622 h 107622"/>
                    <a:gd name="connsiteX3" fmla="*/ 0 w 32371"/>
                    <a:gd name="connsiteY3" fmla="*/ 107622 h 1076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371" h="107622">
                      <a:moveTo>
                        <a:pt x="0" y="0"/>
                      </a:moveTo>
                      <a:lnTo>
                        <a:pt x="32371" y="0"/>
                      </a:lnTo>
                      <a:lnTo>
                        <a:pt x="32371" y="107622"/>
                      </a:lnTo>
                      <a:lnTo>
                        <a:pt x="0" y="107622"/>
                      </a:lnTo>
                      <a:close/>
                    </a:path>
                  </a:pathLst>
                </a:custGeom>
                <a:solidFill>
                  <a:srgbClr val="FDFDFF"/>
                </a:solidFill>
                <a:ln w="17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40" name="Freeform: Shape 639">
                  <a:extLst>
                    <a:ext uri="{FF2B5EF4-FFF2-40B4-BE49-F238E27FC236}">
                      <a16:creationId xmlns:a16="http://schemas.microsoft.com/office/drawing/2014/main" id="{FEAE352F-A391-A8D1-0592-244A59EE9930}"/>
                    </a:ext>
                  </a:extLst>
                </p:cNvPr>
                <p:cNvSpPr/>
                <p:nvPr/>
              </p:nvSpPr>
              <p:spPr>
                <a:xfrm>
                  <a:off x="8598333" y="2353372"/>
                  <a:ext cx="32371" cy="136222"/>
                </a:xfrm>
                <a:custGeom>
                  <a:avLst/>
                  <a:gdLst>
                    <a:gd name="connsiteX0" fmla="*/ 0 w 32371"/>
                    <a:gd name="connsiteY0" fmla="*/ 0 h 136222"/>
                    <a:gd name="connsiteX1" fmla="*/ 32371 w 32371"/>
                    <a:gd name="connsiteY1" fmla="*/ 0 h 136222"/>
                    <a:gd name="connsiteX2" fmla="*/ 32371 w 32371"/>
                    <a:gd name="connsiteY2" fmla="*/ 136222 h 136222"/>
                    <a:gd name="connsiteX3" fmla="*/ 0 w 32371"/>
                    <a:gd name="connsiteY3" fmla="*/ 136222 h 1362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371" h="136222">
                      <a:moveTo>
                        <a:pt x="0" y="0"/>
                      </a:moveTo>
                      <a:lnTo>
                        <a:pt x="32371" y="0"/>
                      </a:lnTo>
                      <a:lnTo>
                        <a:pt x="32371" y="136222"/>
                      </a:lnTo>
                      <a:lnTo>
                        <a:pt x="0" y="136222"/>
                      </a:lnTo>
                      <a:close/>
                    </a:path>
                  </a:pathLst>
                </a:custGeom>
                <a:solidFill>
                  <a:srgbClr val="FDFDFF"/>
                </a:solidFill>
                <a:ln w="17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41" name="Freeform: Shape 640">
                  <a:extLst>
                    <a:ext uri="{FF2B5EF4-FFF2-40B4-BE49-F238E27FC236}">
                      <a16:creationId xmlns:a16="http://schemas.microsoft.com/office/drawing/2014/main" id="{ECFD75A6-BFA1-2C6E-2E26-4920D9CFB45E}"/>
                    </a:ext>
                  </a:extLst>
                </p:cNvPr>
                <p:cNvSpPr/>
                <p:nvPr/>
              </p:nvSpPr>
              <p:spPr>
                <a:xfrm>
                  <a:off x="8553233" y="2333395"/>
                  <a:ext cx="32371" cy="156198"/>
                </a:xfrm>
                <a:custGeom>
                  <a:avLst/>
                  <a:gdLst>
                    <a:gd name="connsiteX0" fmla="*/ 0 w 32371"/>
                    <a:gd name="connsiteY0" fmla="*/ 0 h 156198"/>
                    <a:gd name="connsiteX1" fmla="*/ 32371 w 32371"/>
                    <a:gd name="connsiteY1" fmla="*/ 0 h 156198"/>
                    <a:gd name="connsiteX2" fmla="*/ 32371 w 32371"/>
                    <a:gd name="connsiteY2" fmla="*/ 156199 h 156198"/>
                    <a:gd name="connsiteX3" fmla="*/ 0 w 32371"/>
                    <a:gd name="connsiteY3" fmla="*/ 156199 h 1561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371" h="156198">
                      <a:moveTo>
                        <a:pt x="0" y="0"/>
                      </a:moveTo>
                      <a:lnTo>
                        <a:pt x="32371" y="0"/>
                      </a:lnTo>
                      <a:lnTo>
                        <a:pt x="32371" y="156199"/>
                      </a:lnTo>
                      <a:lnTo>
                        <a:pt x="0" y="156199"/>
                      </a:lnTo>
                      <a:close/>
                    </a:path>
                  </a:pathLst>
                </a:custGeom>
                <a:solidFill>
                  <a:srgbClr val="FDFDFF"/>
                </a:solidFill>
                <a:ln w="17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42" name="Freeform: Shape 641">
                  <a:extLst>
                    <a:ext uri="{FF2B5EF4-FFF2-40B4-BE49-F238E27FC236}">
                      <a16:creationId xmlns:a16="http://schemas.microsoft.com/office/drawing/2014/main" id="{442A8F2E-8F58-CF18-2C83-7DA17B9320BD}"/>
                    </a:ext>
                  </a:extLst>
                </p:cNvPr>
                <p:cNvSpPr/>
                <p:nvPr/>
              </p:nvSpPr>
              <p:spPr>
                <a:xfrm>
                  <a:off x="8508114" y="2290299"/>
                  <a:ext cx="32371" cy="199294"/>
                </a:xfrm>
                <a:custGeom>
                  <a:avLst/>
                  <a:gdLst>
                    <a:gd name="connsiteX0" fmla="*/ 0 w 32371"/>
                    <a:gd name="connsiteY0" fmla="*/ 0 h 199294"/>
                    <a:gd name="connsiteX1" fmla="*/ 32371 w 32371"/>
                    <a:gd name="connsiteY1" fmla="*/ 0 h 199294"/>
                    <a:gd name="connsiteX2" fmla="*/ 32371 w 32371"/>
                    <a:gd name="connsiteY2" fmla="*/ 199295 h 199294"/>
                    <a:gd name="connsiteX3" fmla="*/ 0 w 32371"/>
                    <a:gd name="connsiteY3" fmla="*/ 199295 h 1992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371" h="199294">
                      <a:moveTo>
                        <a:pt x="0" y="0"/>
                      </a:moveTo>
                      <a:lnTo>
                        <a:pt x="32371" y="0"/>
                      </a:lnTo>
                      <a:lnTo>
                        <a:pt x="32371" y="199295"/>
                      </a:lnTo>
                      <a:lnTo>
                        <a:pt x="0" y="199295"/>
                      </a:lnTo>
                      <a:close/>
                    </a:path>
                  </a:pathLst>
                </a:custGeom>
                <a:solidFill>
                  <a:srgbClr val="FDFDFF"/>
                </a:solidFill>
                <a:ln w="17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43" name="Freeform: Shape 642">
                  <a:extLst>
                    <a:ext uri="{FF2B5EF4-FFF2-40B4-BE49-F238E27FC236}">
                      <a16:creationId xmlns:a16="http://schemas.microsoft.com/office/drawing/2014/main" id="{0F092000-AC61-2228-88B8-0C821170DF68}"/>
                    </a:ext>
                  </a:extLst>
                </p:cNvPr>
                <p:cNvSpPr/>
                <p:nvPr/>
              </p:nvSpPr>
              <p:spPr>
                <a:xfrm>
                  <a:off x="8474976" y="2488749"/>
                  <a:ext cx="266237" cy="4360"/>
                </a:xfrm>
                <a:custGeom>
                  <a:avLst/>
                  <a:gdLst>
                    <a:gd name="connsiteX0" fmla="*/ 264057 w 266237"/>
                    <a:gd name="connsiteY0" fmla="*/ 4361 h 4360"/>
                    <a:gd name="connsiteX1" fmla="*/ 2180 w 266237"/>
                    <a:gd name="connsiteY1" fmla="*/ 4361 h 4360"/>
                    <a:gd name="connsiteX2" fmla="*/ 0 w 266237"/>
                    <a:gd name="connsiteY2" fmla="*/ 2180 h 4360"/>
                    <a:gd name="connsiteX3" fmla="*/ 2180 w 266237"/>
                    <a:gd name="connsiteY3" fmla="*/ 0 h 4360"/>
                    <a:gd name="connsiteX4" fmla="*/ 264057 w 266237"/>
                    <a:gd name="connsiteY4" fmla="*/ 0 h 4360"/>
                    <a:gd name="connsiteX5" fmla="*/ 266238 w 266237"/>
                    <a:gd name="connsiteY5" fmla="*/ 2180 h 4360"/>
                    <a:gd name="connsiteX6" fmla="*/ 264057 w 266237"/>
                    <a:gd name="connsiteY6" fmla="*/ 4361 h 43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66237" h="4360">
                      <a:moveTo>
                        <a:pt x="264057" y="4361"/>
                      </a:moveTo>
                      <a:lnTo>
                        <a:pt x="2180" y="4361"/>
                      </a:lnTo>
                      <a:cubicBezTo>
                        <a:pt x="982" y="4361"/>
                        <a:pt x="0" y="3378"/>
                        <a:pt x="0" y="2180"/>
                      </a:cubicBezTo>
                      <a:cubicBezTo>
                        <a:pt x="0" y="982"/>
                        <a:pt x="982" y="0"/>
                        <a:pt x="2180" y="0"/>
                      </a:cubicBezTo>
                      <a:lnTo>
                        <a:pt x="264057" y="0"/>
                      </a:lnTo>
                      <a:cubicBezTo>
                        <a:pt x="265256" y="0"/>
                        <a:pt x="266238" y="982"/>
                        <a:pt x="266238" y="2180"/>
                      </a:cubicBezTo>
                      <a:cubicBezTo>
                        <a:pt x="266238" y="3378"/>
                        <a:pt x="265256" y="4361"/>
                        <a:pt x="264057" y="4361"/>
                      </a:cubicBezTo>
                      <a:close/>
                    </a:path>
                  </a:pathLst>
                </a:custGeom>
                <a:solidFill>
                  <a:srgbClr val="247F7D"/>
                </a:solidFill>
                <a:ln w="17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44" name="Graphic 510">
                <a:extLst>
                  <a:ext uri="{FF2B5EF4-FFF2-40B4-BE49-F238E27FC236}">
                    <a16:creationId xmlns:a16="http://schemas.microsoft.com/office/drawing/2014/main" id="{9456367D-3865-AF1B-8026-E05E9407BE3A}"/>
                  </a:ext>
                </a:extLst>
              </p:cNvPr>
              <p:cNvGrpSpPr/>
              <p:nvPr/>
            </p:nvGrpSpPr>
            <p:grpSpPr>
              <a:xfrm>
                <a:off x="8114748" y="2149795"/>
                <a:ext cx="256403" cy="303937"/>
                <a:chOff x="8114748" y="2149795"/>
                <a:chExt cx="256403" cy="303937"/>
              </a:xfrm>
            </p:grpSpPr>
            <p:sp>
              <p:nvSpPr>
                <p:cNvPr id="645" name="Freeform: Shape 644">
                  <a:extLst>
                    <a:ext uri="{FF2B5EF4-FFF2-40B4-BE49-F238E27FC236}">
                      <a16:creationId xmlns:a16="http://schemas.microsoft.com/office/drawing/2014/main" id="{75C01E16-291C-889A-90BB-D942B6D4C524}"/>
                    </a:ext>
                  </a:extLst>
                </p:cNvPr>
                <p:cNvSpPr/>
                <p:nvPr/>
              </p:nvSpPr>
              <p:spPr>
                <a:xfrm>
                  <a:off x="8114748" y="2149795"/>
                  <a:ext cx="232943" cy="209960"/>
                </a:xfrm>
                <a:custGeom>
                  <a:avLst/>
                  <a:gdLst>
                    <a:gd name="connsiteX0" fmla="*/ 214342 w 232943"/>
                    <a:gd name="connsiteY0" fmla="*/ 0 h 209960"/>
                    <a:gd name="connsiteX1" fmla="*/ 232943 w 232943"/>
                    <a:gd name="connsiteY1" fmla="*/ 18601 h 209960"/>
                    <a:gd name="connsiteX2" fmla="*/ 232943 w 232943"/>
                    <a:gd name="connsiteY2" fmla="*/ 191359 h 209960"/>
                    <a:gd name="connsiteX3" fmla="*/ 214342 w 232943"/>
                    <a:gd name="connsiteY3" fmla="*/ 209961 h 209960"/>
                    <a:gd name="connsiteX4" fmla="*/ 18602 w 232943"/>
                    <a:gd name="connsiteY4" fmla="*/ 209961 h 209960"/>
                    <a:gd name="connsiteX5" fmla="*/ 0 w 232943"/>
                    <a:gd name="connsiteY5" fmla="*/ 191359 h 209960"/>
                    <a:gd name="connsiteX6" fmla="*/ 0 w 232943"/>
                    <a:gd name="connsiteY6" fmla="*/ 18601 h 209960"/>
                    <a:gd name="connsiteX7" fmla="*/ 18602 w 232943"/>
                    <a:gd name="connsiteY7" fmla="*/ 0 h 2099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32943" h="209960">
                      <a:moveTo>
                        <a:pt x="214342" y="0"/>
                      </a:moveTo>
                      <a:cubicBezTo>
                        <a:pt x="224615" y="0"/>
                        <a:pt x="232943" y="8328"/>
                        <a:pt x="232943" y="18601"/>
                      </a:cubicBezTo>
                      <a:lnTo>
                        <a:pt x="232943" y="191359"/>
                      </a:lnTo>
                      <a:cubicBezTo>
                        <a:pt x="232943" y="201632"/>
                        <a:pt x="224615" y="209961"/>
                        <a:pt x="214342" y="209961"/>
                      </a:cubicBezTo>
                      <a:lnTo>
                        <a:pt x="18602" y="209961"/>
                      </a:lnTo>
                      <a:cubicBezTo>
                        <a:pt x="8328" y="209961"/>
                        <a:pt x="0" y="201632"/>
                        <a:pt x="0" y="191359"/>
                      </a:cubicBezTo>
                      <a:lnTo>
                        <a:pt x="0" y="18601"/>
                      </a:lnTo>
                      <a:cubicBezTo>
                        <a:pt x="0" y="8328"/>
                        <a:pt x="8328" y="0"/>
                        <a:pt x="18602" y="0"/>
                      </a:cubicBezTo>
                      <a:close/>
                    </a:path>
                  </a:pathLst>
                </a:custGeom>
                <a:solidFill>
                  <a:srgbClr val="C9F5FF"/>
                </a:solidFill>
                <a:ln w="17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646" name="Graphic 510">
                  <a:extLst>
                    <a:ext uri="{FF2B5EF4-FFF2-40B4-BE49-F238E27FC236}">
                      <a16:creationId xmlns:a16="http://schemas.microsoft.com/office/drawing/2014/main" id="{A149B1B7-5050-4A50-FF8A-1DED381D66C8}"/>
                    </a:ext>
                  </a:extLst>
                </p:cNvPr>
                <p:cNvGrpSpPr/>
                <p:nvPr/>
              </p:nvGrpSpPr>
              <p:grpSpPr>
                <a:xfrm>
                  <a:off x="8150537" y="2208094"/>
                  <a:ext cx="163800" cy="147916"/>
                  <a:chOff x="8150537" y="2208094"/>
                  <a:chExt cx="163800" cy="147916"/>
                </a:xfrm>
              </p:grpSpPr>
              <p:grpSp>
                <p:nvGrpSpPr>
                  <p:cNvPr id="647" name="Graphic 510">
                    <a:extLst>
                      <a:ext uri="{FF2B5EF4-FFF2-40B4-BE49-F238E27FC236}">
                        <a16:creationId xmlns:a16="http://schemas.microsoft.com/office/drawing/2014/main" id="{F38F8763-DBD7-F726-93B8-AC2A6B99E3F1}"/>
                      </a:ext>
                    </a:extLst>
                  </p:cNvPr>
                  <p:cNvGrpSpPr/>
                  <p:nvPr/>
                </p:nvGrpSpPr>
                <p:grpSpPr>
                  <a:xfrm>
                    <a:off x="8150537" y="2237166"/>
                    <a:ext cx="34009" cy="63692"/>
                    <a:chOff x="8150537" y="2237166"/>
                    <a:chExt cx="34009" cy="63692"/>
                  </a:xfrm>
                  <a:solidFill>
                    <a:srgbClr val="48C6C6"/>
                  </a:solidFill>
                </p:grpSpPr>
                <p:sp>
                  <p:nvSpPr>
                    <p:cNvPr id="648" name="Freeform: Shape 647">
                      <a:extLst>
                        <a:ext uri="{FF2B5EF4-FFF2-40B4-BE49-F238E27FC236}">
                          <a16:creationId xmlns:a16="http://schemas.microsoft.com/office/drawing/2014/main" id="{19E8C742-D9AA-25BF-A5F1-AFA070074FF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150537" y="2237166"/>
                      <a:ext cx="30898" cy="6835"/>
                    </a:xfrm>
                    <a:custGeom>
                      <a:avLst/>
                      <a:gdLst>
                        <a:gd name="connsiteX0" fmla="*/ 27480 w 30898"/>
                        <a:gd name="connsiteY0" fmla="*/ 6836 h 6835"/>
                        <a:gd name="connsiteX1" fmla="*/ 3418 w 30898"/>
                        <a:gd name="connsiteY1" fmla="*/ 6836 h 6835"/>
                        <a:gd name="connsiteX2" fmla="*/ 0 w 30898"/>
                        <a:gd name="connsiteY2" fmla="*/ 3418 h 6835"/>
                        <a:gd name="connsiteX3" fmla="*/ 0 w 30898"/>
                        <a:gd name="connsiteY3" fmla="*/ 3418 h 6835"/>
                        <a:gd name="connsiteX4" fmla="*/ 3418 w 30898"/>
                        <a:gd name="connsiteY4" fmla="*/ 0 h 6835"/>
                        <a:gd name="connsiteX5" fmla="*/ 27480 w 30898"/>
                        <a:gd name="connsiteY5" fmla="*/ 0 h 6835"/>
                        <a:gd name="connsiteX6" fmla="*/ 30898 w 30898"/>
                        <a:gd name="connsiteY6" fmla="*/ 3418 h 6835"/>
                        <a:gd name="connsiteX7" fmla="*/ 30898 w 30898"/>
                        <a:gd name="connsiteY7" fmla="*/ 3418 h 6835"/>
                        <a:gd name="connsiteX8" fmla="*/ 27480 w 30898"/>
                        <a:gd name="connsiteY8" fmla="*/ 6836 h 683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30898" h="6835">
                          <a:moveTo>
                            <a:pt x="27480" y="6836"/>
                          </a:moveTo>
                          <a:lnTo>
                            <a:pt x="3418" y="6836"/>
                          </a:lnTo>
                          <a:cubicBezTo>
                            <a:pt x="1532" y="6836"/>
                            <a:pt x="0" y="5303"/>
                            <a:pt x="0" y="3418"/>
                          </a:cubicBezTo>
                          <a:lnTo>
                            <a:pt x="0" y="3418"/>
                          </a:lnTo>
                          <a:cubicBezTo>
                            <a:pt x="0" y="1532"/>
                            <a:pt x="1532" y="0"/>
                            <a:pt x="3418" y="0"/>
                          </a:cubicBezTo>
                          <a:lnTo>
                            <a:pt x="27480" y="0"/>
                          </a:lnTo>
                          <a:cubicBezTo>
                            <a:pt x="29366" y="0"/>
                            <a:pt x="30898" y="1532"/>
                            <a:pt x="30898" y="3418"/>
                          </a:cubicBezTo>
                          <a:lnTo>
                            <a:pt x="30898" y="3418"/>
                          </a:lnTo>
                          <a:cubicBezTo>
                            <a:pt x="30898" y="5303"/>
                            <a:pt x="29366" y="6836"/>
                            <a:pt x="27480" y="6836"/>
                          </a:cubicBezTo>
                          <a:close/>
                        </a:path>
                      </a:pathLst>
                    </a:custGeom>
                    <a:solidFill>
                      <a:srgbClr val="48C6C6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9" name="Freeform: Shape 648">
                      <a:extLst>
                        <a:ext uri="{FF2B5EF4-FFF2-40B4-BE49-F238E27FC236}">
                          <a16:creationId xmlns:a16="http://schemas.microsoft.com/office/drawing/2014/main" id="{7E59E8C8-F0B9-616D-E4D0-0043A1A974A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150537" y="2249560"/>
                      <a:ext cx="30898" cy="6835"/>
                    </a:xfrm>
                    <a:custGeom>
                      <a:avLst/>
                      <a:gdLst>
                        <a:gd name="connsiteX0" fmla="*/ 27480 w 30898"/>
                        <a:gd name="connsiteY0" fmla="*/ 6836 h 6835"/>
                        <a:gd name="connsiteX1" fmla="*/ 3418 w 30898"/>
                        <a:gd name="connsiteY1" fmla="*/ 6836 h 6835"/>
                        <a:gd name="connsiteX2" fmla="*/ 0 w 30898"/>
                        <a:gd name="connsiteY2" fmla="*/ 3418 h 6835"/>
                        <a:gd name="connsiteX3" fmla="*/ 0 w 30898"/>
                        <a:gd name="connsiteY3" fmla="*/ 3418 h 6835"/>
                        <a:gd name="connsiteX4" fmla="*/ 3418 w 30898"/>
                        <a:gd name="connsiteY4" fmla="*/ 0 h 6835"/>
                        <a:gd name="connsiteX5" fmla="*/ 27480 w 30898"/>
                        <a:gd name="connsiteY5" fmla="*/ 0 h 6835"/>
                        <a:gd name="connsiteX6" fmla="*/ 30898 w 30898"/>
                        <a:gd name="connsiteY6" fmla="*/ 3418 h 6835"/>
                        <a:gd name="connsiteX7" fmla="*/ 30898 w 30898"/>
                        <a:gd name="connsiteY7" fmla="*/ 3418 h 6835"/>
                        <a:gd name="connsiteX8" fmla="*/ 27480 w 30898"/>
                        <a:gd name="connsiteY8" fmla="*/ 6836 h 683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30898" h="6835">
                          <a:moveTo>
                            <a:pt x="27480" y="6836"/>
                          </a:moveTo>
                          <a:lnTo>
                            <a:pt x="3418" y="6836"/>
                          </a:lnTo>
                          <a:cubicBezTo>
                            <a:pt x="1532" y="6836"/>
                            <a:pt x="0" y="5303"/>
                            <a:pt x="0" y="3418"/>
                          </a:cubicBezTo>
                          <a:lnTo>
                            <a:pt x="0" y="3418"/>
                          </a:lnTo>
                          <a:cubicBezTo>
                            <a:pt x="0" y="1532"/>
                            <a:pt x="1532" y="0"/>
                            <a:pt x="3418" y="0"/>
                          </a:cubicBezTo>
                          <a:lnTo>
                            <a:pt x="27480" y="0"/>
                          </a:lnTo>
                          <a:cubicBezTo>
                            <a:pt x="29366" y="0"/>
                            <a:pt x="30898" y="1532"/>
                            <a:pt x="30898" y="3418"/>
                          </a:cubicBezTo>
                          <a:lnTo>
                            <a:pt x="30898" y="3418"/>
                          </a:lnTo>
                          <a:cubicBezTo>
                            <a:pt x="30898" y="5303"/>
                            <a:pt x="29366" y="6836"/>
                            <a:pt x="27480" y="6836"/>
                          </a:cubicBezTo>
                          <a:close/>
                        </a:path>
                      </a:pathLst>
                    </a:custGeom>
                    <a:solidFill>
                      <a:srgbClr val="48C6C6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0" name="Freeform: Shape 649">
                      <a:extLst>
                        <a:ext uri="{FF2B5EF4-FFF2-40B4-BE49-F238E27FC236}">
                          <a16:creationId xmlns:a16="http://schemas.microsoft.com/office/drawing/2014/main" id="{C9DF4BA1-8E80-BE0F-7D6C-38101393B6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150537" y="2261955"/>
                      <a:ext cx="30898" cy="6835"/>
                    </a:xfrm>
                    <a:custGeom>
                      <a:avLst/>
                      <a:gdLst>
                        <a:gd name="connsiteX0" fmla="*/ 27480 w 30898"/>
                        <a:gd name="connsiteY0" fmla="*/ 6836 h 6835"/>
                        <a:gd name="connsiteX1" fmla="*/ 3418 w 30898"/>
                        <a:gd name="connsiteY1" fmla="*/ 6836 h 6835"/>
                        <a:gd name="connsiteX2" fmla="*/ 0 w 30898"/>
                        <a:gd name="connsiteY2" fmla="*/ 3418 h 6835"/>
                        <a:gd name="connsiteX3" fmla="*/ 0 w 30898"/>
                        <a:gd name="connsiteY3" fmla="*/ 3418 h 6835"/>
                        <a:gd name="connsiteX4" fmla="*/ 3418 w 30898"/>
                        <a:gd name="connsiteY4" fmla="*/ 0 h 6835"/>
                        <a:gd name="connsiteX5" fmla="*/ 27480 w 30898"/>
                        <a:gd name="connsiteY5" fmla="*/ 0 h 6835"/>
                        <a:gd name="connsiteX6" fmla="*/ 30898 w 30898"/>
                        <a:gd name="connsiteY6" fmla="*/ 3418 h 6835"/>
                        <a:gd name="connsiteX7" fmla="*/ 30898 w 30898"/>
                        <a:gd name="connsiteY7" fmla="*/ 3418 h 6835"/>
                        <a:gd name="connsiteX8" fmla="*/ 27480 w 30898"/>
                        <a:gd name="connsiteY8" fmla="*/ 6836 h 683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30898" h="6835">
                          <a:moveTo>
                            <a:pt x="27480" y="6836"/>
                          </a:moveTo>
                          <a:lnTo>
                            <a:pt x="3418" y="6836"/>
                          </a:lnTo>
                          <a:cubicBezTo>
                            <a:pt x="1532" y="6836"/>
                            <a:pt x="0" y="5303"/>
                            <a:pt x="0" y="3418"/>
                          </a:cubicBezTo>
                          <a:lnTo>
                            <a:pt x="0" y="3418"/>
                          </a:lnTo>
                          <a:cubicBezTo>
                            <a:pt x="0" y="1532"/>
                            <a:pt x="1532" y="0"/>
                            <a:pt x="3418" y="0"/>
                          </a:cubicBezTo>
                          <a:lnTo>
                            <a:pt x="27480" y="0"/>
                          </a:lnTo>
                          <a:cubicBezTo>
                            <a:pt x="29366" y="0"/>
                            <a:pt x="30898" y="1532"/>
                            <a:pt x="30898" y="3418"/>
                          </a:cubicBezTo>
                          <a:lnTo>
                            <a:pt x="30898" y="3418"/>
                          </a:lnTo>
                          <a:cubicBezTo>
                            <a:pt x="30898" y="5303"/>
                            <a:pt x="29366" y="6836"/>
                            <a:pt x="27480" y="6836"/>
                          </a:cubicBezTo>
                          <a:close/>
                        </a:path>
                      </a:pathLst>
                    </a:custGeom>
                    <a:solidFill>
                      <a:srgbClr val="48C6C6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1" name="Freeform: Shape 650">
                      <a:extLst>
                        <a:ext uri="{FF2B5EF4-FFF2-40B4-BE49-F238E27FC236}">
                          <a16:creationId xmlns:a16="http://schemas.microsoft.com/office/drawing/2014/main" id="{238BAA3B-1620-5ACB-8126-5E897AA7A0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150537" y="2274330"/>
                      <a:ext cx="30898" cy="6835"/>
                    </a:xfrm>
                    <a:custGeom>
                      <a:avLst/>
                      <a:gdLst>
                        <a:gd name="connsiteX0" fmla="*/ 27480 w 30898"/>
                        <a:gd name="connsiteY0" fmla="*/ 6836 h 6835"/>
                        <a:gd name="connsiteX1" fmla="*/ 3418 w 30898"/>
                        <a:gd name="connsiteY1" fmla="*/ 6836 h 6835"/>
                        <a:gd name="connsiteX2" fmla="*/ 0 w 30898"/>
                        <a:gd name="connsiteY2" fmla="*/ 3418 h 6835"/>
                        <a:gd name="connsiteX3" fmla="*/ 0 w 30898"/>
                        <a:gd name="connsiteY3" fmla="*/ 3418 h 6835"/>
                        <a:gd name="connsiteX4" fmla="*/ 3418 w 30898"/>
                        <a:gd name="connsiteY4" fmla="*/ 0 h 6835"/>
                        <a:gd name="connsiteX5" fmla="*/ 27480 w 30898"/>
                        <a:gd name="connsiteY5" fmla="*/ 0 h 6835"/>
                        <a:gd name="connsiteX6" fmla="*/ 30898 w 30898"/>
                        <a:gd name="connsiteY6" fmla="*/ 3418 h 6835"/>
                        <a:gd name="connsiteX7" fmla="*/ 30898 w 30898"/>
                        <a:gd name="connsiteY7" fmla="*/ 3418 h 6835"/>
                        <a:gd name="connsiteX8" fmla="*/ 27480 w 30898"/>
                        <a:gd name="connsiteY8" fmla="*/ 6836 h 683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30898" h="6835">
                          <a:moveTo>
                            <a:pt x="27480" y="6836"/>
                          </a:moveTo>
                          <a:lnTo>
                            <a:pt x="3418" y="6836"/>
                          </a:lnTo>
                          <a:cubicBezTo>
                            <a:pt x="1532" y="6836"/>
                            <a:pt x="0" y="5304"/>
                            <a:pt x="0" y="3418"/>
                          </a:cubicBezTo>
                          <a:lnTo>
                            <a:pt x="0" y="3418"/>
                          </a:lnTo>
                          <a:cubicBezTo>
                            <a:pt x="0" y="1532"/>
                            <a:pt x="1532" y="0"/>
                            <a:pt x="3418" y="0"/>
                          </a:cubicBezTo>
                          <a:lnTo>
                            <a:pt x="27480" y="0"/>
                          </a:lnTo>
                          <a:cubicBezTo>
                            <a:pt x="29366" y="0"/>
                            <a:pt x="30898" y="1532"/>
                            <a:pt x="30898" y="3418"/>
                          </a:cubicBezTo>
                          <a:lnTo>
                            <a:pt x="30898" y="3418"/>
                          </a:lnTo>
                          <a:cubicBezTo>
                            <a:pt x="30898" y="5304"/>
                            <a:pt x="29366" y="6836"/>
                            <a:pt x="27480" y="6836"/>
                          </a:cubicBezTo>
                          <a:close/>
                        </a:path>
                      </a:pathLst>
                    </a:custGeom>
                    <a:solidFill>
                      <a:srgbClr val="48C6C6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52" name="Graphic 510">
                    <a:extLst>
                      <a:ext uri="{FF2B5EF4-FFF2-40B4-BE49-F238E27FC236}">
                        <a16:creationId xmlns:a16="http://schemas.microsoft.com/office/drawing/2014/main" id="{7F9C8FE6-325B-ECA6-6F8D-D4F4BAB372E4}"/>
                      </a:ext>
                    </a:extLst>
                  </p:cNvPr>
                  <p:cNvGrpSpPr/>
                  <p:nvPr/>
                </p:nvGrpSpPr>
                <p:grpSpPr>
                  <a:xfrm>
                    <a:off x="8197149" y="2208094"/>
                    <a:ext cx="112494" cy="147916"/>
                    <a:chOff x="8197149" y="2208094"/>
                    <a:chExt cx="112494" cy="147916"/>
                  </a:xfrm>
                </p:grpSpPr>
                <p:sp>
                  <p:nvSpPr>
                    <p:cNvPr id="653" name="Freeform: Shape 652">
                      <a:extLst>
                        <a:ext uri="{FF2B5EF4-FFF2-40B4-BE49-F238E27FC236}">
                          <a16:creationId xmlns:a16="http://schemas.microsoft.com/office/drawing/2014/main" id="{3685D8B9-448A-D3C0-0498-63757C01D95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197149" y="2208094"/>
                      <a:ext cx="74779" cy="102181"/>
                    </a:xfrm>
                    <a:custGeom>
                      <a:avLst/>
                      <a:gdLst>
                        <a:gd name="connsiteX0" fmla="*/ 51169 w 74779"/>
                        <a:gd name="connsiteY0" fmla="*/ 0 h 102181"/>
                        <a:gd name="connsiteX1" fmla="*/ 51091 w 74779"/>
                        <a:gd name="connsiteY1" fmla="*/ 0 h 102181"/>
                        <a:gd name="connsiteX2" fmla="*/ 0 w 74779"/>
                        <a:gd name="connsiteY2" fmla="*/ 51091 h 102181"/>
                        <a:gd name="connsiteX3" fmla="*/ 51091 w 74779"/>
                        <a:gd name="connsiteY3" fmla="*/ 102181 h 102181"/>
                        <a:gd name="connsiteX4" fmla="*/ 74780 w 74779"/>
                        <a:gd name="connsiteY4" fmla="*/ 96367 h 102181"/>
                        <a:gd name="connsiteX5" fmla="*/ 51169 w 74779"/>
                        <a:gd name="connsiteY5" fmla="*/ 51091 h 102181"/>
                        <a:gd name="connsiteX6" fmla="*/ 51169 w 74779"/>
                        <a:gd name="connsiteY6" fmla="*/ 0 h 102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4779" h="102181">
                          <a:moveTo>
                            <a:pt x="51169" y="0"/>
                          </a:moveTo>
                          <a:cubicBezTo>
                            <a:pt x="51169" y="0"/>
                            <a:pt x="51110" y="0"/>
                            <a:pt x="51091" y="0"/>
                          </a:cubicBezTo>
                          <a:cubicBezTo>
                            <a:pt x="22884" y="0"/>
                            <a:pt x="0" y="22884"/>
                            <a:pt x="0" y="51091"/>
                          </a:cubicBezTo>
                          <a:cubicBezTo>
                            <a:pt x="0" y="79298"/>
                            <a:pt x="22864" y="102181"/>
                            <a:pt x="51091" y="102181"/>
                          </a:cubicBezTo>
                          <a:cubicBezTo>
                            <a:pt x="59635" y="102181"/>
                            <a:pt x="67709" y="100079"/>
                            <a:pt x="74780" y="96367"/>
                          </a:cubicBezTo>
                          <a:lnTo>
                            <a:pt x="51169" y="51091"/>
                          </a:lnTo>
                          <a:lnTo>
                            <a:pt x="51169" y="0"/>
                          </a:lnTo>
                          <a:close/>
                        </a:path>
                      </a:pathLst>
                    </a:custGeom>
                    <a:solidFill>
                      <a:srgbClr val="51DEDE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4" name="Freeform: Shape 653">
                      <a:extLst>
                        <a:ext uri="{FF2B5EF4-FFF2-40B4-BE49-F238E27FC236}">
                          <a16:creationId xmlns:a16="http://schemas.microsoft.com/office/drawing/2014/main" id="{BF923415-510A-B8E8-AF36-FCC94DF7C2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48338" y="2259165"/>
                      <a:ext cx="51012" cy="45276"/>
                    </a:xfrm>
                    <a:custGeom>
                      <a:avLst/>
                      <a:gdLst>
                        <a:gd name="connsiteX0" fmla="*/ 23611 w 51012"/>
                        <a:gd name="connsiteY0" fmla="*/ 45277 h 45276"/>
                        <a:gd name="connsiteX1" fmla="*/ 51012 w 51012"/>
                        <a:gd name="connsiteY1" fmla="*/ 0 h 45276"/>
                        <a:gd name="connsiteX2" fmla="*/ 0 w 51012"/>
                        <a:gd name="connsiteY2" fmla="*/ 0 h 45276"/>
                        <a:gd name="connsiteX3" fmla="*/ 23611 w 51012"/>
                        <a:gd name="connsiteY3" fmla="*/ 45277 h 452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1012" h="45276">
                          <a:moveTo>
                            <a:pt x="23611" y="45277"/>
                          </a:moveTo>
                          <a:cubicBezTo>
                            <a:pt x="39894" y="36732"/>
                            <a:pt x="51012" y="19662"/>
                            <a:pt x="51012" y="0"/>
                          </a:cubicBezTo>
                          <a:lnTo>
                            <a:pt x="0" y="0"/>
                          </a:lnTo>
                          <a:lnTo>
                            <a:pt x="23611" y="45277"/>
                          </a:lnTo>
                          <a:close/>
                        </a:path>
                      </a:pathLst>
                    </a:custGeom>
                    <a:solidFill>
                      <a:srgbClr val="FD9463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5" name="Freeform: Shape 654">
                      <a:extLst>
                        <a:ext uri="{FF2B5EF4-FFF2-40B4-BE49-F238E27FC236}">
                          <a16:creationId xmlns:a16="http://schemas.microsoft.com/office/drawing/2014/main" id="{1CC2B74D-5F79-C6E0-E665-E678C442990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48319" y="2208094"/>
                      <a:ext cx="51012" cy="51090"/>
                    </a:xfrm>
                    <a:custGeom>
                      <a:avLst/>
                      <a:gdLst>
                        <a:gd name="connsiteX0" fmla="*/ 0 w 51012"/>
                        <a:gd name="connsiteY0" fmla="*/ 0 h 51090"/>
                        <a:gd name="connsiteX1" fmla="*/ 0 w 51012"/>
                        <a:gd name="connsiteY1" fmla="*/ 51091 h 51090"/>
                        <a:gd name="connsiteX2" fmla="*/ 51012 w 51012"/>
                        <a:gd name="connsiteY2" fmla="*/ 51091 h 51090"/>
                        <a:gd name="connsiteX3" fmla="*/ 0 w 51012"/>
                        <a:gd name="connsiteY3" fmla="*/ 0 h 5109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1012" h="51090">
                          <a:moveTo>
                            <a:pt x="0" y="0"/>
                          </a:moveTo>
                          <a:lnTo>
                            <a:pt x="0" y="51091"/>
                          </a:lnTo>
                          <a:lnTo>
                            <a:pt x="51012" y="51091"/>
                          </a:lnTo>
                          <a:cubicBezTo>
                            <a:pt x="51012" y="22903"/>
                            <a:pt x="28187" y="39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656" name="Graphic 510">
              <a:extLst>
                <a:ext uri="{FF2B5EF4-FFF2-40B4-BE49-F238E27FC236}">
                  <a16:creationId xmlns:a16="http://schemas.microsoft.com/office/drawing/2014/main" id="{3E81E9BC-E822-FCFF-9AAD-BD1CA8D3A6E4}"/>
                </a:ext>
              </a:extLst>
            </p:cNvPr>
            <p:cNvGrpSpPr/>
            <p:nvPr/>
          </p:nvGrpSpPr>
          <p:grpSpPr>
            <a:xfrm>
              <a:off x="9886838" y="558096"/>
              <a:ext cx="1150219" cy="1862233"/>
              <a:chOff x="9886838" y="558096"/>
              <a:chExt cx="1150219" cy="1862233"/>
            </a:xfrm>
          </p:grpSpPr>
          <p:grpSp>
            <p:nvGrpSpPr>
              <p:cNvPr id="657" name="Graphic 510">
                <a:extLst>
                  <a:ext uri="{FF2B5EF4-FFF2-40B4-BE49-F238E27FC236}">
                    <a16:creationId xmlns:a16="http://schemas.microsoft.com/office/drawing/2014/main" id="{8DC3BC97-24AC-0310-1748-DB7D2FDE7254}"/>
                  </a:ext>
                </a:extLst>
              </p:cNvPr>
              <p:cNvGrpSpPr/>
              <p:nvPr/>
            </p:nvGrpSpPr>
            <p:grpSpPr>
              <a:xfrm>
                <a:off x="10103616" y="926310"/>
                <a:ext cx="911609" cy="1199005"/>
                <a:chOff x="10103616" y="926310"/>
                <a:chExt cx="911609" cy="1199005"/>
              </a:xfrm>
            </p:grpSpPr>
            <p:sp>
              <p:nvSpPr>
                <p:cNvPr id="658" name="Freeform: Shape 657">
                  <a:extLst>
                    <a:ext uri="{FF2B5EF4-FFF2-40B4-BE49-F238E27FC236}">
                      <a16:creationId xmlns:a16="http://schemas.microsoft.com/office/drawing/2014/main" id="{FD471704-90D0-C759-5FE7-AA5E0B59EC3E}"/>
                    </a:ext>
                  </a:extLst>
                </p:cNvPr>
                <p:cNvSpPr/>
                <p:nvPr/>
              </p:nvSpPr>
              <p:spPr>
                <a:xfrm>
                  <a:off x="10103616" y="926310"/>
                  <a:ext cx="828197" cy="828273"/>
                </a:xfrm>
                <a:custGeom>
                  <a:avLst/>
                  <a:gdLst>
                    <a:gd name="connsiteX0" fmla="*/ 828060 w 828197"/>
                    <a:gd name="connsiteY0" fmla="*/ 472878 h 828273"/>
                    <a:gd name="connsiteX1" fmla="*/ 814997 w 828197"/>
                    <a:gd name="connsiteY1" fmla="*/ 470914 h 828273"/>
                    <a:gd name="connsiteX2" fmla="*/ 782999 w 828197"/>
                    <a:gd name="connsiteY2" fmla="*/ 466357 h 828273"/>
                    <a:gd name="connsiteX3" fmla="*/ 774533 w 828197"/>
                    <a:gd name="connsiteY3" fmla="*/ 320058 h 828273"/>
                    <a:gd name="connsiteX4" fmla="*/ 818808 w 828197"/>
                    <a:gd name="connsiteY4" fmla="*/ 308508 h 828273"/>
                    <a:gd name="connsiteX5" fmla="*/ 805136 w 828197"/>
                    <a:gd name="connsiteY5" fmla="*/ 265589 h 828273"/>
                    <a:gd name="connsiteX6" fmla="*/ 748349 w 828197"/>
                    <a:gd name="connsiteY6" fmla="*/ 162779 h 828273"/>
                    <a:gd name="connsiteX7" fmla="*/ 728196 w 828197"/>
                    <a:gd name="connsiteY7" fmla="*/ 177904 h 828273"/>
                    <a:gd name="connsiteX8" fmla="*/ 711814 w 828197"/>
                    <a:gd name="connsiteY8" fmla="*/ 190220 h 828273"/>
                    <a:gd name="connsiteX9" fmla="*/ 602482 w 828197"/>
                    <a:gd name="connsiteY9" fmla="*/ 92635 h 828273"/>
                    <a:gd name="connsiteX10" fmla="*/ 625543 w 828197"/>
                    <a:gd name="connsiteY10" fmla="*/ 53291 h 828273"/>
                    <a:gd name="connsiteX11" fmla="*/ 472781 w 828197"/>
                    <a:gd name="connsiteY11" fmla="*/ 0 h 828273"/>
                    <a:gd name="connsiteX12" fmla="*/ 466319 w 828197"/>
                    <a:gd name="connsiteY12" fmla="*/ 45218 h 828273"/>
                    <a:gd name="connsiteX13" fmla="*/ 320000 w 828197"/>
                    <a:gd name="connsiteY13" fmla="*/ 53684 h 828273"/>
                    <a:gd name="connsiteX14" fmla="*/ 308450 w 828197"/>
                    <a:gd name="connsiteY14" fmla="*/ 9409 h 828273"/>
                    <a:gd name="connsiteX15" fmla="*/ 162760 w 828197"/>
                    <a:gd name="connsiteY15" fmla="*/ 79887 h 828273"/>
                    <a:gd name="connsiteX16" fmla="*/ 190220 w 828197"/>
                    <a:gd name="connsiteY16" fmla="*/ 116422 h 828273"/>
                    <a:gd name="connsiteX17" fmla="*/ 92635 w 828197"/>
                    <a:gd name="connsiteY17" fmla="*/ 225734 h 828273"/>
                    <a:gd name="connsiteX18" fmla="*/ 53291 w 828197"/>
                    <a:gd name="connsiteY18" fmla="*/ 202673 h 828273"/>
                    <a:gd name="connsiteX19" fmla="*/ 0 w 828197"/>
                    <a:gd name="connsiteY19" fmla="*/ 355435 h 828273"/>
                    <a:gd name="connsiteX20" fmla="*/ 373 w 828197"/>
                    <a:gd name="connsiteY20" fmla="*/ 355513 h 828273"/>
                    <a:gd name="connsiteX21" fmla="*/ 30152 w 828197"/>
                    <a:gd name="connsiteY21" fmla="*/ 359756 h 828273"/>
                    <a:gd name="connsiteX22" fmla="*/ 45217 w 828197"/>
                    <a:gd name="connsiteY22" fmla="*/ 361897 h 828273"/>
                    <a:gd name="connsiteX23" fmla="*/ 53664 w 828197"/>
                    <a:gd name="connsiteY23" fmla="*/ 508216 h 828273"/>
                    <a:gd name="connsiteX24" fmla="*/ 9389 w 828197"/>
                    <a:gd name="connsiteY24" fmla="*/ 519766 h 828273"/>
                    <a:gd name="connsiteX25" fmla="*/ 79651 w 828197"/>
                    <a:gd name="connsiteY25" fmla="*/ 665357 h 828273"/>
                    <a:gd name="connsiteX26" fmla="*/ 116187 w 828197"/>
                    <a:gd name="connsiteY26" fmla="*/ 637897 h 828273"/>
                    <a:gd name="connsiteX27" fmla="*/ 225715 w 828197"/>
                    <a:gd name="connsiteY27" fmla="*/ 735600 h 828273"/>
                    <a:gd name="connsiteX28" fmla="*/ 202674 w 828197"/>
                    <a:gd name="connsiteY28" fmla="*/ 774944 h 828273"/>
                    <a:gd name="connsiteX29" fmla="*/ 355259 w 828197"/>
                    <a:gd name="connsiteY29" fmla="*/ 828274 h 828273"/>
                    <a:gd name="connsiteX30" fmla="*/ 356752 w 828197"/>
                    <a:gd name="connsiteY30" fmla="*/ 818217 h 828273"/>
                    <a:gd name="connsiteX31" fmla="*/ 361701 w 828197"/>
                    <a:gd name="connsiteY31" fmla="*/ 783056 h 828273"/>
                    <a:gd name="connsiteX32" fmla="*/ 508177 w 828197"/>
                    <a:gd name="connsiteY32" fmla="*/ 774551 h 828273"/>
                    <a:gd name="connsiteX33" fmla="*/ 519727 w 828197"/>
                    <a:gd name="connsiteY33" fmla="*/ 818826 h 828273"/>
                    <a:gd name="connsiteX34" fmla="*/ 665280 w 828197"/>
                    <a:gd name="connsiteY34" fmla="*/ 748407 h 828273"/>
                    <a:gd name="connsiteX35" fmla="*/ 637820 w 828197"/>
                    <a:gd name="connsiteY35" fmla="*/ 711851 h 828273"/>
                    <a:gd name="connsiteX36" fmla="*/ 735562 w 828197"/>
                    <a:gd name="connsiteY36" fmla="*/ 602501 h 828273"/>
                    <a:gd name="connsiteX37" fmla="*/ 774906 w 828197"/>
                    <a:gd name="connsiteY37" fmla="*/ 625541 h 828273"/>
                    <a:gd name="connsiteX38" fmla="*/ 828197 w 828197"/>
                    <a:gd name="connsiteY38" fmla="*/ 472780 h 828273"/>
                    <a:gd name="connsiteX39" fmla="*/ 828020 w 828197"/>
                    <a:gd name="connsiteY39" fmla="*/ 472819 h 828273"/>
                    <a:gd name="connsiteX40" fmla="*/ 465219 w 828197"/>
                    <a:gd name="connsiteY40" fmla="*/ 609886 h 828273"/>
                    <a:gd name="connsiteX41" fmla="*/ 218565 w 828197"/>
                    <a:gd name="connsiteY41" fmla="*/ 465218 h 828273"/>
                    <a:gd name="connsiteX42" fmla="*/ 363057 w 828197"/>
                    <a:gd name="connsiteY42" fmla="*/ 218604 h 828273"/>
                    <a:gd name="connsiteX43" fmla="*/ 601068 w 828197"/>
                    <a:gd name="connsiteY43" fmla="*/ 336853 h 828273"/>
                    <a:gd name="connsiteX44" fmla="*/ 609848 w 828197"/>
                    <a:gd name="connsiteY44" fmla="*/ 363076 h 828273"/>
                    <a:gd name="connsiteX45" fmla="*/ 616409 w 828197"/>
                    <a:gd name="connsiteY45" fmla="*/ 418959 h 828273"/>
                    <a:gd name="connsiteX46" fmla="*/ 465219 w 828197"/>
                    <a:gd name="connsiteY46" fmla="*/ 609906 h 828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</a:cxnLst>
                  <a:rect l="l" t="t" r="r" b="b"/>
                  <a:pathLst>
                    <a:path w="828197" h="828273">
                      <a:moveTo>
                        <a:pt x="828060" y="472878"/>
                      </a:moveTo>
                      <a:lnTo>
                        <a:pt x="814997" y="470914"/>
                      </a:lnTo>
                      <a:lnTo>
                        <a:pt x="782999" y="466357"/>
                      </a:lnTo>
                      <a:cubicBezTo>
                        <a:pt x="789776" y="418900"/>
                        <a:pt x="787399" y="369361"/>
                        <a:pt x="774533" y="320058"/>
                      </a:cubicBezTo>
                      <a:lnTo>
                        <a:pt x="818808" y="308508"/>
                      </a:lnTo>
                      <a:cubicBezTo>
                        <a:pt x="814977" y="293816"/>
                        <a:pt x="810401" y="279496"/>
                        <a:pt x="805136" y="265589"/>
                      </a:cubicBezTo>
                      <a:cubicBezTo>
                        <a:pt x="790935" y="228071"/>
                        <a:pt x="771665" y="193559"/>
                        <a:pt x="748349" y="162779"/>
                      </a:cubicBezTo>
                      <a:lnTo>
                        <a:pt x="728196" y="177904"/>
                      </a:lnTo>
                      <a:lnTo>
                        <a:pt x="711814" y="190220"/>
                      </a:lnTo>
                      <a:cubicBezTo>
                        <a:pt x="682055" y="150345"/>
                        <a:pt x="644636" y="117483"/>
                        <a:pt x="602482" y="92635"/>
                      </a:cubicBezTo>
                      <a:lnTo>
                        <a:pt x="625543" y="53291"/>
                      </a:lnTo>
                      <a:cubicBezTo>
                        <a:pt x="579009" y="26027"/>
                        <a:pt x="527093" y="7700"/>
                        <a:pt x="472781" y="0"/>
                      </a:cubicBezTo>
                      <a:lnTo>
                        <a:pt x="466319" y="45218"/>
                      </a:lnTo>
                      <a:cubicBezTo>
                        <a:pt x="418862" y="38441"/>
                        <a:pt x="369323" y="40818"/>
                        <a:pt x="320000" y="53684"/>
                      </a:cubicBezTo>
                      <a:lnTo>
                        <a:pt x="308450" y="9409"/>
                      </a:lnTo>
                      <a:cubicBezTo>
                        <a:pt x="254099" y="23591"/>
                        <a:pt x="204913" y="47909"/>
                        <a:pt x="162760" y="79887"/>
                      </a:cubicBezTo>
                      <a:lnTo>
                        <a:pt x="190220" y="116422"/>
                      </a:lnTo>
                      <a:cubicBezTo>
                        <a:pt x="150326" y="146161"/>
                        <a:pt x="117463" y="183600"/>
                        <a:pt x="92635" y="225734"/>
                      </a:cubicBezTo>
                      <a:lnTo>
                        <a:pt x="53291" y="202673"/>
                      </a:lnTo>
                      <a:cubicBezTo>
                        <a:pt x="25850" y="249266"/>
                        <a:pt x="7680" y="301123"/>
                        <a:pt x="0" y="355435"/>
                      </a:cubicBezTo>
                      <a:lnTo>
                        <a:pt x="373" y="355513"/>
                      </a:lnTo>
                      <a:lnTo>
                        <a:pt x="30152" y="359756"/>
                      </a:lnTo>
                      <a:lnTo>
                        <a:pt x="45217" y="361897"/>
                      </a:lnTo>
                      <a:cubicBezTo>
                        <a:pt x="38441" y="409354"/>
                        <a:pt x="40837" y="459070"/>
                        <a:pt x="53664" y="508216"/>
                      </a:cubicBezTo>
                      <a:lnTo>
                        <a:pt x="9389" y="519766"/>
                      </a:lnTo>
                      <a:cubicBezTo>
                        <a:pt x="23571" y="574117"/>
                        <a:pt x="47850" y="623145"/>
                        <a:pt x="79651" y="665357"/>
                      </a:cubicBezTo>
                      <a:lnTo>
                        <a:pt x="116187" y="637897"/>
                      </a:lnTo>
                      <a:cubicBezTo>
                        <a:pt x="146122" y="677732"/>
                        <a:pt x="183581" y="710771"/>
                        <a:pt x="225715" y="735600"/>
                      </a:cubicBezTo>
                      <a:lnTo>
                        <a:pt x="202674" y="774944"/>
                      </a:lnTo>
                      <a:cubicBezTo>
                        <a:pt x="249208" y="802228"/>
                        <a:pt x="300946" y="820613"/>
                        <a:pt x="355259" y="828274"/>
                      </a:cubicBezTo>
                      <a:lnTo>
                        <a:pt x="356752" y="818217"/>
                      </a:lnTo>
                      <a:lnTo>
                        <a:pt x="361701" y="783056"/>
                      </a:lnTo>
                      <a:cubicBezTo>
                        <a:pt x="409158" y="789833"/>
                        <a:pt x="458874" y="787437"/>
                        <a:pt x="508177" y="774551"/>
                      </a:cubicBezTo>
                      <a:lnTo>
                        <a:pt x="519727" y="818826"/>
                      </a:lnTo>
                      <a:cubicBezTo>
                        <a:pt x="574079" y="804644"/>
                        <a:pt x="623107" y="780365"/>
                        <a:pt x="665280" y="748407"/>
                      </a:cubicBezTo>
                      <a:lnTo>
                        <a:pt x="637820" y="711851"/>
                      </a:lnTo>
                      <a:cubicBezTo>
                        <a:pt x="677694" y="682113"/>
                        <a:pt x="710733" y="644634"/>
                        <a:pt x="735562" y="602501"/>
                      </a:cubicBezTo>
                      <a:lnTo>
                        <a:pt x="774906" y="625541"/>
                      </a:lnTo>
                      <a:cubicBezTo>
                        <a:pt x="802171" y="579028"/>
                        <a:pt x="820497" y="527112"/>
                        <a:pt x="828197" y="472780"/>
                      </a:cubicBezTo>
                      <a:lnTo>
                        <a:pt x="828020" y="472819"/>
                      </a:lnTo>
                      <a:close/>
                      <a:moveTo>
                        <a:pt x="465219" y="609886"/>
                      </a:moveTo>
                      <a:cubicBezTo>
                        <a:pt x="357223" y="638093"/>
                        <a:pt x="246811" y="573390"/>
                        <a:pt x="218565" y="465218"/>
                      </a:cubicBezTo>
                      <a:cubicBezTo>
                        <a:pt x="190358" y="357203"/>
                        <a:pt x="255061" y="246811"/>
                        <a:pt x="363057" y="218604"/>
                      </a:cubicBezTo>
                      <a:cubicBezTo>
                        <a:pt x="462174" y="192734"/>
                        <a:pt x="563157" y="244866"/>
                        <a:pt x="601068" y="336853"/>
                      </a:cubicBezTo>
                      <a:cubicBezTo>
                        <a:pt x="604545" y="345279"/>
                        <a:pt x="607491" y="354020"/>
                        <a:pt x="609848" y="363076"/>
                      </a:cubicBezTo>
                      <a:cubicBezTo>
                        <a:pt x="614720" y="381795"/>
                        <a:pt x="616841" y="400554"/>
                        <a:pt x="616409" y="418959"/>
                      </a:cubicBezTo>
                      <a:cubicBezTo>
                        <a:pt x="614405" y="506978"/>
                        <a:pt x="554691" y="586551"/>
                        <a:pt x="465219" y="609906"/>
                      </a:cubicBezTo>
                      <a:close/>
                    </a:path>
                  </a:pathLst>
                </a:custGeom>
                <a:solidFill>
                  <a:srgbClr val="C9F5F7"/>
                </a:solidFill>
                <a:ln w="17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59" name="Freeform: Shape 658">
                  <a:extLst>
                    <a:ext uri="{FF2B5EF4-FFF2-40B4-BE49-F238E27FC236}">
                      <a16:creationId xmlns:a16="http://schemas.microsoft.com/office/drawing/2014/main" id="{45982B39-3E03-690A-39FA-D7BAF82CFF6E}"/>
                    </a:ext>
                  </a:extLst>
                </p:cNvPr>
                <p:cNvSpPr/>
                <p:nvPr/>
              </p:nvSpPr>
              <p:spPr>
                <a:xfrm>
                  <a:off x="10704684" y="1089128"/>
                  <a:ext cx="204068" cy="256160"/>
                </a:xfrm>
                <a:custGeom>
                  <a:avLst/>
                  <a:gdLst>
                    <a:gd name="connsiteX0" fmla="*/ 15341 w 204068"/>
                    <a:gd name="connsiteY0" fmla="*/ 256141 h 256160"/>
                    <a:gd name="connsiteX1" fmla="*/ 8780 w 204068"/>
                    <a:gd name="connsiteY1" fmla="*/ 200257 h 256160"/>
                    <a:gd name="connsiteX2" fmla="*/ 0 w 204068"/>
                    <a:gd name="connsiteY2" fmla="*/ 174034 h 256160"/>
                    <a:gd name="connsiteX3" fmla="*/ 127128 w 204068"/>
                    <a:gd name="connsiteY3" fmla="*/ 15125 h 256160"/>
                    <a:gd name="connsiteX4" fmla="*/ 147281 w 204068"/>
                    <a:gd name="connsiteY4" fmla="*/ 0 h 256160"/>
                    <a:gd name="connsiteX5" fmla="*/ 204068 w 204068"/>
                    <a:gd name="connsiteY5" fmla="*/ 102810 h 256160"/>
                    <a:gd name="connsiteX6" fmla="*/ 15321 w 204068"/>
                    <a:gd name="connsiteY6" fmla="*/ 256161 h 2561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04068" h="256160">
                      <a:moveTo>
                        <a:pt x="15341" y="256141"/>
                      </a:moveTo>
                      <a:cubicBezTo>
                        <a:pt x="15773" y="237736"/>
                        <a:pt x="13671" y="218957"/>
                        <a:pt x="8780" y="200257"/>
                      </a:cubicBezTo>
                      <a:cubicBezTo>
                        <a:pt x="6423" y="191202"/>
                        <a:pt x="3477" y="182461"/>
                        <a:pt x="0" y="174034"/>
                      </a:cubicBezTo>
                      <a:lnTo>
                        <a:pt x="127128" y="15125"/>
                      </a:lnTo>
                      <a:lnTo>
                        <a:pt x="147281" y="0"/>
                      </a:lnTo>
                      <a:cubicBezTo>
                        <a:pt x="170597" y="30780"/>
                        <a:pt x="189847" y="65292"/>
                        <a:pt x="204068" y="102810"/>
                      </a:cubicBezTo>
                      <a:lnTo>
                        <a:pt x="15321" y="256161"/>
                      </a:lnTo>
                      <a:close/>
                    </a:path>
                  </a:pathLst>
                </a:custGeom>
                <a:solidFill>
                  <a:srgbClr val="A5EEF2"/>
                </a:solidFill>
                <a:ln w="17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60" name="Graphic 510">
                <a:extLst>
                  <a:ext uri="{FF2B5EF4-FFF2-40B4-BE49-F238E27FC236}">
                    <a16:creationId xmlns:a16="http://schemas.microsoft.com/office/drawing/2014/main" id="{81199334-8159-CD5E-7456-B95449410D52}"/>
                  </a:ext>
                </a:extLst>
              </p:cNvPr>
              <p:cNvGrpSpPr/>
              <p:nvPr/>
            </p:nvGrpSpPr>
            <p:grpSpPr>
              <a:xfrm>
                <a:off x="9886838" y="558096"/>
                <a:ext cx="1118178" cy="1862233"/>
                <a:chOff x="9886838" y="558096"/>
                <a:chExt cx="1118178" cy="1862233"/>
              </a:xfrm>
            </p:grpSpPr>
            <p:sp>
              <p:nvSpPr>
                <p:cNvPr id="661" name="Freeform: Shape 660">
                  <a:extLst>
                    <a:ext uri="{FF2B5EF4-FFF2-40B4-BE49-F238E27FC236}">
                      <a16:creationId xmlns:a16="http://schemas.microsoft.com/office/drawing/2014/main" id="{6B3A925F-0406-E429-A8E5-CB8E7BD4843B}"/>
                    </a:ext>
                  </a:extLst>
                </p:cNvPr>
                <p:cNvSpPr/>
                <p:nvPr/>
              </p:nvSpPr>
              <p:spPr>
                <a:xfrm>
                  <a:off x="10407283" y="862609"/>
                  <a:ext cx="200253" cy="394287"/>
                </a:xfrm>
                <a:custGeom>
                  <a:avLst/>
                  <a:gdLst>
                    <a:gd name="connsiteX0" fmla="*/ 56679 w 200253"/>
                    <a:gd name="connsiteY0" fmla="*/ 394288 h 394287"/>
                    <a:gd name="connsiteX1" fmla="*/ 61589 w 200253"/>
                    <a:gd name="connsiteY1" fmla="*/ 390300 h 394287"/>
                    <a:gd name="connsiteX2" fmla="*/ 7827 w 200253"/>
                    <a:gd name="connsiteY2" fmla="*/ 254943 h 394287"/>
                    <a:gd name="connsiteX3" fmla="*/ 119751 w 200253"/>
                    <a:gd name="connsiteY3" fmla="*/ 144197 h 394287"/>
                    <a:gd name="connsiteX4" fmla="*/ 186517 w 200253"/>
                    <a:gd name="connsiteY4" fmla="*/ 97349 h 394287"/>
                    <a:gd name="connsiteX5" fmla="*/ 199796 w 200253"/>
                    <a:gd name="connsiteY5" fmla="*/ 57160 h 394287"/>
                    <a:gd name="connsiteX6" fmla="*/ 157917 w 200253"/>
                    <a:gd name="connsiteY6" fmla="*/ 0 h 394287"/>
                    <a:gd name="connsiteX7" fmla="*/ 154441 w 200253"/>
                    <a:gd name="connsiteY7" fmla="*/ 5284 h 394287"/>
                    <a:gd name="connsiteX8" fmla="*/ 193530 w 200253"/>
                    <a:gd name="connsiteY8" fmla="*/ 58044 h 394287"/>
                    <a:gd name="connsiteX9" fmla="*/ 181724 w 200253"/>
                    <a:gd name="connsiteY9" fmla="*/ 93205 h 394287"/>
                    <a:gd name="connsiteX10" fmla="*/ 116589 w 200253"/>
                    <a:gd name="connsiteY10" fmla="*/ 138697 h 394287"/>
                    <a:gd name="connsiteX11" fmla="*/ 1600 w 200253"/>
                    <a:gd name="connsiteY11" fmla="*/ 253784 h 394287"/>
                    <a:gd name="connsiteX12" fmla="*/ 56679 w 200253"/>
                    <a:gd name="connsiteY12" fmla="*/ 394288 h 3942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00253" h="394287">
                      <a:moveTo>
                        <a:pt x="56679" y="394288"/>
                      </a:moveTo>
                      <a:lnTo>
                        <a:pt x="61589" y="390300"/>
                      </a:lnTo>
                      <a:cubicBezTo>
                        <a:pt x="18415" y="337206"/>
                        <a:pt x="815" y="292932"/>
                        <a:pt x="7827" y="254943"/>
                      </a:cubicBezTo>
                      <a:cubicBezTo>
                        <a:pt x="17373" y="203223"/>
                        <a:pt x="71764" y="171854"/>
                        <a:pt x="119751" y="144197"/>
                      </a:cubicBezTo>
                      <a:cubicBezTo>
                        <a:pt x="146682" y="128660"/>
                        <a:pt x="172139" y="113987"/>
                        <a:pt x="186517" y="97349"/>
                      </a:cubicBezTo>
                      <a:cubicBezTo>
                        <a:pt x="197301" y="84856"/>
                        <a:pt x="201780" y="71342"/>
                        <a:pt x="199796" y="57160"/>
                      </a:cubicBezTo>
                      <a:cubicBezTo>
                        <a:pt x="195317" y="24986"/>
                        <a:pt x="159449" y="1021"/>
                        <a:pt x="157917" y="0"/>
                      </a:cubicBezTo>
                      <a:lnTo>
                        <a:pt x="154441" y="5284"/>
                      </a:lnTo>
                      <a:cubicBezTo>
                        <a:pt x="154794" y="5520"/>
                        <a:pt x="189464" y="28718"/>
                        <a:pt x="193530" y="58044"/>
                      </a:cubicBezTo>
                      <a:cubicBezTo>
                        <a:pt x="195239" y="70341"/>
                        <a:pt x="191251" y="82165"/>
                        <a:pt x="181724" y="93205"/>
                      </a:cubicBezTo>
                      <a:cubicBezTo>
                        <a:pt x="168053" y="109037"/>
                        <a:pt x="143067" y="123454"/>
                        <a:pt x="116589" y="138697"/>
                      </a:cubicBezTo>
                      <a:cubicBezTo>
                        <a:pt x="67404" y="167042"/>
                        <a:pt x="11677" y="199197"/>
                        <a:pt x="1600" y="253784"/>
                      </a:cubicBezTo>
                      <a:cubicBezTo>
                        <a:pt x="-5766" y="293717"/>
                        <a:pt x="12247" y="339681"/>
                        <a:pt x="56679" y="394288"/>
                      </a:cubicBezTo>
                      <a:close/>
                    </a:path>
                  </a:pathLst>
                </a:custGeom>
                <a:solidFill>
                  <a:srgbClr val="453B73"/>
                </a:solidFill>
                <a:ln w="17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62" name="Freeform: Shape 661">
                  <a:extLst>
                    <a:ext uri="{FF2B5EF4-FFF2-40B4-BE49-F238E27FC236}">
                      <a16:creationId xmlns:a16="http://schemas.microsoft.com/office/drawing/2014/main" id="{4C81D286-E267-1A65-1374-4EB78F8007CD}"/>
                    </a:ext>
                  </a:extLst>
                </p:cNvPr>
                <p:cNvSpPr/>
                <p:nvPr/>
              </p:nvSpPr>
              <p:spPr>
                <a:xfrm>
                  <a:off x="10261793" y="1288271"/>
                  <a:ext cx="239862" cy="215946"/>
                </a:xfrm>
                <a:custGeom>
                  <a:avLst/>
                  <a:gdLst>
                    <a:gd name="connsiteX0" fmla="*/ 30294 w 239862"/>
                    <a:gd name="connsiteY0" fmla="*/ 215946 h 215946"/>
                    <a:gd name="connsiteX1" fmla="*/ 51626 w 239862"/>
                    <a:gd name="connsiteY1" fmla="*/ 202295 h 215946"/>
                    <a:gd name="connsiteX2" fmla="*/ 51646 w 239862"/>
                    <a:gd name="connsiteY2" fmla="*/ 58432 h 215946"/>
                    <a:gd name="connsiteX3" fmla="*/ 229531 w 239862"/>
                    <a:gd name="connsiteY3" fmla="*/ 45271 h 215946"/>
                    <a:gd name="connsiteX4" fmla="*/ 239863 w 239862"/>
                    <a:gd name="connsiteY4" fmla="*/ 22152 h 215946"/>
                    <a:gd name="connsiteX5" fmla="*/ 164533 w 239862"/>
                    <a:gd name="connsiteY5" fmla="*/ 1861 h 215946"/>
                    <a:gd name="connsiteX6" fmla="*/ 32769 w 239862"/>
                    <a:gd name="connsiteY6" fmla="*/ 41559 h 215946"/>
                    <a:gd name="connsiteX7" fmla="*/ 30294 w 239862"/>
                    <a:gd name="connsiteY7" fmla="*/ 215927 h 2159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39862" h="215946">
                      <a:moveTo>
                        <a:pt x="30294" y="215946"/>
                      </a:moveTo>
                      <a:lnTo>
                        <a:pt x="51626" y="202295"/>
                      </a:lnTo>
                      <a:cubicBezTo>
                        <a:pt x="16564" y="147472"/>
                        <a:pt x="16584" y="97717"/>
                        <a:pt x="51646" y="58432"/>
                      </a:cubicBezTo>
                      <a:cubicBezTo>
                        <a:pt x="109946" y="-6861"/>
                        <a:pt x="228332" y="44741"/>
                        <a:pt x="229531" y="45271"/>
                      </a:cubicBezTo>
                      <a:lnTo>
                        <a:pt x="239863" y="22152"/>
                      </a:lnTo>
                      <a:cubicBezTo>
                        <a:pt x="238488" y="21543"/>
                        <a:pt x="205881" y="7105"/>
                        <a:pt x="164533" y="1861"/>
                      </a:cubicBezTo>
                      <a:cubicBezTo>
                        <a:pt x="107923" y="-5329"/>
                        <a:pt x="62371" y="8402"/>
                        <a:pt x="32769" y="41559"/>
                      </a:cubicBezTo>
                      <a:cubicBezTo>
                        <a:pt x="-10052" y="89526"/>
                        <a:pt x="-10936" y="151460"/>
                        <a:pt x="30294" y="215927"/>
                      </a:cubicBezTo>
                      <a:close/>
                    </a:path>
                  </a:pathLst>
                </a:custGeom>
                <a:solidFill>
                  <a:srgbClr val="453B73"/>
                </a:solidFill>
                <a:ln w="17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663" name="Graphic 510">
                  <a:extLst>
                    <a:ext uri="{FF2B5EF4-FFF2-40B4-BE49-F238E27FC236}">
                      <a16:creationId xmlns:a16="http://schemas.microsoft.com/office/drawing/2014/main" id="{4794EB92-117A-5A8F-5D5F-D141B3C3FCBE}"/>
                    </a:ext>
                  </a:extLst>
                </p:cNvPr>
                <p:cNvGrpSpPr/>
                <p:nvPr/>
              </p:nvGrpSpPr>
              <p:grpSpPr>
                <a:xfrm>
                  <a:off x="9886838" y="652769"/>
                  <a:ext cx="364505" cy="549523"/>
                  <a:chOff x="9886838" y="652769"/>
                  <a:chExt cx="364505" cy="549523"/>
                </a:xfrm>
              </p:grpSpPr>
              <p:grpSp>
                <p:nvGrpSpPr>
                  <p:cNvPr id="664" name="Graphic 510">
                    <a:extLst>
                      <a:ext uri="{FF2B5EF4-FFF2-40B4-BE49-F238E27FC236}">
                        <a16:creationId xmlns:a16="http://schemas.microsoft.com/office/drawing/2014/main" id="{6098DA44-FAFD-F969-8E57-BD4DBB303404}"/>
                      </a:ext>
                    </a:extLst>
                  </p:cNvPr>
                  <p:cNvGrpSpPr/>
                  <p:nvPr/>
                </p:nvGrpSpPr>
                <p:grpSpPr>
                  <a:xfrm>
                    <a:off x="10035591" y="652769"/>
                    <a:ext cx="200770" cy="298608"/>
                    <a:chOff x="10035591" y="652769"/>
                    <a:chExt cx="200770" cy="298608"/>
                  </a:xfrm>
                </p:grpSpPr>
                <p:sp>
                  <p:nvSpPr>
                    <p:cNvPr id="665" name="Freeform: Shape 664">
                      <a:extLst>
                        <a:ext uri="{FF2B5EF4-FFF2-40B4-BE49-F238E27FC236}">
                          <a16:creationId xmlns:a16="http://schemas.microsoft.com/office/drawing/2014/main" id="{960689F9-D252-906C-56ED-E0060060D71E}"/>
                        </a:ext>
                      </a:extLst>
                    </p:cNvPr>
                    <p:cNvSpPr/>
                    <p:nvPr/>
                  </p:nvSpPr>
                  <p:spPr>
                    <a:xfrm rot="-8533201">
                      <a:off x="10121521" y="645294"/>
                      <a:ext cx="41681" cy="193127"/>
                    </a:xfrm>
                    <a:custGeom>
                      <a:avLst/>
                      <a:gdLst>
                        <a:gd name="connsiteX0" fmla="*/ 0 w 41681"/>
                        <a:gd name="connsiteY0" fmla="*/ 0 h 193127"/>
                        <a:gd name="connsiteX1" fmla="*/ 41682 w 41681"/>
                        <a:gd name="connsiteY1" fmla="*/ 0 h 193127"/>
                        <a:gd name="connsiteX2" fmla="*/ 41682 w 41681"/>
                        <a:gd name="connsiteY2" fmla="*/ 193127 h 193127"/>
                        <a:gd name="connsiteX3" fmla="*/ 0 w 41681"/>
                        <a:gd name="connsiteY3" fmla="*/ 193127 h 19312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1681" h="193127">
                          <a:moveTo>
                            <a:pt x="0" y="0"/>
                          </a:moveTo>
                          <a:lnTo>
                            <a:pt x="41682" y="0"/>
                          </a:lnTo>
                          <a:lnTo>
                            <a:pt x="41682" y="193127"/>
                          </a:lnTo>
                          <a:lnTo>
                            <a:pt x="0" y="193127"/>
                          </a:lnTo>
                          <a:close/>
                        </a:path>
                      </a:pathLst>
                    </a:custGeom>
                    <a:solidFill>
                      <a:srgbClr val="C9F5F7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" name="Freeform: Shape 665">
                      <a:extLst>
                        <a:ext uri="{FF2B5EF4-FFF2-40B4-BE49-F238E27FC236}">
                          <a16:creationId xmlns:a16="http://schemas.microsoft.com/office/drawing/2014/main" id="{3759A4B3-9F28-72BA-7B91-E54DDF40A12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048184" y="756067"/>
                      <a:ext cx="90796" cy="90179"/>
                    </a:xfrm>
                    <a:custGeom>
                      <a:avLst/>
                      <a:gdLst>
                        <a:gd name="connsiteX0" fmla="*/ 51189 w 90796"/>
                        <a:gd name="connsiteY0" fmla="*/ 0 h 90179"/>
                        <a:gd name="connsiteX1" fmla="*/ 89807 w 90796"/>
                        <a:gd name="connsiteY1" fmla="*/ 29935 h 90179"/>
                        <a:gd name="connsiteX2" fmla="*/ 82657 w 90796"/>
                        <a:gd name="connsiteY2" fmla="*/ 62307 h 90179"/>
                        <a:gd name="connsiteX3" fmla="*/ 60932 w 90796"/>
                        <a:gd name="connsiteY3" fmla="*/ 90180 h 90179"/>
                        <a:gd name="connsiteX4" fmla="*/ 0 w 90796"/>
                        <a:gd name="connsiteY4" fmla="*/ 42762 h 90179"/>
                        <a:gd name="connsiteX5" fmla="*/ 21725 w 90796"/>
                        <a:gd name="connsiteY5" fmla="*/ 14889 h 90179"/>
                        <a:gd name="connsiteX6" fmla="*/ 51189 w 90796"/>
                        <a:gd name="connsiteY6" fmla="*/ 0 h 9017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90796" h="90179">
                          <a:moveTo>
                            <a:pt x="51189" y="0"/>
                          </a:moveTo>
                          <a:lnTo>
                            <a:pt x="89807" y="29935"/>
                          </a:lnTo>
                          <a:cubicBezTo>
                            <a:pt x="92321" y="40857"/>
                            <a:pt x="90082" y="52780"/>
                            <a:pt x="82657" y="62307"/>
                          </a:cubicBezTo>
                          <a:lnTo>
                            <a:pt x="60932" y="90180"/>
                          </a:lnTo>
                          <a:lnTo>
                            <a:pt x="0" y="42762"/>
                          </a:lnTo>
                          <a:lnTo>
                            <a:pt x="21725" y="14889"/>
                          </a:lnTo>
                          <a:cubicBezTo>
                            <a:pt x="29111" y="5402"/>
                            <a:pt x="40052" y="295"/>
                            <a:pt x="51189" y="0"/>
                          </a:cubicBezTo>
                          <a:close/>
                        </a:path>
                      </a:pathLst>
                    </a:custGeom>
                    <a:solidFill>
                      <a:srgbClr val="48C6C6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" name="Freeform: Shape 666">
                      <a:extLst>
                        <a:ext uri="{FF2B5EF4-FFF2-40B4-BE49-F238E27FC236}">
                          <a16:creationId xmlns:a16="http://schemas.microsoft.com/office/drawing/2014/main" id="{6D786DD0-7BF7-EF04-0C4D-3CFD4E3C0A68}"/>
                        </a:ext>
                      </a:extLst>
                    </p:cNvPr>
                    <p:cNvSpPr/>
                    <p:nvPr/>
                  </p:nvSpPr>
                  <p:spPr>
                    <a:xfrm rot="-8533201">
                      <a:off x="10029419" y="821177"/>
                      <a:ext cx="91260" cy="11078"/>
                    </a:xfrm>
                    <a:custGeom>
                      <a:avLst/>
                      <a:gdLst>
                        <a:gd name="connsiteX0" fmla="*/ 0 w 91260"/>
                        <a:gd name="connsiteY0" fmla="*/ 0 h 11078"/>
                        <a:gd name="connsiteX1" fmla="*/ 91260 w 91260"/>
                        <a:gd name="connsiteY1" fmla="*/ 0 h 11078"/>
                        <a:gd name="connsiteX2" fmla="*/ 91260 w 91260"/>
                        <a:gd name="connsiteY2" fmla="*/ 11079 h 11078"/>
                        <a:gd name="connsiteX3" fmla="*/ 0 w 91260"/>
                        <a:gd name="connsiteY3" fmla="*/ 11079 h 1107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91260" h="11078">
                          <a:moveTo>
                            <a:pt x="0" y="0"/>
                          </a:moveTo>
                          <a:lnTo>
                            <a:pt x="91260" y="0"/>
                          </a:lnTo>
                          <a:lnTo>
                            <a:pt x="91260" y="11079"/>
                          </a:lnTo>
                          <a:lnTo>
                            <a:pt x="0" y="11079"/>
                          </a:lnTo>
                          <a:close/>
                        </a:path>
                      </a:pathLst>
                    </a:custGeom>
                    <a:solidFill>
                      <a:srgbClr val="453B73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8" name="Graphic 510">
                    <a:extLst>
                      <a:ext uri="{FF2B5EF4-FFF2-40B4-BE49-F238E27FC236}">
                        <a16:creationId xmlns:a16="http://schemas.microsoft.com/office/drawing/2014/main" id="{843AA18C-4D63-5112-4D58-EAA6DA722735}"/>
                      </a:ext>
                    </a:extLst>
                  </p:cNvPr>
                  <p:cNvGrpSpPr/>
                  <p:nvPr/>
                </p:nvGrpSpPr>
                <p:grpSpPr>
                  <a:xfrm>
                    <a:off x="9886838" y="796032"/>
                    <a:ext cx="266838" cy="342136"/>
                    <a:chOff x="9886838" y="796032"/>
                    <a:chExt cx="266838" cy="342136"/>
                  </a:xfrm>
                </p:grpSpPr>
                <p:sp>
                  <p:nvSpPr>
                    <p:cNvPr id="669" name="Freeform: Shape 668">
                      <a:extLst>
                        <a:ext uri="{FF2B5EF4-FFF2-40B4-BE49-F238E27FC236}">
                          <a16:creationId xmlns:a16="http://schemas.microsoft.com/office/drawing/2014/main" id="{8EB075CC-3C1A-1FED-BB9C-7B5F921BB8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005991" y="937860"/>
                      <a:ext cx="116343" cy="94520"/>
                    </a:xfrm>
                    <a:custGeom>
                      <a:avLst/>
                      <a:gdLst>
                        <a:gd name="connsiteX0" fmla="*/ 0 w 116343"/>
                        <a:gd name="connsiteY0" fmla="*/ 83128 h 94520"/>
                        <a:gd name="connsiteX1" fmla="*/ 10941 w 116343"/>
                        <a:gd name="connsiteY1" fmla="*/ 94521 h 94520"/>
                        <a:gd name="connsiteX2" fmla="*/ 116344 w 116343"/>
                        <a:gd name="connsiteY2" fmla="*/ 31075 h 94520"/>
                        <a:gd name="connsiteX3" fmla="*/ 86487 w 116343"/>
                        <a:gd name="connsiteY3" fmla="*/ 0 h 94520"/>
                        <a:gd name="connsiteX4" fmla="*/ 0 w 116343"/>
                        <a:gd name="connsiteY4" fmla="*/ 83128 h 945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16343" h="94520">
                          <a:moveTo>
                            <a:pt x="0" y="83128"/>
                          </a:moveTo>
                          <a:lnTo>
                            <a:pt x="10941" y="94521"/>
                          </a:lnTo>
                          <a:lnTo>
                            <a:pt x="116344" y="31075"/>
                          </a:lnTo>
                          <a:lnTo>
                            <a:pt x="86487" y="0"/>
                          </a:lnTo>
                          <a:lnTo>
                            <a:pt x="0" y="83128"/>
                          </a:lnTo>
                          <a:close/>
                        </a:path>
                      </a:pathLst>
                    </a:custGeom>
                    <a:solidFill>
                      <a:srgbClr val="C9F5F7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0" name="Freeform: Shape 669">
                      <a:extLst>
                        <a:ext uri="{FF2B5EF4-FFF2-40B4-BE49-F238E27FC236}">
                          <a16:creationId xmlns:a16="http://schemas.microsoft.com/office/drawing/2014/main" id="{A55AE297-94B3-76CD-8FC0-3708DE4F7D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86838" y="814818"/>
                      <a:ext cx="74878" cy="125123"/>
                    </a:xfrm>
                    <a:custGeom>
                      <a:avLst/>
                      <a:gdLst>
                        <a:gd name="connsiteX0" fmla="*/ 13573 w 74878"/>
                        <a:gd name="connsiteY0" fmla="*/ 125124 h 125123"/>
                        <a:gd name="connsiteX1" fmla="*/ 0 w 74878"/>
                        <a:gd name="connsiteY1" fmla="*/ 117051 h 125123"/>
                        <a:gd name="connsiteX2" fmla="*/ 37852 w 74878"/>
                        <a:gd name="connsiteY2" fmla="*/ 0 h 125123"/>
                        <a:gd name="connsiteX3" fmla="*/ 74878 w 74878"/>
                        <a:gd name="connsiteY3" fmla="*/ 22019 h 125123"/>
                        <a:gd name="connsiteX4" fmla="*/ 13573 w 74878"/>
                        <a:gd name="connsiteY4" fmla="*/ 125124 h 1251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4878" h="125123">
                          <a:moveTo>
                            <a:pt x="13573" y="125124"/>
                          </a:moveTo>
                          <a:lnTo>
                            <a:pt x="0" y="117051"/>
                          </a:lnTo>
                          <a:lnTo>
                            <a:pt x="37852" y="0"/>
                          </a:lnTo>
                          <a:lnTo>
                            <a:pt x="74878" y="22019"/>
                          </a:lnTo>
                          <a:lnTo>
                            <a:pt x="13573" y="125124"/>
                          </a:lnTo>
                          <a:close/>
                        </a:path>
                      </a:pathLst>
                    </a:custGeom>
                    <a:solidFill>
                      <a:srgbClr val="C9F5F7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1" name="Freeform: Shape 670">
                      <a:extLst>
                        <a:ext uri="{FF2B5EF4-FFF2-40B4-BE49-F238E27FC236}">
                          <a16:creationId xmlns:a16="http://schemas.microsoft.com/office/drawing/2014/main" id="{39630D29-C2C8-F956-AE4A-70F55CB2257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999824" y="797533"/>
                      <a:ext cx="113238" cy="96915"/>
                    </a:xfrm>
                    <a:custGeom>
                      <a:avLst/>
                      <a:gdLst>
                        <a:gd name="connsiteX0" fmla="*/ 7856 w 113238"/>
                        <a:gd name="connsiteY0" fmla="*/ 36397 h 96915"/>
                        <a:gd name="connsiteX1" fmla="*/ 80456 w 113238"/>
                        <a:gd name="connsiteY1" fmla="*/ 92673 h 96915"/>
                        <a:gd name="connsiteX2" fmla="*/ 108997 w 113238"/>
                        <a:gd name="connsiteY2" fmla="*/ 89059 h 96915"/>
                        <a:gd name="connsiteX3" fmla="*/ 108997 w 113238"/>
                        <a:gd name="connsiteY3" fmla="*/ 89059 h 96915"/>
                        <a:gd name="connsiteX4" fmla="*/ 105382 w 113238"/>
                        <a:gd name="connsiteY4" fmla="*/ 60518 h 96915"/>
                        <a:gd name="connsiteX5" fmla="*/ 32783 w 113238"/>
                        <a:gd name="connsiteY5" fmla="*/ 4242 h 96915"/>
                        <a:gd name="connsiteX6" fmla="*/ 4242 w 113238"/>
                        <a:gd name="connsiteY6" fmla="*/ 7856 h 96915"/>
                        <a:gd name="connsiteX7" fmla="*/ 4242 w 113238"/>
                        <a:gd name="connsiteY7" fmla="*/ 7856 h 96915"/>
                        <a:gd name="connsiteX8" fmla="*/ 7856 w 113238"/>
                        <a:gd name="connsiteY8" fmla="*/ 36397 h 9691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13238" h="96915">
                          <a:moveTo>
                            <a:pt x="7856" y="36397"/>
                          </a:moveTo>
                          <a:lnTo>
                            <a:pt x="80456" y="92673"/>
                          </a:lnTo>
                          <a:cubicBezTo>
                            <a:pt x="89295" y="99529"/>
                            <a:pt x="102141" y="97898"/>
                            <a:pt x="108997" y="89059"/>
                          </a:cubicBezTo>
                          <a:lnTo>
                            <a:pt x="108997" y="89059"/>
                          </a:lnTo>
                          <a:cubicBezTo>
                            <a:pt x="115852" y="80220"/>
                            <a:pt x="114222" y="67374"/>
                            <a:pt x="105382" y="60518"/>
                          </a:cubicBezTo>
                          <a:lnTo>
                            <a:pt x="32783" y="4242"/>
                          </a:lnTo>
                          <a:cubicBezTo>
                            <a:pt x="23944" y="-2613"/>
                            <a:pt x="11097" y="-983"/>
                            <a:pt x="4242" y="7856"/>
                          </a:cubicBezTo>
                          <a:lnTo>
                            <a:pt x="4242" y="7856"/>
                          </a:lnTo>
                          <a:cubicBezTo>
                            <a:pt x="-2613" y="16695"/>
                            <a:pt x="-983" y="29542"/>
                            <a:pt x="7856" y="36397"/>
                          </a:cubicBezTo>
                          <a:close/>
                        </a:path>
                      </a:pathLst>
                    </a:custGeom>
                    <a:solidFill>
                      <a:srgbClr val="48C6C6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672" name="Graphic 510">
                      <a:extLst>
                        <a:ext uri="{FF2B5EF4-FFF2-40B4-BE49-F238E27FC236}">
                          <a16:creationId xmlns:a16="http://schemas.microsoft.com/office/drawing/2014/main" id="{63440C92-13FC-1F41-B57E-7B526CF5669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071240" y="856576"/>
                      <a:ext cx="63864" cy="183559"/>
                      <a:chOff x="10071240" y="856576"/>
                      <a:chExt cx="63864" cy="183559"/>
                    </a:xfrm>
                  </p:grpSpPr>
                  <p:sp>
                    <p:nvSpPr>
                      <p:cNvPr id="673" name="Freeform: Shape 672">
                        <a:extLst>
                          <a:ext uri="{FF2B5EF4-FFF2-40B4-BE49-F238E27FC236}">
                            <a16:creationId xmlns:a16="http://schemas.microsoft.com/office/drawing/2014/main" id="{D9E6AB84-9854-3036-4C51-3562E704B3A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071240" y="856576"/>
                        <a:ext cx="58021" cy="126803"/>
                      </a:xfrm>
                      <a:custGeom>
                        <a:avLst/>
                        <a:gdLst>
                          <a:gd name="connsiteX0" fmla="*/ 21611 w 58021"/>
                          <a:gd name="connsiteY0" fmla="*/ 258 h 126803"/>
                          <a:gd name="connsiteX1" fmla="*/ 41706 w 58021"/>
                          <a:gd name="connsiteY1" fmla="*/ 14008 h 126803"/>
                          <a:gd name="connsiteX2" fmla="*/ 57381 w 58021"/>
                          <a:gd name="connsiteY2" fmla="*/ 91773 h 126803"/>
                          <a:gd name="connsiteX3" fmla="*/ 29626 w 58021"/>
                          <a:gd name="connsiteY3" fmla="*/ 126796 h 126803"/>
                          <a:gd name="connsiteX4" fmla="*/ 29626 w 58021"/>
                          <a:gd name="connsiteY4" fmla="*/ 126796 h 126803"/>
                          <a:gd name="connsiteX5" fmla="*/ 122 w 58021"/>
                          <a:gd name="connsiteY5" fmla="*/ 95172 h 126803"/>
                          <a:gd name="connsiteX6" fmla="*/ 7233 w 58021"/>
                          <a:gd name="connsiteY6" fmla="*/ 15894 h 126803"/>
                          <a:gd name="connsiteX7" fmla="*/ 21631 w 58021"/>
                          <a:gd name="connsiteY7" fmla="*/ 258 h 126803"/>
                          <a:gd name="connsiteX8" fmla="*/ 21631 w 58021"/>
                          <a:gd name="connsiteY8" fmla="*/ 258 h 12680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58021" h="126803">
                            <a:moveTo>
                              <a:pt x="21611" y="258"/>
                            </a:moveTo>
                            <a:cubicBezTo>
                              <a:pt x="30922" y="-1353"/>
                              <a:pt x="39840" y="4737"/>
                              <a:pt x="41706" y="14008"/>
                            </a:cubicBezTo>
                            <a:lnTo>
                              <a:pt x="57381" y="91773"/>
                            </a:lnTo>
                            <a:cubicBezTo>
                              <a:pt x="61152" y="109570"/>
                              <a:pt x="47815" y="126404"/>
                              <a:pt x="29626" y="126796"/>
                            </a:cubicBezTo>
                            <a:lnTo>
                              <a:pt x="29626" y="126796"/>
                            </a:lnTo>
                            <a:cubicBezTo>
                              <a:pt x="12320" y="127170"/>
                              <a:pt x="-1449" y="112398"/>
                              <a:pt x="122" y="95172"/>
                            </a:cubicBezTo>
                            <a:lnTo>
                              <a:pt x="7233" y="15894"/>
                            </a:lnTo>
                            <a:cubicBezTo>
                              <a:pt x="7940" y="8037"/>
                              <a:pt x="13833" y="1613"/>
                              <a:pt x="21631" y="258"/>
                            </a:cubicBezTo>
                            <a:lnTo>
                              <a:pt x="21631" y="258"/>
                            </a:lnTo>
                            <a:close/>
                          </a:path>
                        </a:pathLst>
                      </a:custGeom>
                      <a:solidFill>
                        <a:srgbClr val="48C6C6"/>
                      </a:solidFill>
                      <a:ln w="178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4" name="Freeform: Shape 673">
                        <a:extLst>
                          <a:ext uri="{FF2B5EF4-FFF2-40B4-BE49-F238E27FC236}">
                            <a16:creationId xmlns:a16="http://schemas.microsoft.com/office/drawing/2014/main" id="{2DF2FDB5-A53B-5F6B-1943-7B3C18803F3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088706" y="941983"/>
                        <a:ext cx="22296" cy="22297"/>
                      </a:xfrm>
                      <a:custGeom>
                        <a:avLst/>
                        <a:gdLst>
                          <a:gd name="connsiteX0" fmla="*/ 14694 w 22296"/>
                          <a:gd name="connsiteY0" fmla="*/ 571 h 22297"/>
                          <a:gd name="connsiteX1" fmla="*/ 1 w 22296"/>
                          <a:gd name="connsiteY1" fmla="*/ 11335 h 22297"/>
                          <a:gd name="connsiteX2" fmla="*/ 7603 w 22296"/>
                          <a:gd name="connsiteY2" fmla="*/ 21726 h 22297"/>
                          <a:gd name="connsiteX3" fmla="*/ 22296 w 22296"/>
                          <a:gd name="connsiteY3" fmla="*/ 10962 h 22297"/>
                          <a:gd name="connsiteX4" fmla="*/ 14694 w 22296"/>
                          <a:gd name="connsiteY4" fmla="*/ 571 h 2229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2296" h="22297">
                            <a:moveTo>
                              <a:pt x="14694" y="571"/>
                            </a:moveTo>
                            <a:cubicBezTo>
                              <a:pt x="7347" y="-1825"/>
                              <a:pt x="-97" y="3616"/>
                              <a:pt x="1" y="11335"/>
                            </a:cubicBezTo>
                            <a:cubicBezTo>
                              <a:pt x="60" y="16010"/>
                              <a:pt x="3163" y="20253"/>
                              <a:pt x="7603" y="21726"/>
                            </a:cubicBezTo>
                            <a:cubicBezTo>
                              <a:pt x="14949" y="24123"/>
                              <a:pt x="22394" y="18682"/>
                              <a:pt x="22296" y="10962"/>
                            </a:cubicBezTo>
                            <a:cubicBezTo>
                              <a:pt x="22237" y="6287"/>
                              <a:pt x="19133" y="2044"/>
                              <a:pt x="14694" y="571"/>
                            </a:cubicBezTo>
                            <a:close/>
                          </a:path>
                        </a:pathLst>
                      </a:custGeom>
                      <a:solidFill>
                        <a:srgbClr val="453B73"/>
                      </a:solidFill>
                      <a:ln w="178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5" name="Freeform: Shape 674">
                        <a:extLst>
                          <a:ext uri="{FF2B5EF4-FFF2-40B4-BE49-F238E27FC236}">
                            <a16:creationId xmlns:a16="http://schemas.microsoft.com/office/drawing/2014/main" id="{A0238E60-9895-34CA-F228-672717A9758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087233" y="867275"/>
                        <a:ext cx="17148" cy="17126"/>
                      </a:xfrm>
                      <a:custGeom>
                        <a:avLst/>
                        <a:gdLst>
                          <a:gd name="connsiteX0" fmla="*/ 11295 w 17148"/>
                          <a:gd name="connsiteY0" fmla="*/ 441 h 17126"/>
                          <a:gd name="connsiteX1" fmla="*/ 0 w 17148"/>
                          <a:gd name="connsiteY1" fmla="*/ 8710 h 17126"/>
                          <a:gd name="connsiteX2" fmla="*/ 5854 w 17148"/>
                          <a:gd name="connsiteY2" fmla="*/ 16685 h 17126"/>
                          <a:gd name="connsiteX3" fmla="*/ 17149 w 17148"/>
                          <a:gd name="connsiteY3" fmla="*/ 8416 h 17126"/>
                          <a:gd name="connsiteX4" fmla="*/ 11295 w 17148"/>
                          <a:gd name="connsiteY4" fmla="*/ 441 h 1712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7148" h="17126">
                            <a:moveTo>
                              <a:pt x="11295" y="441"/>
                            </a:moveTo>
                            <a:cubicBezTo>
                              <a:pt x="5658" y="-1406"/>
                              <a:pt x="-58" y="2778"/>
                              <a:pt x="0" y="8710"/>
                            </a:cubicBezTo>
                            <a:cubicBezTo>
                              <a:pt x="40" y="12305"/>
                              <a:pt x="2436" y="15566"/>
                              <a:pt x="5854" y="16685"/>
                            </a:cubicBezTo>
                            <a:cubicBezTo>
                              <a:pt x="11492" y="18532"/>
                              <a:pt x="17208" y="14348"/>
                              <a:pt x="17149" y="8416"/>
                            </a:cubicBezTo>
                            <a:cubicBezTo>
                              <a:pt x="17109" y="4821"/>
                              <a:pt x="14713" y="1560"/>
                              <a:pt x="11295" y="441"/>
                            </a:cubicBezTo>
                            <a:close/>
                          </a:path>
                        </a:pathLst>
                      </a:custGeom>
                      <a:solidFill>
                        <a:srgbClr val="453B73"/>
                      </a:solidFill>
                      <a:ln w="178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76" name="Graphic 510">
                      <a:extLst>
                        <a:ext uri="{FF2B5EF4-FFF2-40B4-BE49-F238E27FC236}">
                          <a16:creationId xmlns:a16="http://schemas.microsoft.com/office/drawing/2014/main" id="{61E08AF2-DA3B-3833-F203-E44CBC77215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916489" y="796032"/>
                      <a:ext cx="137637" cy="92333"/>
                      <a:chOff x="9916489" y="796032"/>
                      <a:chExt cx="137637" cy="92333"/>
                    </a:xfrm>
                  </p:grpSpPr>
                  <p:sp>
                    <p:nvSpPr>
                      <p:cNvPr id="677" name="Freeform: Shape 676">
                        <a:extLst>
                          <a:ext uri="{FF2B5EF4-FFF2-40B4-BE49-F238E27FC236}">
                            <a16:creationId xmlns:a16="http://schemas.microsoft.com/office/drawing/2014/main" id="{D3ABF667-883C-9E92-9340-BDAF7B73D2E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916489" y="796032"/>
                        <a:ext cx="125044" cy="63784"/>
                      </a:xfrm>
                      <a:custGeom>
                        <a:avLst/>
                        <a:gdLst>
                          <a:gd name="connsiteX0" fmla="*/ 124957 w 125044"/>
                          <a:gd name="connsiteY0" fmla="*/ 15722 h 63784"/>
                          <a:gd name="connsiteX1" fmla="*/ 106336 w 125044"/>
                          <a:gd name="connsiteY1" fmla="*/ 47 h 63784"/>
                          <a:gd name="connsiteX2" fmla="*/ 27215 w 125044"/>
                          <a:gd name="connsiteY2" fmla="*/ 5802 h 63784"/>
                          <a:gd name="connsiteX3" fmla="*/ 913 w 125044"/>
                          <a:gd name="connsiteY3" fmla="*/ 41945 h 63784"/>
                          <a:gd name="connsiteX4" fmla="*/ 913 w 125044"/>
                          <a:gd name="connsiteY4" fmla="*/ 41945 h 63784"/>
                          <a:gd name="connsiteX5" fmla="*/ 39295 w 125044"/>
                          <a:gd name="connsiteY5" fmla="*/ 61902 h 63784"/>
                          <a:gd name="connsiteX6" fmla="*/ 113761 w 125044"/>
                          <a:gd name="connsiteY6" fmla="*/ 33773 h 63784"/>
                          <a:gd name="connsiteX7" fmla="*/ 124957 w 125044"/>
                          <a:gd name="connsiteY7" fmla="*/ 15722 h 63784"/>
                          <a:gd name="connsiteX8" fmla="*/ 124957 w 125044"/>
                          <a:gd name="connsiteY8" fmla="*/ 15722 h 6378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125044" h="63784">
                            <a:moveTo>
                              <a:pt x="124957" y="15722"/>
                            </a:moveTo>
                            <a:cubicBezTo>
                              <a:pt x="124014" y="6313"/>
                              <a:pt x="115764" y="-641"/>
                              <a:pt x="106336" y="47"/>
                            </a:cubicBezTo>
                            <a:lnTo>
                              <a:pt x="27215" y="5802"/>
                            </a:lnTo>
                            <a:cubicBezTo>
                              <a:pt x="9065" y="6941"/>
                              <a:pt x="-3585" y="24325"/>
                              <a:pt x="913" y="41945"/>
                            </a:cubicBezTo>
                            <a:lnTo>
                              <a:pt x="913" y="41945"/>
                            </a:lnTo>
                            <a:cubicBezTo>
                              <a:pt x="5195" y="58700"/>
                              <a:pt x="23110" y="68011"/>
                              <a:pt x="39295" y="61902"/>
                            </a:cubicBezTo>
                            <a:lnTo>
                              <a:pt x="113761" y="33773"/>
                            </a:lnTo>
                            <a:cubicBezTo>
                              <a:pt x="121146" y="30984"/>
                              <a:pt x="125743" y="23579"/>
                              <a:pt x="124957" y="15722"/>
                            </a:cubicBezTo>
                            <a:lnTo>
                              <a:pt x="124957" y="15722"/>
                            </a:lnTo>
                            <a:close/>
                          </a:path>
                        </a:pathLst>
                      </a:custGeom>
                      <a:solidFill>
                        <a:srgbClr val="48C6C6"/>
                      </a:solidFill>
                      <a:ln w="178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8" name="Freeform: Shape 677">
                        <a:extLst>
                          <a:ext uri="{FF2B5EF4-FFF2-40B4-BE49-F238E27FC236}">
                            <a16:creationId xmlns:a16="http://schemas.microsoft.com/office/drawing/2014/main" id="{D5E040E7-54C1-FBDD-DC70-341AAF88079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013907" y="805611"/>
                        <a:ext cx="17147" cy="17118"/>
                      </a:xfrm>
                      <a:custGeom>
                        <a:avLst/>
                        <a:gdLst>
                          <a:gd name="connsiteX0" fmla="*/ 13769 w 17147"/>
                          <a:gd name="connsiteY0" fmla="*/ 1743 h 17118"/>
                          <a:gd name="connsiteX1" fmla="*/ 412 w 17147"/>
                          <a:gd name="connsiteY1" fmla="*/ 5947 h 17118"/>
                          <a:gd name="connsiteX2" fmla="*/ 3378 w 17147"/>
                          <a:gd name="connsiteY2" fmla="*/ 15375 h 17118"/>
                          <a:gd name="connsiteX3" fmla="*/ 16735 w 17147"/>
                          <a:gd name="connsiteY3" fmla="*/ 11172 h 17118"/>
                          <a:gd name="connsiteX4" fmla="*/ 13769 w 17147"/>
                          <a:gd name="connsiteY4" fmla="*/ 1743 h 1711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7147" h="17118">
                            <a:moveTo>
                              <a:pt x="13769" y="1743"/>
                            </a:moveTo>
                            <a:cubicBezTo>
                              <a:pt x="9016" y="-1812"/>
                              <a:pt x="2259" y="309"/>
                              <a:pt x="412" y="5947"/>
                            </a:cubicBezTo>
                            <a:cubicBezTo>
                              <a:pt x="-707" y="9364"/>
                              <a:pt x="510" y="13214"/>
                              <a:pt x="3378" y="15375"/>
                            </a:cubicBezTo>
                            <a:cubicBezTo>
                              <a:pt x="8132" y="18930"/>
                              <a:pt x="14889" y="16809"/>
                              <a:pt x="16735" y="11172"/>
                            </a:cubicBezTo>
                            <a:cubicBezTo>
                              <a:pt x="17855" y="7754"/>
                              <a:pt x="16637" y="3904"/>
                              <a:pt x="13769" y="1743"/>
                            </a:cubicBezTo>
                            <a:close/>
                          </a:path>
                        </a:pathLst>
                      </a:custGeom>
                      <a:solidFill>
                        <a:srgbClr val="453B73"/>
                      </a:solidFill>
                      <a:ln w="178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9" name="Freeform: Shape 678">
                        <a:extLst>
                          <a:ext uri="{FF2B5EF4-FFF2-40B4-BE49-F238E27FC236}">
                            <a16:creationId xmlns:a16="http://schemas.microsoft.com/office/drawing/2014/main" id="{3972F91D-F33B-CA1D-2AE0-E4540C3DFF2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935703" y="819794"/>
                        <a:ext cx="22325" cy="22301"/>
                      </a:xfrm>
                      <a:custGeom>
                        <a:avLst/>
                        <a:gdLst>
                          <a:gd name="connsiteX0" fmla="*/ 17920 w 22325"/>
                          <a:gd name="connsiteY0" fmla="*/ 2272 h 22301"/>
                          <a:gd name="connsiteX1" fmla="*/ 536 w 22325"/>
                          <a:gd name="connsiteY1" fmla="*/ 7752 h 22301"/>
                          <a:gd name="connsiteX2" fmla="*/ 4406 w 22325"/>
                          <a:gd name="connsiteY2" fmla="*/ 20029 h 22301"/>
                          <a:gd name="connsiteX3" fmla="*/ 21790 w 22325"/>
                          <a:gd name="connsiteY3" fmla="*/ 14549 h 22301"/>
                          <a:gd name="connsiteX4" fmla="*/ 17920 w 22325"/>
                          <a:gd name="connsiteY4" fmla="*/ 2272 h 2230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2325" h="22301">
                            <a:moveTo>
                              <a:pt x="17920" y="2272"/>
                            </a:moveTo>
                            <a:cubicBezTo>
                              <a:pt x="11752" y="-2364"/>
                              <a:pt x="2933" y="406"/>
                              <a:pt x="536" y="7752"/>
                            </a:cubicBezTo>
                            <a:cubicBezTo>
                              <a:pt x="-917" y="12192"/>
                              <a:pt x="654" y="17220"/>
                              <a:pt x="4406" y="20029"/>
                            </a:cubicBezTo>
                            <a:cubicBezTo>
                              <a:pt x="10574" y="24665"/>
                              <a:pt x="19393" y="21895"/>
                              <a:pt x="21790" y="14549"/>
                            </a:cubicBezTo>
                            <a:cubicBezTo>
                              <a:pt x="23243" y="10109"/>
                              <a:pt x="21672" y="5081"/>
                              <a:pt x="17920" y="2272"/>
                            </a:cubicBezTo>
                            <a:close/>
                          </a:path>
                        </a:pathLst>
                      </a:custGeom>
                      <a:solidFill>
                        <a:srgbClr val="453B73"/>
                      </a:solidFill>
                      <a:ln w="178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680" name="Graphic 510">
                  <a:extLst>
                    <a:ext uri="{FF2B5EF4-FFF2-40B4-BE49-F238E27FC236}">
                      <a16:creationId xmlns:a16="http://schemas.microsoft.com/office/drawing/2014/main" id="{0A67E434-0DDF-38B3-7843-348E4FAB432C}"/>
                    </a:ext>
                  </a:extLst>
                </p:cNvPr>
                <p:cNvGrpSpPr/>
                <p:nvPr/>
              </p:nvGrpSpPr>
              <p:grpSpPr>
                <a:xfrm>
                  <a:off x="10137269" y="585299"/>
                  <a:ext cx="368258" cy="200560"/>
                  <a:chOff x="10137269" y="585299"/>
                  <a:chExt cx="368258" cy="200560"/>
                </a:xfrm>
              </p:grpSpPr>
              <p:sp>
                <p:nvSpPr>
                  <p:cNvPr id="681" name="Freeform: Shape 680">
                    <a:extLst>
                      <a:ext uri="{FF2B5EF4-FFF2-40B4-BE49-F238E27FC236}">
                        <a16:creationId xmlns:a16="http://schemas.microsoft.com/office/drawing/2014/main" id="{FCC8919F-F824-479F-8564-7914BEC6339E}"/>
                      </a:ext>
                    </a:extLst>
                  </p:cNvPr>
                  <p:cNvSpPr/>
                  <p:nvPr/>
                </p:nvSpPr>
                <p:spPr>
                  <a:xfrm rot="10342201">
                    <a:off x="10184742" y="635530"/>
                    <a:ext cx="153586" cy="49421"/>
                  </a:xfrm>
                  <a:custGeom>
                    <a:avLst/>
                    <a:gdLst>
                      <a:gd name="connsiteX0" fmla="*/ 0 w 153586"/>
                      <a:gd name="connsiteY0" fmla="*/ 0 h 49421"/>
                      <a:gd name="connsiteX1" fmla="*/ 153586 w 153586"/>
                      <a:gd name="connsiteY1" fmla="*/ 0 h 49421"/>
                      <a:gd name="connsiteX2" fmla="*/ 153586 w 153586"/>
                      <a:gd name="connsiteY2" fmla="*/ 49421 h 49421"/>
                      <a:gd name="connsiteX3" fmla="*/ 0 w 153586"/>
                      <a:gd name="connsiteY3" fmla="*/ 49421 h 494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3586" h="49421">
                        <a:moveTo>
                          <a:pt x="0" y="0"/>
                        </a:moveTo>
                        <a:lnTo>
                          <a:pt x="153586" y="0"/>
                        </a:lnTo>
                        <a:lnTo>
                          <a:pt x="153586" y="49421"/>
                        </a:lnTo>
                        <a:lnTo>
                          <a:pt x="0" y="49421"/>
                        </a:lnTo>
                        <a:close/>
                      </a:path>
                    </a:pathLst>
                  </a:custGeom>
                  <a:solidFill>
                    <a:srgbClr val="C9F5F7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2" name="Freeform: Shape 681">
                    <a:extLst>
                      <a:ext uri="{FF2B5EF4-FFF2-40B4-BE49-F238E27FC236}">
                        <a16:creationId xmlns:a16="http://schemas.microsoft.com/office/drawing/2014/main" id="{0DF6A75A-822F-145D-3BF9-74AE86ECC08F}"/>
                      </a:ext>
                    </a:extLst>
                  </p:cNvPr>
                  <p:cNvSpPr/>
                  <p:nvPr/>
                </p:nvSpPr>
                <p:spPr>
                  <a:xfrm>
                    <a:off x="10311927" y="585299"/>
                    <a:ext cx="159905" cy="120934"/>
                  </a:xfrm>
                  <a:custGeom>
                    <a:avLst/>
                    <a:gdLst>
                      <a:gd name="connsiteX0" fmla="*/ 14359 w 159905"/>
                      <a:gd name="connsiteY0" fmla="*/ 120934 h 120934"/>
                      <a:gd name="connsiteX1" fmla="*/ 112985 w 159905"/>
                      <a:gd name="connsiteY1" fmla="*/ 107715 h 120934"/>
                      <a:gd name="connsiteX2" fmla="*/ 159421 w 159905"/>
                      <a:gd name="connsiteY2" fmla="*/ 46921 h 120934"/>
                      <a:gd name="connsiteX3" fmla="*/ 159421 w 159905"/>
                      <a:gd name="connsiteY3" fmla="*/ 46921 h 120934"/>
                      <a:gd name="connsiteX4" fmla="*/ 98626 w 159905"/>
                      <a:gd name="connsiteY4" fmla="*/ 485 h 120934"/>
                      <a:gd name="connsiteX5" fmla="*/ 0 w 159905"/>
                      <a:gd name="connsiteY5" fmla="*/ 13705 h 120934"/>
                      <a:gd name="connsiteX6" fmla="*/ 14359 w 159905"/>
                      <a:gd name="connsiteY6" fmla="*/ 120934 h 1209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59905" h="120934">
                        <a:moveTo>
                          <a:pt x="14359" y="120934"/>
                        </a:moveTo>
                        <a:lnTo>
                          <a:pt x="112985" y="107715"/>
                        </a:lnTo>
                        <a:cubicBezTo>
                          <a:pt x="142587" y="103747"/>
                          <a:pt x="163388" y="76522"/>
                          <a:pt x="159421" y="46921"/>
                        </a:cubicBezTo>
                        <a:lnTo>
                          <a:pt x="159421" y="46921"/>
                        </a:lnTo>
                        <a:cubicBezTo>
                          <a:pt x="155453" y="17319"/>
                          <a:pt x="128228" y="-3483"/>
                          <a:pt x="98626" y="485"/>
                        </a:cubicBezTo>
                        <a:lnTo>
                          <a:pt x="0" y="13705"/>
                        </a:lnTo>
                        <a:lnTo>
                          <a:pt x="14359" y="120934"/>
                        </a:lnTo>
                        <a:close/>
                      </a:path>
                    </a:pathLst>
                  </a:custGeom>
                  <a:solidFill>
                    <a:srgbClr val="48C6C6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3" name="Freeform: Shape 682">
                    <a:extLst>
                      <a:ext uri="{FF2B5EF4-FFF2-40B4-BE49-F238E27FC236}">
                        <a16:creationId xmlns:a16="http://schemas.microsoft.com/office/drawing/2014/main" id="{BEEBD990-4E36-67C9-8DDF-54869B0AF147}"/>
                      </a:ext>
                    </a:extLst>
                  </p:cNvPr>
                  <p:cNvSpPr/>
                  <p:nvPr/>
                </p:nvSpPr>
                <p:spPr>
                  <a:xfrm>
                    <a:off x="10137269" y="606821"/>
                    <a:ext cx="130775" cy="117025"/>
                  </a:xfrm>
                  <a:custGeom>
                    <a:avLst/>
                    <a:gdLst>
                      <a:gd name="connsiteX0" fmla="*/ 61279 w 130775"/>
                      <a:gd name="connsiteY0" fmla="*/ 116540 h 117025"/>
                      <a:gd name="connsiteX1" fmla="*/ 130776 w 130775"/>
                      <a:gd name="connsiteY1" fmla="*/ 107230 h 117025"/>
                      <a:gd name="connsiteX2" fmla="*/ 116417 w 130775"/>
                      <a:gd name="connsiteY2" fmla="*/ 0 h 117025"/>
                      <a:gd name="connsiteX3" fmla="*/ 46921 w 130775"/>
                      <a:gd name="connsiteY3" fmla="*/ 9311 h 117025"/>
                      <a:gd name="connsiteX4" fmla="*/ 485 w 130775"/>
                      <a:gd name="connsiteY4" fmla="*/ 70105 h 117025"/>
                      <a:gd name="connsiteX5" fmla="*/ 485 w 130775"/>
                      <a:gd name="connsiteY5" fmla="*/ 70105 h 117025"/>
                      <a:gd name="connsiteX6" fmla="*/ 61279 w 130775"/>
                      <a:gd name="connsiteY6" fmla="*/ 116540 h 1170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0775" h="117025">
                        <a:moveTo>
                          <a:pt x="61279" y="116540"/>
                        </a:moveTo>
                        <a:lnTo>
                          <a:pt x="130776" y="107230"/>
                        </a:lnTo>
                        <a:lnTo>
                          <a:pt x="116417" y="0"/>
                        </a:lnTo>
                        <a:lnTo>
                          <a:pt x="46921" y="9311"/>
                        </a:lnTo>
                        <a:cubicBezTo>
                          <a:pt x="17319" y="13278"/>
                          <a:pt x="-3483" y="40503"/>
                          <a:pt x="485" y="70105"/>
                        </a:cubicBezTo>
                        <a:lnTo>
                          <a:pt x="485" y="70105"/>
                        </a:lnTo>
                        <a:cubicBezTo>
                          <a:pt x="4453" y="99706"/>
                          <a:pt x="31678" y="120508"/>
                          <a:pt x="61279" y="116540"/>
                        </a:cubicBezTo>
                        <a:close/>
                      </a:path>
                    </a:pathLst>
                  </a:custGeom>
                  <a:solidFill>
                    <a:srgbClr val="48C6C6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4" name="Freeform: Shape 683">
                    <a:extLst>
                      <a:ext uri="{FF2B5EF4-FFF2-40B4-BE49-F238E27FC236}">
                        <a16:creationId xmlns:a16="http://schemas.microsoft.com/office/drawing/2014/main" id="{C9712CA4-43A7-E022-918D-C088E9D74A01}"/>
                      </a:ext>
                    </a:extLst>
                  </p:cNvPr>
                  <p:cNvSpPr/>
                  <p:nvPr/>
                </p:nvSpPr>
                <p:spPr>
                  <a:xfrm>
                    <a:off x="10161068" y="640997"/>
                    <a:ext cx="57008" cy="57008"/>
                  </a:xfrm>
                  <a:custGeom>
                    <a:avLst/>
                    <a:gdLst>
                      <a:gd name="connsiteX0" fmla="*/ 985 w 57008"/>
                      <a:gd name="connsiteY0" fmla="*/ 21080 h 57008"/>
                      <a:gd name="connsiteX1" fmla="*/ 35929 w 57008"/>
                      <a:gd name="connsiteY1" fmla="*/ 985 h 57008"/>
                      <a:gd name="connsiteX2" fmla="*/ 56024 w 57008"/>
                      <a:gd name="connsiteY2" fmla="*/ 35929 h 57008"/>
                      <a:gd name="connsiteX3" fmla="*/ 21080 w 57008"/>
                      <a:gd name="connsiteY3" fmla="*/ 56024 h 57008"/>
                      <a:gd name="connsiteX4" fmla="*/ 985 w 57008"/>
                      <a:gd name="connsiteY4" fmla="*/ 21080 h 57008"/>
                      <a:gd name="connsiteX5" fmla="*/ 12574 w 57008"/>
                      <a:gd name="connsiteY5" fmla="*/ 24203 h 57008"/>
                      <a:gd name="connsiteX6" fmla="*/ 24203 w 57008"/>
                      <a:gd name="connsiteY6" fmla="*/ 44435 h 57008"/>
                      <a:gd name="connsiteX7" fmla="*/ 44435 w 57008"/>
                      <a:gd name="connsiteY7" fmla="*/ 32806 h 57008"/>
                      <a:gd name="connsiteX8" fmla="*/ 32806 w 57008"/>
                      <a:gd name="connsiteY8" fmla="*/ 12574 h 57008"/>
                      <a:gd name="connsiteX9" fmla="*/ 12574 w 57008"/>
                      <a:gd name="connsiteY9" fmla="*/ 24203 h 570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57008" h="57008">
                        <a:moveTo>
                          <a:pt x="985" y="21080"/>
                        </a:moveTo>
                        <a:cubicBezTo>
                          <a:pt x="5090" y="5896"/>
                          <a:pt x="20765" y="-3101"/>
                          <a:pt x="35929" y="985"/>
                        </a:cubicBezTo>
                        <a:cubicBezTo>
                          <a:pt x="51113" y="5090"/>
                          <a:pt x="60110" y="20765"/>
                          <a:pt x="56024" y="35929"/>
                        </a:cubicBezTo>
                        <a:cubicBezTo>
                          <a:pt x="51919" y="51113"/>
                          <a:pt x="36244" y="60110"/>
                          <a:pt x="21080" y="56024"/>
                        </a:cubicBezTo>
                        <a:cubicBezTo>
                          <a:pt x="5896" y="51919"/>
                          <a:pt x="-3101" y="36244"/>
                          <a:pt x="985" y="21080"/>
                        </a:cubicBezTo>
                        <a:close/>
                        <a:moveTo>
                          <a:pt x="12574" y="24203"/>
                        </a:moveTo>
                        <a:cubicBezTo>
                          <a:pt x="10197" y="32983"/>
                          <a:pt x="15422" y="42058"/>
                          <a:pt x="24203" y="44435"/>
                        </a:cubicBezTo>
                        <a:cubicBezTo>
                          <a:pt x="32983" y="46811"/>
                          <a:pt x="42058" y="41587"/>
                          <a:pt x="44435" y="32806"/>
                        </a:cubicBezTo>
                        <a:cubicBezTo>
                          <a:pt x="46812" y="24026"/>
                          <a:pt x="41586" y="14951"/>
                          <a:pt x="32806" y="12574"/>
                        </a:cubicBezTo>
                        <a:cubicBezTo>
                          <a:pt x="24026" y="10197"/>
                          <a:pt x="14951" y="15422"/>
                          <a:pt x="12574" y="24203"/>
                        </a:cubicBezTo>
                        <a:close/>
                      </a:path>
                    </a:pathLst>
                  </a:custGeom>
                  <a:solidFill>
                    <a:srgbClr val="C9F5F7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85" name="Graphic 510">
                  <a:extLst>
                    <a:ext uri="{FF2B5EF4-FFF2-40B4-BE49-F238E27FC236}">
                      <a16:creationId xmlns:a16="http://schemas.microsoft.com/office/drawing/2014/main" id="{9E9643FE-524D-92E0-5BB4-691FB1793A6F}"/>
                    </a:ext>
                  </a:extLst>
                </p:cNvPr>
                <p:cNvGrpSpPr/>
                <p:nvPr/>
              </p:nvGrpSpPr>
              <p:grpSpPr>
                <a:xfrm>
                  <a:off x="10368896" y="558096"/>
                  <a:ext cx="579173" cy="723972"/>
                  <a:chOff x="10368896" y="558096"/>
                  <a:chExt cx="579173" cy="723972"/>
                </a:xfrm>
              </p:grpSpPr>
              <p:sp>
                <p:nvSpPr>
                  <p:cNvPr id="686" name="Freeform: Shape 685">
                    <a:extLst>
                      <a:ext uri="{FF2B5EF4-FFF2-40B4-BE49-F238E27FC236}">
                        <a16:creationId xmlns:a16="http://schemas.microsoft.com/office/drawing/2014/main" id="{2DD64452-0A90-044A-6A65-CA9F5147F72C}"/>
                      </a:ext>
                    </a:extLst>
                  </p:cNvPr>
                  <p:cNvSpPr/>
                  <p:nvPr/>
                </p:nvSpPr>
                <p:spPr>
                  <a:xfrm>
                    <a:off x="10640962" y="696926"/>
                    <a:ext cx="254112" cy="295520"/>
                  </a:xfrm>
                  <a:custGeom>
                    <a:avLst/>
                    <a:gdLst>
                      <a:gd name="connsiteX0" fmla="*/ 191399 w 254112"/>
                      <a:gd name="connsiteY0" fmla="*/ 295521 h 295520"/>
                      <a:gd name="connsiteX1" fmla="*/ 239976 w 254112"/>
                      <a:gd name="connsiteY1" fmla="*/ 216871 h 295520"/>
                      <a:gd name="connsiteX2" fmla="*/ 217052 w 254112"/>
                      <a:gd name="connsiteY2" fmla="*/ 53208 h 295520"/>
                      <a:gd name="connsiteX3" fmla="*/ 108801 w 254112"/>
                      <a:gd name="connsiteY3" fmla="*/ 134 h 295520"/>
                      <a:gd name="connsiteX4" fmla="*/ 0 w 254112"/>
                      <a:gd name="connsiteY4" fmla="*/ 33880 h 295520"/>
                      <a:gd name="connsiteX5" fmla="*/ 17541 w 254112"/>
                      <a:gd name="connsiteY5" fmla="*/ 52148 h 295520"/>
                      <a:gd name="connsiteX6" fmla="*/ 107740 w 254112"/>
                      <a:gd name="connsiteY6" fmla="*/ 25433 h 295520"/>
                      <a:gd name="connsiteX7" fmla="*/ 198038 w 254112"/>
                      <a:gd name="connsiteY7" fmla="*/ 69944 h 295520"/>
                      <a:gd name="connsiteX8" fmla="*/ 216444 w 254112"/>
                      <a:gd name="connsiteY8" fmla="*/ 207443 h 295520"/>
                      <a:gd name="connsiteX9" fmla="*/ 172758 w 254112"/>
                      <a:gd name="connsiteY9" fmla="*/ 278353 h 295520"/>
                      <a:gd name="connsiteX10" fmla="*/ 191379 w 254112"/>
                      <a:gd name="connsiteY10" fmla="*/ 295521 h 2955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54112" h="295520">
                        <a:moveTo>
                          <a:pt x="191399" y="295521"/>
                        </a:moveTo>
                        <a:cubicBezTo>
                          <a:pt x="192637" y="294185"/>
                          <a:pt x="221826" y="262207"/>
                          <a:pt x="239976" y="216871"/>
                        </a:cubicBezTo>
                        <a:cubicBezTo>
                          <a:pt x="264765" y="154957"/>
                          <a:pt x="256849" y="98367"/>
                          <a:pt x="217052" y="53208"/>
                        </a:cubicBezTo>
                        <a:cubicBezTo>
                          <a:pt x="188001" y="20228"/>
                          <a:pt x="150562" y="1882"/>
                          <a:pt x="108801" y="134"/>
                        </a:cubicBezTo>
                        <a:cubicBezTo>
                          <a:pt x="60637" y="-1870"/>
                          <a:pt x="15400" y="19089"/>
                          <a:pt x="0" y="33880"/>
                        </a:cubicBezTo>
                        <a:lnTo>
                          <a:pt x="17541" y="52148"/>
                        </a:lnTo>
                        <a:cubicBezTo>
                          <a:pt x="27814" y="42287"/>
                          <a:pt x="66000" y="23705"/>
                          <a:pt x="107740" y="25433"/>
                        </a:cubicBezTo>
                        <a:cubicBezTo>
                          <a:pt x="142921" y="26907"/>
                          <a:pt x="173308" y="41874"/>
                          <a:pt x="198038" y="69944"/>
                        </a:cubicBezTo>
                        <a:cubicBezTo>
                          <a:pt x="231549" y="107972"/>
                          <a:pt x="237756" y="154250"/>
                          <a:pt x="216444" y="207443"/>
                        </a:cubicBezTo>
                        <a:cubicBezTo>
                          <a:pt x="200003" y="248516"/>
                          <a:pt x="173033" y="278058"/>
                          <a:pt x="172758" y="278353"/>
                        </a:cubicBezTo>
                        <a:lnTo>
                          <a:pt x="191379" y="295521"/>
                        </a:lnTo>
                        <a:close/>
                      </a:path>
                    </a:pathLst>
                  </a:custGeom>
                  <a:solidFill>
                    <a:srgbClr val="453B73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7" name="Freeform: Shape 686">
                    <a:extLst>
                      <a:ext uri="{FF2B5EF4-FFF2-40B4-BE49-F238E27FC236}">
                        <a16:creationId xmlns:a16="http://schemas.microsoft.com/office/drawing/2014/main" id="{F38D7080-B1AC-F64E-DF09-E63BA35196EB}"/>
                      </a:ext>
                    </a:extLst>
                  </p:cNvPr>
                  <p:cNvSpPr/>
                  <p:nvPr/>
                </p:nvSpPr>
                <p:spPr>
                  <a:xfrm rot="-7987801">
                    <a:off x="10614299" y="730375"/>
                    <a:ext cx="70497" cy="19348"/>
                  </a:xfrm>
                  <a:custGeom>
                    <a:avLst/>
                    <a:gdLst>
                      <a:gd name="connsiteX0" fmla="*/ 0 w 70497"/>
                      <a:gd name="connsiteY0" fmla="*/ 0 h 19348"/>
                      <a:gd name="connsiteX1" fmla="*/ 70498 w 70497"/>
                      <a:gd name="connsiteY1" fmla="*/ 0 h 19348"/>
                      <a:gd name="connsiteX2" fmla="*/ 70498 w 70497"/>
                      <a:gd name="connsiteY2" fmla="*/ 19348 h 19348"/>
                      <a:gd name="connsiteX3" fmla="*/ 0 w 70497"/>
                      <a:gd name="connsiteY3" fmla="*/ 19348 h 193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0497" h="19348">
                        <a:moveTo>
                          <a:pt x="0" y="0"/>
                        </a:moveTo>
                        <a:lnTo>
                          <a:pt x="70498" y="0"/>
                        </a:lnTo>
                        <a:lnTo>
                          <a:pt x="70498" y="19348"/>
                        </a:lnTo>
                        <a:lnTo>
                          <a:pt x="0" y="19348"/>
                        </a:lnTo>
                        <a:close/>
                      </a:path>
                    </a:pathLst>
                  </a:custGeom>
                  <a:solidFill>
                    <a:srgbClr val="453B73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88" name="Graphic 510">
                    <a:extLst>
                      <a:ext uri="{FF2B5EF4-FFF2-40B4-BE49-F238E27FC236}">
                        <a16:creationId xmlns:a16="http://schemas.microsoft.com/office/drawing/2014/main" id="{767C812C-3226-ACAD-F3AB-23B409F60C6C}"/>
                      </a:ext>
                    </a:extLst>
                  </p:cNvPr>
                  <p:cNvGrpSpPr/>
                  <p:nvPr/>
                </p:nvGrpSpPr>
                <p:grpSpPr>
                  <a:xfrm>
                    <a:off x="10368896" y="558096"/>
                    <a:ext cx="484744" cy="723972"/>
                    <a:chOff x="10368896" y="558096"/>
                    <a:chExt cx="484744" cy="723972"/>
                  </a:xfrm>
                </p:grpSpPr>
                <p:sp>
                  <p:nvSpPr>
                    <p:cNvPr id="689" name="Freeform: Shape 688">
                      <a:extLst>
                        <a:ext uri="{FF2B5EF4-FFF2-40B4-BE49-F238E27FC236}">
                          <a16:creationId xmlns:a16="http://schemas.microsoft.com/office/drawing/2014/main" id="{A700E961-F633-365B-0949-31243DDFCC4E}"/>
                        </a:ext>
                      </a:extLst>
                    </p:cNvPr>
                    <p:cNvSpPr/>
                    <p:nvPr/>
                  </p:nvSpPr>
                  <p:spPr>
                    <a:xfrm rot="8384401">
                      <a:off x="10549144" y="835845"/>
                      <a:ext cx="158025" cy="32980"/>
                    </a:xfrm>
                    <a:custGeom>
                      <a:avLst/>
                      <a:gdLst>
                        <a:gd name="connsiteX0" fmla="*/ 0 w 158025"/>
                        <a:gd name="connsiteY0" fmla="*/ 0 h 32980"/>
                        <a:gd name="connsiteX1" fmla="*/ 158026 w 158025"/>
                        <a:gd name="connsiteY1" fmla="*/ 0 h 32980"/>
                        <a:gd name="connsiteX2" fmla="*/ 158026 w 158025"/>
                        <a:gd name="connsiteY2" fmla="*/ 32980 h 32980"/>
                        <a:gd name="connsiteX3" fmla="*/ 0 w 158025"/>
                        <a:gd name="connsiteY3" fmla="*/ 32980 h 329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58025" h="32980">
                          <a:moveTo>
                            <a:pt x="0" y="0"/>
                          </a:moveTo>
                          <a:lnTo>
                            <a:pt x="158026" y="0"/>
                          </a:lnTo>
                          <a:lnTo>
                            <a:pt x="158026" y="32980"/>
                          </a:lnTo>
                          <a:lnTo>
                            <a:pt x="0" y="32980"/>
                          </a:lnTo>
                          <a:close/>
                        </a:path>
                      </a:pathLst>
                    </a:custGeom>
                    <a:solidFill>
                      <a:srgbClr val="453B73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0" name="Freeform: Shape 689">
                      <a:extLst>
                        <a:ext uri="{FF2B5EF4-FFF2-40B4-BE49-F238E27FC236}">
                          <a16:creationId xmlns:a16="http://schemas.microsoft.com/office/drawing/2014/main" id="{F841769D-5C13-1D0E-7097-98EE3AB82CD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562745" y="786375"/>
                      <a:ext cx="246541" cy="271840"/>
                    </a:xfrm>
                    <a:custGeom>
                      <a:avLst/>
                      <a:gdLst>
                        <a:gd name="connsiteX0" fmla="*/ 231372 w 246541"/>
                        <a:gd name="connsiteY0" fmla="*/ 261582 h 271840"/>
                        <a:gd name="connsiteX1" fmla="*/ 231372 w 246541"/>
                        <a:gd name="connsiteY1" fmla="*/ 261582 h 271840"/>
                        <a:gd name="connsiteX2" fmla="*/ 236282 w 246541"/>
                        <a:gd name="connsiteY2" fmla="*/ 200866 h 271840"/>
                        <a:gd name="connsiteX3" fmla="*/ 65626 w 246541"/>
                        <a:gd name="connsiteY3" fmla="*/ 0 h 271840"/>
                        <a:gd name="connsiteX4" fmla="*/ 0 w 246541"/>
                        <a:gd name="connsiteY4" fmla="*/ 55805 h 271840"/>
                        <a:gd name="connsiteX5" fmla="*/ 170656 w 246541"/>
                        <a:gd name="connsiteY5" fmla="*/ 256671 h 271840"/>
                        <a:gd name="connsiteX6" fmla="*/ 231372 w 246541"/>
                        <a:gd name="connsiteY6" fmla="*/ 261582 h 2718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246541" h="271840">
                          <a:moveTo>
                            <a:pt x="231372" y="261582"/>
                          </a:moveTo>
                          <a:lnTo>
                            <a:pt x="231372" y="261582"/>
                          </a:lnTo>
                          <a:cubicBezTo>
                            <a:pt x="249502" y="246182"/>
                            <a:pt x="251683" y="218996"/>
                            <a:pt x="236282" y="200866"/>
                          </a:cubicBezTo>
                          <a:lnTo>
                            <a:pt x="65626" y="0"/>
                          </a:lnTo>
                          <a:lnTo>
                            <a:pt x="0" y="55805"/>
                          </a:lnTo>
                          <a:lnTo>
                            <a:pt x="170656" y="256671"/>
                          </a:lnTo>
                          <a:cubicBezTo>
                            <a:pt x="186056" y="274801"/>
                            <a:pt x="213242" y="276982"/>
                            <a:pt x="231372" y="261582"/>
                          </a:cubicBezTo>
                          <a:close/>
                        </a:path>
                      </a:pathLst>
                    </a:custGeom>
                    <a:solidFill>
                      <a:srgbClr val="453B73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691" name="Graphic 510">
                      <a:extLst>
                        <a:ext uri="{FF2B5EF4-FFF2-40B4-BE49-F238E27FC236}">
                          <a16:creationId xmlns:a16="http://schemas.microsoft.com/office/drawing/2014/main" id="{C6982539-67BC-9522-92D3-5742C92566A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368896" y="558096"/>
                      <a:ext cx="363789" cy="514371"/>
                      <a:chOff x="10368896" y="558096"/>
                      <a:chExt cx="363789" cy="514371"/>
                    </a:xfrm>
                  </p:grpSpPr>
                  <p:sp>
                    <p:nvSpPr>
                      <p:cNvPr id="692" name="Freeform: Shape 691">
                        <a:extLst>
                          <a:ext uri="{FF2B5EF4-FFF2-40B4-BE49-F238E27FC236}">
                            <a16:creationId xmlns:a16="http://schemas.microsoft.com/office/drawing/2014/main" id="{FA7BEA03-A669-CD13-0257-6ACBC739CBE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368896" y="558096"/>
                        <a:ext cx="330503" cy="355328"/>
                      </a:xfrm>
                      <a:custGeom>
                        <a:avLst/>
                        <a:gdLst>
                          <a:gd name="connsiteX0" fmla="*/ 192219 w 330503"/>
                          <a:gd name="connsiteY0" fmla="*/ 355329 h 355328"/>
                          <a:gd name="connsiteX1" fmla="*/ 14314 w 330503"/>
                          <a:gd name="connsiteY1" fmla="*/ 115825 h 355328"/>
                          <a:gd name="connsiteX2" fmla="*/ 25805 w 330503"/>
                          <a:gd name="connsiteY2" fmla="*/ 17081 h 355328"/>
                          <a:gd name="connsiteX3" fmla="*/ 25805 w 330503"/>
                          <a:gd name="connsiteY3" fmla="*/ 17081 h 355328"/>
                          <a:gd name="connsiteX4" fmla="*/ 125060 w 330503"/>
                          <a:gd name="connsiteY4" fmla="*/ 22483 h 355328"/>
                          <a:gd name="connsiteX5" fmla="*/ 330504 w 330503"/>
                          <a:gd name="connsiteY5" fmla="*/ 238199 h 355328"/>
                          <a:gd name="connsiteX6" fmla="*/ 192199 w 330503"/>
                          <a:gd name="connsiteY6" fmla="*/ 355329 h 35532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330503" h="355328">
                            <a:moveTo>
                              <a:pt x="192219" y="355329"/>
                            </a:moveTo>
                            <a:lnTo>
                              <a:pt x="14314" y="115825"/>
                            </a:lnTo>
                            <a:cubicBezTo>
                              <a:pt x="-8550" y="85045"/>
                              <a:pt x="-3521" y="41792"/>
                              <a:pt x="25805" y="17081"/>
                            </a:cubicBezTo>
                            <a:lnTo>
                              <a:pt x="25805" y="17081"/>
                            </a:lnTo>
                            <a:cubicBezTo>
                              <a:pt x="55112" y="-7629"/>
                              <a:pt x="98602" y="-5272"/>
                              <a:pt x="125060" y="22483"/>
                            </a:cubicBezTo>
                            <a:lnTo>
                              <a:pt x="330504" y="238199"/>
                            </a:lnTo>
                            <a:lnTo>
                              <a:pt x="192199" y="355329"/>
                            </a:lnTo>
                            <a:close/>
                          </a:path>
                        </a:pathLst>
                      </a:custGeom>
                      <a:solidFill>
                        <a:srgbClr val="48C6C6"/>
                      </a:solidFill>
                      <a:ln w="178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93" name="Freeform: Shape 692">
                        <a:extLst>
                          <a:ext uri="{FF2B5EF4-FFF2-40B4-BE49-F238E27FC236}">
                            <a16:creationId xmlns:a16="http://schemas.microsoft.com/office/drawing/2014/main" id="{1F8DD8C5-57BA-ED4C-1D65-4477BC16EE0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395143" y="584398"/>
                        <a:ext cx="93049" cy="93049"/>
                      </a:xfrm>
                      <a:custGeom>
                        <a:avLst/>
                        <a:gdLst>
                          <a:gd name="connsiteX0" fmla="*/ 16530 w 93049"/>
                          <a:gd name="connsiteY0" fmla="*/ 10932 h 93049"/>
                          <a:gd name="connsiteX1" fmla="*/ 82117 w 93049"/>
                          <a:gd name="connsiteY1" fmla="*/ 16530 h 93049"/>
                          <a:gd name="connsiteX2" fmla="*/ 76519 w 93049"/>
                          <a:gd name="connsiteY2" fmla="*/ 82117 h 93049"/>
                          <a:gd name="connsiteX3" fmla="*/ 10932 w 93049"/>
                          <a:gd name="connsiteY3" fmla="*/ 76519 h 93049"/>
                          <a:gd name="connsiteX4" fmla="*/ 16530 w 93049"/>
                          <a:gd name="connsiteY4" fmla="*/ 10932 h 93049"/>
                          <a:gd name="connsiteX5" fmla="*/ 29161 w 93049"/>
                          <a:gd name="connsiteY5" fmla="*/ 25919 h 93049"/>
                          <a:gd name="connsiteX6" fmla="*/ 25920 w 93049"/>
                          <a:gd name="connsiteY6" fmla="*/ 63908 h 93049"/>
                          <a:gd name="connsiteX7" fmla="*/ 63889 w 93049"/>
                          <a:gd name="connsiteY7" fmla="*/ 67149 h 93049"/>
                          <a:gd name="connsiteX8" fmla="*/ 67130 w 93049"/>
                          <a:gd name="connsiteY8" fmla="*/ 29160 h 93049"/>
                          <a:gd name="connsiteX9" fmla="*/ 29141 w 93049"/>
                          <a:gd name="connsiteY9" fmla="*/ 25919 h 9304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93049" h="93049">
                            <a:moveTo>
                              <a:pt x="16530" y="10932"/>
                            </a:moveTo>
                            <a:cubicBezTo>
                              <a:pt x="36153" y="-5607"/>
                              <a:pt x="65578" y="-3093"/>
                              <a:pt x="82117" y="16530"/>
                            </a:cubicBezTo>
                            <a:cubicBezTo>
                              <a:pt x="98656" y="36153"/>
                              <a:pt x="96142" y="65578"/>
                              <a:pt x="76519" y="82117"/>
                            </a:cubicBezTo>
                            <a:cubicBezTo>
                              <a:pt x="56896" y="98656"/>
                              <a:pt x="27471" y="96142"/>
                              <a:pt x="10932" y="76519"/>
                            </a:cubicBezTo>
                            <a:cubicBezTo>
                              <a:pt x="-5607" y="56896"/>
                              <a:pt x="-3093" y="27471"/>
                              <a:pt x="16530" y="10932"/>
                            </a:cubicBezTo>
                            <a:close/>
                            <a:moveTo>
                              <a:pt x="29161" y="25919"/>
                            </a:moveTo>
                            <a:cubicBezTo>
                              <a:pt x="17787" y="35505"/>
                              <a:pt x="16354" y="52535"/>
                              <a:pt x="25920" y="63908"/>
                            </a:cubicBezTo>
                            <a:cubicBezTo>
                              <a:pt x="35505" y="75282"/>
                              <a:pt x="52535" y="76715"/>
                              <a:pt x="63889" y="67149"/>
                            </a:cubicBezTo>
                            <a:cubicBezTo>
                              <a:pt x="75262" y="57564"/>
                              <a:pt x="76696" y="40534"/>
                              <a:pt x="67130" y="29160"/>
                            </a:cubicBezTo>
                            <a:cubicBezTo>
                              <a:pt x="57544" y="17787"/>
                              <a:pt x="40514" y="16353"/>
                              <a:pt x="29141" y="25919"/>
                            </a:cubicBezTo>
                            <a:close/>
                          </a:path>
                        </a:pathLst>
                      </a:custGeom>
                      <a:solidFill>
                        <a:srgbClr val="453B73"/>
                      </a:solidFill>
                      <a:ln w="178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694" name="Graphic 510">
                  <a:extLst>
                    <a:ext uri="{FF2B5EF4-FFF2-40B4-BE49-F238E27FC236}">
                      <a16:creationId xmlns:a16="http://schemas.microsoft.com/office/drawing/2014/main" id="{B1C01370-8EDC-8E32-D865-C0C18A9078D7}"/>
                    </a:ext>
                  </a:extLst>
                </p:cNvPr>
                <p:cNvGrpSpPr/>
                <p:nvPr/>
              </p:nvGrpSpPr>
              <p:grpSpPr>
                <a:xfrm>
                  <a:off x="10393502" y="903248"/>
                  <a:ext cx="560485" cy="788041"/>
                  <a:chOff x="10393502" y="903248"/>
                  <a:chExt cx="560485" cy="788041"/>
                </a:xfrm>
              </p:grpSpPr>
              <p:sp>
                <p:nvSpPr>
                  <p:cNvPr id="695" name="Freeform: Shape 694">
                    <a:extLst>
                      <a:ext uri="{FF2B5EF4-FFF2-40B4-BE49-F238E27FC236}">
                        <a16:creationId xmlns:a16="http://schemas.microsoft.com/office/drawing/2014/main" id="{4AA05234-1458-552C-4CF1-6EA062716481}"/>
                      </a:ext>
                    </a:extLst>
                  </p:cNvPr>
                  <p:cNvSpPr/>
                  <p:nvPr/>
                </p:nvSpPr>
                <p:spPr>
                  <a:xfrm>
                    <a:off x="10393502" y="903248"/>
                    <a:ext cx="509201" cy="544379"/>
                  </a:xfrm>
                  <a:custGeom>
                    <a:avLst/>
                    <a:gdLst>
                      <a:gd name="connsiteX0" fmla="*/ 48204 w 509201"/>
                      <a:gd name="connsiteY0" fmla="*/ 510201 h 544379"/>
                      <a:gd name="connsiteX1" fmla="*/ 48204 w 509201"/>
                      <a:gd name="connsiteY1" fmla="*/ 510201 h 544379"/>
                      <a:gd name="connsiteX2" fmla="*/ 245417 w 509201"/>
                      <a:gd name="connsiteY2" fmla="*/ 496176 h 544379"/>
                      <a:gd name="connsiteX3" fmla="*/ 475022 w 509201"/>
                      <a:gd name="connsiteY3" fmla="*/ 231392 h 544379"/>
                      <a:gd name="connsiteX4" fmla="*/ 460997 w 509201"/>
                      <a:gd name="connsiteY4" fmla="*/ 34179 h 544379"/>
                      <a:gd name="connsiteX5" fmla="*/ 460997 w 509201"/>
                      <a:gd name="connsiteY5" fmla="*/ 34179 h 544379"/>
                      <a:gd name="connsiteX6" fmla="*/ 263784 w 509201"/>
                      <a:gd name="connsiteY6" fmla="*/ 48204 h 544379"/>
                      <a:gd name="connsiteX7" fmla="*/ 34179 w 509201"/>
                      <a:gd name="connsiteY7" fmla="*/ 312988 h 544379"/>
                      <a:gd name="connsiteX8" fmla="*/ 48204 w 509201"/>
                      <a:gd name="connsiteY8" fmla="*/ 510201 h 5443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09201" h="544379">
                        <a:moveTo>
                          <a:pt x="48204" y="510201"/>
                        </a:moveTo>
                        <a:lnTo>
                          <a:pt x="48204" y="510201"/>
                        </a:lnTo>
                        <a:cubicBezTo>
                          <a:pt x="106543" y="560781"/>
                          <a:pt x="194837" y="554495"/>
                          <a:pt x="245417" y="496176"/>
                        </a:cubicBezTo>
                        <a:lnTo>
                          <a:pt x="475022" y="231392"/>
                        </a:lnTo>
                        <a:cubicBezTo>
                          <a:pt x="525602" y="173053"/>
                          <a:pt x="519316" y="84759"/>
                          <a:pt x="460997" y="34179"/>
                        </a:cubicBezTo>
                        <a:lnTo>
                          <a:pt x="460997" y="34179"/>
                        </a:lnTo>
                        <a:cubicBezTo>
                          <a:pt x="402658" y="-16401"/>
                          <a:pt x="314364" y="-10115"/>
                          <a:pt x="263784" y="48204"/>
                        </a:cubicBezTo>
                        <a:lnTo>
                          <a:pt x="34179" y="312988"/>
                        </a:lnTo>
                        <a:cubicBezTo>
                          <a:pt x="-16401" y="371327"/>
                          <a:pt x="-10115" y="459621"/>
                          <a:pt x="48204" y="510201"/>
                        </a:cubicBezTo>
                        <a:close/>
                      </a:path>
                    </a:pathLst>
                  </a:custGeom>
                  <a:solidFill>
                    <a:srgbClr val="48C6C6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6" name="Freeform: Shape 695">
                    <a:extLst>
                      <a:ext uri="{FF2B5EF4-FFF2-40B4-BE49-F238E27FC236}">
                        <a16:creationId xmlns:a16="http://schemas.microsoft.com/office/drawing/2014/main" id="{B7226F0B-4319-058C-B920-06F9DB75EFAC}"/>
                      </a:ext>
                    </a:extLst>
                  </p:cNvPr>
                  <p:cNvSpPr/>
                  <p:nvPr/>
                </p:nvSpPr>
                <p:spPr>
                  <a:xfrm>
                    <a:off x="10694676" y="963235"/>
                    <a:ext cx="147221" cy="147208"/>
                  </a:xfrm>
                  <a:custGeom>
                    <a:avLst/>
                    <a:gdLst>
                      <a:gd name="connsiteX0" fmla="*/ 18002 w 147221"/>
                      <a:gd name="connsiteY0" fmla="*/ 25381 h 147208"/>
                      <a:gd name="connsiteX1" fmla="*/ 25388 w 147221"/>
                      <a:gd name="connsiteY1" fmla="*/ 129213 h 147208"/>
                      <a:gd name="connsiteX2" fmla="*/ 129220 w 147221"/>
                      <a:gd name="connsiteY2" fmla="*/ 121827 h 147208"/>
                      <a:gd name="connsiteX3" fmla="*/ 121834 w 147221"/>
                      <a:gd name="connsiteY3" fmla="*/ 17996 h 147208"/>
                      <a:gd name="connsiteX4" fmla="*/ 18002 w 147221"/>
                      <a:gd name="connsiteY4" fmla="*/ 25381 h 147208"/>
                      <a:gd name="connsiteX5" fmla="*/ 40356 w 147221"/>
                      <a:gd name="connsiteY5" fmla="*/ 44769 h 147208"/>
                      <a:gd name="connsiteX6" fmla="*/ 102446 w 147221"/>
                      <a:gd name="connsiteY6" fmla="*/ 40349 h 147208"/>
                      <a:gd name="connsiteX7" fmla="*/ 106866 w 147221"/>
                      <a:gd name="connsiteY7" fmla="*/ 102440 h 147208"/>
                      <a:gd name="connsiteX8" fmla="*/ 44775 w 147221"/>
                      <a:gd name="connsiteY8" fmla="*/ 106859 h 147208"/>
                      <a:gd name="connsiteX9" fmla="*/ 40356 w 147221"/>
                      <a:gd name="connsiteY9" fmla="*/ 44769 h 1472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47221" h="147208">
                        <a:moveTo>
                          <a:pt x="18002" y="25381"/>
                        </a:moveTo>
                        <a:cubicBezTo>
                          <a:pt x="-8633" y="56083"/>
                          <a:pt x="-5333" y="102577"/>
                          <a:pt x="25388" y="129213"/>
                        </a:cubicBezTo>
                        <a:cubicBezTo>
                          <a:pt x="56109" y="155848"/>
                          <a:pt x="102584" y="152529"/>
                          <a:pt x="129220" y="121827"/>
                        </a:cubicBezTo>
                        <a:cubicBezTo>
                          <a:pt x="155855" y="91106"/>
                          <a:pt x="152555" y="44631"/>
                          <a:pt x="121834" y="17996"/>
                        </a:cubicBezTo>
                        <a:cubicBezTo>
                          <a:pt x="91113" y="-8640"/>
                          <a:pt x="44638" y="-5320"/>
                          <a:pt x="18002" y="25381"/>
                        </a:cubicBezTo>
                        <a:close/>
                        <a:moveTo>
                          <a:pt x="40356" y="44769"/>
                        </a:moveTo>
                        <a:cubicBezTo>
                          <a:pt x="56286" y="26403"/>
                          <a:pt x="84081" y="24419"/>
                          <a:pt x="102446" y="40349"/>
                        </a:cubicBezTo>
                        <a:cubicBezTo>
                          <a:pt x="120812" y="56279"/>
                          <a:pt x="122796" y="84074"/>
                          <a:pt x="106866" y="102440"/>
                        </a:cubicBezTo>
                        <a:cubicBezTo>
                          <a:pt x="90936" y="120806"/>
                          <a:pt x="63141" y="122790"/>
                          <a:pt x="44775" y="106859"/>
                        </a:cubicBezTo>
                        <a:cubicBezTo>
                          <a:pt x="26409" y="90929"/>
                          <a:pt x="24426" y="63135"/>
                          <a:pt x="40356" y="44769"/>
                        </a:cubicBezTo>
                        <a:close/>
                      </a:path>
                    </a:pathLst>
                  </a:custGeom>
                  <a:solidFill>
                    <a:srgbClr val="453B73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97" name="Freeform: Shape 696">
                  <a:extLst>
                    <a:ext uri="{FF2B5EF4-FFF2-40B4-BE49-F238E27FC236}">
                      <a16:creationId xmlns:a16="http://schemas.microsoft.com/office/drawing/2014/main" id="{FEA68CB5-9E94-A683-3216-0A3CA42CDC81}"/>
                    </a:ext>
                  </a:extLst>
                </p:cNvPr>
                <p:cNvSpPr/>
                <p:nvPr/>
              </p:nvSpPr>
              <p:spPr>
                <a:xfrm rot="10800000">
                  <a:off x="10391303" y="1203056"/>
                  <a:ext cx="254059" cy="236007"/>
                </a:xfrm>
                <a:custGeom>
                  <a:avLst/>
                  <a:gdLst>
                    <a:gd name="connsiteX0" fmla="*/ 0 w 254059"/>
                    <a:gd name="connsiteY0" fmla="*/ 0 h 236007"/>
                    <a:gd name="connsiteX1" fmla="*/ 254059 w 254059"/>
                    <a:gd name="connsiteY1" fmla="*/ 0 h 236007"/>
                    <a:gd name="connsiteX2" fmla="*/ 254059 w 254059"/>
                    <a:gd name="connsiteY2" fmla="*/ 108978 h 236007"/>
                    <a:gd name="connsiteX3" fmla="*/ 127030 w 254059"/>
                    <a:gd name="connsiteY3" fmla="*/ 236007 h 236007"/>
                    <a:gd name="connsiteX4" fmla="*/ 127030 w 254059"/>
                    <a:gd name="connsiteY4" fmla="*/ 236007 h 236007"/>
                    <a:gd name="connsiteX5" fmla="*/ 0 w 254059"/>
                    <a:gd name="connsiteY5" fmla="*/ 108978 h 236007"/>
                    <a:gd name="connsiteX6" fmla="*/ 0 w 254059"/>
                    <a:gd name="connsiteY6" fmla="*/ 0 h 236007"/>
                    <a:gd name="connsiteX7" fmla="*/ 0 w 254059"/>
                    <a:gd name="connsiteY7" fmla="*/ 0 h 2360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54059" h="236007">
                      <a:moveTo>
                        <a:pt x="0" y="0"/>
                      </a:moveTo>
                      <a:lnTo>
                        <a:pt x="254059" y="0"/>
                      </a:lnTo>
                      <a:lnTo>
                        <a:pt x="254059" y="108978"/>
                      </a:lnTo>
                      <a:cubicBezTo>
                        <a:pt x="254059" y="179083"/>
                        <a:pt x="197135" y="236007"/>
                        <a:pt x="127030" y="236007"/>
                      </a:cubicBezTo>
                      <a:lnTo>
                        <a:pt x="127030" y="236007"/>
                      </a:lnTo>
                      <a:cubicBezTo>
                        <a:pt x="56925" y="236007"/>
                        <a:pt x="0" y="179083"/>
                        <a:pt x="0" y="108978"/>
                      </a:cubicBez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53B73"/>
                </a:solidFill>
                <a:ln w="17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698" name="Graphic 510">
                  <a:extLst>
                    <a:ext uri="{FF2B5EF4-FFF2-40B4-BE49-F238E27FC236}">
                      <a16:creationId xmlns:a16="http://schemas.microsoft.com/office/drawing/2014/main" id="{988BE3CA-61BF-3B83-9986-2A01D66268CB}"/>
                    </a:ext>
                  </a:extLst>
                </p:cNvPr>
                <p:cNvGrpSpPr/>
                <p:nvPr/>
              </p:nvGrpSpPr>
              <p:grpSpPr>
                <a:xfrm>
                  <a:off x="10219586" y="1426256"/>
                  <a:ext cx="669928" cy="605487"/>
                  <a:chOff x="10219586" y="1426256"/>
                  <a:chExt cx="669928" cy="605487"/>
                </a:xfrm>
              </p:grpSpPr>
              <p:sp>
                <p:nvSpPr>
                  <p:cNvPr id="699" name="Freeform: Shape 698">
                    <a:extLst>
                      <a:ext uri="{FF2B5EF4-FFF2-40B4-BE49-F238E27FC236}">
                        <a16:creationId xmlns:a16="http://schemas.microsoft.com/office/drawing/2014/main" id="{9322FBD8-950A-BA9A-8B51-881367CB6D9B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0305779" y="1426256"/>
                    <a:ext cx="412085" cy="95424"/>
                  </a:xfrm>
                  <a:custGeom>
                    <a:avLst/>
                    <a:gdLst>
                      <a:gd name="connsiteX0" fmla="*/ 0 w 412085"/>
                      <a:gd name="connsiteY0" fmla="*/ 0 h 95424"/>
                      <a:gd name="connsiteX1" fmla="*/ 412085 w 412085"/>
                      <a:gd name="connsiteY1" fmla="*/ 0 h 95424"/>
                      <a:gd name="connsiteX2" fmla="*/ 412085 w 412085"/>
                      <a:gd name="connsiteY2" fmla="*/ 95424 h 95424"/>
                      <a:gd name="connsiteX3" fmla="*/ 0 w 412085"/>
                      <a:gd name="connsiteY3" fmla="*/ 95424 h 954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12085" h="95424">
                        <a:moveTo>
                          <a:pt x="0" y="0"/>
                        </a:moveTo>
                        <a:lnTo>
                          <a:pt x="412085" y="0"/>
                        </a:lnTo>
                        <a:lnTo>
                          <a:pt x="412085" y="95424"/>
                        </a:lnTo>
                        <a:lnTo>
                          <a:pt x="0" y="95424"/>
                        </a:lnTo>
                        <a:close/>
                      </a:path>
                    </a:pathLst>
                  </a:custGeom>
                  <a:solidFill>
                    <a:srgbClr val="453B73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700" name="Graphic 510">
                    <a:extLst>
                      <a:ext uri="{FF2B5EF4-FFF2-40B4-BE49-F238E27FC236}">
                        <a16:creationId xmlns:a16="http://schemas.microsoft.com/office/drawing/2014/main" id="{DC396D71-E8EF-25DF-8A2D-737FAE3BC1D5}"/>
                      </a:ext>
                    </a:extLst>
                  </p:cNvPr>
                  <p:cNvGrpSpPr/>
                  <p:nvPr/>
                </p:nvGrpSpPr>
                <p:grpSpPr>
                  <a:xfrm>
                    <a:off x="10236774" y="1472181"/>
                    <a:ext cx="636373" cy="538979"/>
                    <a:chOff x="10236774" y="1472181"/>
                    <a:chExt cx="636373" cy="538979"/>
                  </a:xfrm>
                </p:grpSpPr>
                <p:sp>
                  <p:nvSpPr>
                    <p:cNvPr id="701" name="Freeform: Shape 700">
                      <a:extLst>
                        <a:ext uri="{FF2B5EF4-FFF2-40B4-BE49-F238E27FC236}">
                          <a16:creationId xmlns:a16="http://schemas.microsoft.com/office/drawing/2014/main" id="{03DC13C0-07B1-ABC0-8563-497C85F344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236774" y="1559375"/>
                      <a:ext cx="578145" cy="285133"/>
                    </a:xfrm>
                    <a:custGeom>
                      <a:avLst/>
                      <a:gdLst>
                        <a:gd name="connsiteX0" fmla="*/ 452 w 578145"/>
                        <a:gd name="connsiteY0" fmla="*/ 0 h 285133"/>
                        <a:gd name="connsiteX1" fmla="*/ 577674 w 578145"/>
                        <a:gd name="connsiteY1" fmla="*/ 0 h 285133"/>
                        <a:gd name="connsiteX2" fmla="*/ 578145 w 578145"/>
                        <a:gd name="connsiteY2" fmla="*/ 8073 h 285133"/>
                        <a:gd name="connsiteX3" fmla="*/ 578145 w 578145"/>
                        <a:gd name="connsiteY3" fmla="*/ 285134 h 285133"/>
                        <a:gd name="connsiteX4" fmla="*/ 0 w 578145"/>
                        <a:gd name="connsiteY4" fmla="*/ 285134 h 285133"/>
                        <a:gd name="connsiteX5" fmla="*/ 0 w 578145"/>
                        <a:gd name="connsiteY5" fmla="*/ 8073 h 285133"/>
                        <a:gd name="connsiteX6" fmla="*/ 471 w 578145"/>
                        <a:gd name="connsiteY6" fmla="*/ 0 h 28513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578145" h="285133">
                          <a:moveTo>
                            <a:pt x="452" y="0"/>
                          </a:moveTo>
                          <a:lnTo>
                            <a:pt x="577674" y="0"/>
                          </a:lnTo>
                          <a:cubicBezTo>
                            <a:pt x="577968" y="2652"/>
                            <a:pt x="578145" y="5343"/>
                            <a:pt x="578145" y="8073"/>
                          </a:cubicBezTo>
                          <a:lnTo>
                            <a:pt x="578145" y="285134"/>
                          </a:lnTo>
                          <a:lnTo>
                            <a:pt x="0" y="285134"/>
                          </a:lnTo>
                          <a:lnTo>
                            <a:pt x="0" y="8073"/>
                          </a:lnTo>
                          <a:cubicBezTo>
                            <a:pt x="0" y="5343"/>
                            <a:pt x="157" y="2652"/>
                            <a:pt x="471" y="0"/>
                          </a:cubicBezTo>
                          <a:close/>
                        </a:path>
                      </a:pathLst>
                    </a:custGeom>
                    <a:solidFill>
                      <a:srgbClr val="48C6C6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2" name="Freeform: Shape 701">
                      <a:extLst>
                        <a:ext uri="{FF2B5EF4-FFF2-40B4-BE49-F238E27FC236}">
                          <a16:creationId xmlns:a16="http://schemas.microsoft.com/office/drawing/2014/main" id="{7B00B7BB-A028-C025-59A6-6FB7E3D5FFD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237442" y="1472181"/>
                      <a:ext cx="577221" cy="97722"/>
                    </a:xfrm>
                    <a:custGeom>
                      <a:avLst/>
                      <a:gdLst>
                        <a:gd name="connsiteX0" fmla="*/ 125890 w 577221"/>
                        <a:gd name="connsiteY0" fmla="*/ 0 h 97722"/>
                        <a:gd name="connsiteX1" fmla="*/ 451331 w 577221"/>
                        <a:gd name="connsiteY1" fmla="*/ 0 h 97722"/>
                        <a:gd name="connsiteX2" fmla="*/ 577222 w 577221"/>
                        <a:gd name="connsiteY2" fmla="*/ 97722 h 97722"/>
                        <a:gd name="connsiteX3" fmla="*/ 0 w 577221"/>
                        <a:gd name="connsiteY3" fmla="*/ 97722 h 97722"/>
                        <a:gd name="connsiteX4" fmla="*/ 125890 w 577221"/>
                        <a:gd name="connsiteY4" fmla="*/ 0 h 9772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77221" h="97722">
                          <a:moveTo>
                            <a:pt x="125890" y="0"/>
                          </a:moveTo>
                          <a:lnTo>
                            <a:pt x="451331" y="0"/>
                          </a:lnTo>
                          <a:cubicBezTo>
                            <a:pt x="520965" y="18916"/>
                            <a:pt x="571918" y="51503"/>
                            <a:pt x="577222" y="97722"/>
                          </a:cubicBezTo>
                          <a:lnTo>
                            <a:pt x="0" y="97722"/>
                          </a:lnTo>
                          <a:cubicBezTo>
                            <a:pt x="5323" y="51503"/>
                            <a:pt x="56276" y="18936"/>
                            <a:pt x="125890" y="0"/>
                          </a:cubicBezTo>
                          <a:close/>
                        </a:path>
                      </a:pathLst>
                    </a:custGeom>
                    <a:solidFill>
                      <a:srgbClr val="453B73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703" name="Freeform: Shape 702">
                    <a:extLst>
                      <a:ext uri="{FF2B5EF4-FFF2-40B4-BE49-F238E27FC236}">
                        <a16:creationId xmlns:a16="http://schemas.microsoft.com/office/drawing/2014/main" id="{B37045D2-DB9F-E3B4-A289-27536BD7306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0219586" y="1760221"/>
                    <a:ext cx="608630" cy="84306"/>
                  </a:xfrm>
                  <a:custGeom>
                    <a:avLst/>
                    <a:gdLst>
                      <a:gd name="connsiteX0" fmla="*/ 0 w 608630"/>
                      <a:gd name="connsiteY0" fmla="*/ 0 h 84306"/>
                      <a:gd name="connsiteX1" fmla="*/ 608630 w 608630"/>
                      <a:gd name="connsiteY1" fmla="*/ 0 h 84306"/>
                      <a:gd name="connsiteX2" fmla="*/ 608630 w 608630"/>
                      <a:gd name="connsiteY2" fmla="*/ 84306 h 84306"/>
                      <a:gd name="connsiteX3" fmla="*/ 0 w 608630"/>
                      <a:gd name="connsiteY3" fmla="*/ 84306 h 843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08630" h="84306">
                        <a:moveTo>
                          <a:pt x="0" y="0"/>
                        </a:moveTo>
                        <a:lnTo>
                          <a:pt x="608630" y="0"/>
                        </a:lnTo>
                        <a:lnTo>
                          <a:pt x="608630" y="84306"/>
                        </a:lnTo>
                        <a:lnTo>
                          <a:pt x="0" y="84306"/>
                        </a:lnTo>
                        <a:close/>
                      </a:path>
                    </a:pathLst>
                  </a:custGeom>
                  <a:solidFill>
                    <a:srgbClr val="453B73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704" name="Graphic 510">
                    <a:extLst>
                      <a:ext uri="{FF2B5EF4-FFF2-40B4-BE49-F238E27FC236}">
                        <a16:creationId xmlns:a16="http://schemas.microsoft.com/office/drawing/2014/main" id="{2A98A5A4-2CE5-D57B-03E4-06FCAE53F8E7}"/>
                      </a:ext>
                    </a:extLst>
                  </p:cNvPr>
                  <p:cNvGrpSpPr/>
                  <p:nvPr/>
                </p:nvGrpSpPr>
                <p:grpSpPr>
                  <a:xfrm>
                    <a:off x="10407410" y="1608383"/>
                    <a:ext cx="208297" cy="45039"/>
                    <a:chOff x="10407410" y="1608383"/>
                    <a:chExt cx="208297" cy="45039"/>
                  </a:xfrm>
                  <a:solidFill>
                    <a:srgbClr val="453B73"/>
                  </a:solidFill>
                </p:grpSpPr>
                <p:sp>
                  <p:nvSpPr>
                    <p:cNvPr id="705" name="Freeform: Shape 704">
                      <a:extLst>
                        <a:ext uri="{FF2B5EF4-FFF2-40B4-BE49-F238E27FC236}">
                          <a16:creationId xmlns:a16="http://schemas.microsoft.com/office/drawing/2014/main" id="{0D150632-EDB2-117F-73AB-4B29F82E7F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565534" y="1608383"/>
                      <a:ext cx="31114" cy="31113"/>
                    </a:xfrm>
                    <a:custGeom>
                      <a:avLst/>
                      <a:gdLst>
                        <a:gd name="connsiteX0" fmla="*/ 15557 w 31114"/>
                        <a:gd name="connsiteY0" fmla="*/ 31114 h 31113"/>
                        <a:gd name="connsiteX1" fmla="*/ 15557 w 31114"/>
                        <a:gd name="connsiteY1" fmla="*/ 31114 h 31113"/>
                        <a:gd name="connsiteX2" fmla="*/ 31114 w 31114"/>
                        <a:gd name="connsiteY2" fmla="*/ 15557 h 31113"/>
                        <a:gd name="connsiteX3" fmla="*/ 31114 w 31114"/>
                        <a:gd name="connsiteY3" fmla="*/ 15557 h 31113"/>
                        <a:gd name="connsiteX4" fmla="*/ 15557 w 31114"/>
                        <a:gd name="connsiteY4" fmla="*/ 0 h 31113"/>
                        <a:gd name="connsiteX5" fmla="*/ 15557 w 31114"/>
                        <a:gd name="connsiteY5" fmla="*/ 0 h 31113"/>
                        <a:gd name="connsiteX6" fmla="*/ 0 w 31114"/>
                        <a:gd name="connsiteY6" fmla="*/ 15557 h 31113"/>
                        <a:gd name="connsiteX7" fmla="*/ 0 w 31114"/>
                        <a:gd name="connsiteY7" fmla="*/ 15557 h 31113"/>
                        <a:gd name="connsiteX8" fmla="*/ 15557 w 31114"/>
                        <a:gd name="connsiteY8" fmla="*/ 31114 h 311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31114" h="31113">
                          <a:moveTo>
                            <a:pt x="15557" y="31114"/>
                          </a:moveTo>
                          <a:lnTo>
                            <a:pt x="15557" y="31114"/>
                          </a:lnTo>
                          <a:cubicBezTo>
                            <a:pt x="24141" y="31114"/>
                            <a:pt x="31114" y="24160"/>
                            <a:pt x="31114" y="15557"/>
                          </a:cubicBezTo>
                          <a:lnTo>
                            <a:pt x="31114" y="15557"/>
                          </a:lnTo>
                          <a:cubicBezTo>
                            <a:pt x="31114" y="6973"/>
                            <a:pt x="24161" y="0"/>
                            <a:pt x="15557" y="0"/>
                          </a:cubicBezTo>
                          <a:lnTo>
                            <a:pt x="15557" y="0"/>
                          </a:lnTo>
                          <a:cubicBezTo>
                            <a:pt x="6973" y="0"/>
                            <a:pt x="0" y="6953"/>
                            <a:pt x="0" y="15557"/>
                          </a:cubicBezTo>
                          <a:lnTo>
                            <a:pt x="0" y="15557"/>
                          </a:lnTo>
                          <a:cubicBezTo>
                            <a:pt x="0" y="24141"/>
                            <a:pt x="6954" y="31114"/>
                            <a:pt x="15557" y="31114"/>
                          </a:cubicBezTo>
                          <a:close/>
                        </a:path>
                      </a:pathLst>
                    </a:custGeom>
                    <a:solidFill>
                      <a:srgbClr val="453B73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6" name="Freeform: Shape 705">
                      <a:extLst>
                        <a:ext uri="{FF2B5EF4-FFF2-40B4-BE49-F238E27FC236}">
                          <a16:creationId xmlns:a16="http://schemas.microsoft.com/office/drawing/2014/main" id="{AFB00DCC-7F89-DE6C-15D1-E44822CFBE5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512813" y="1608383"/>
                      <a:ext cx="31114" cy="31113"/>
                    </a:xfrm>
                    <a:custGeom>
                      <a:avLst/>
                      <a:gdLst>
                        <a:gd name="connsiteX0" fmla="*/ 15557 w 31114"/>
                        <a:gd name="connsiteY0" fmla="*/ 31114 h 31113"/>
                        <a:gd name="connsiteX1" fmla="*/ 15557 w 31114"/>
                        <a:gd name="connsiteY1" fmla="*/ 31114 h 31113"/>
                        <a:gd name="connsiteX2" fmla="*/ 31114 w 31114"/>
                        <a:gd name="connsiteY2" fmla="*/ 15557 h 31113"/>
                        <a:gd name="connsiteX3" fmla="*/ 31114 w 31114"/>
                        <a:gd name="connsiteY3" fmla="*/ 15557 h 31113"/>
                        <a:gd name="connsiteX4" fmla="*/ 15557 w 31114"/>
                        <a:gd name="connsiteY4" fmla="*/ 0 h 31113"/>
                        <a:gd name="connsiteX5" fmla="*/ 15557 w 31114"/>
                        <a:gd name="connsiteY5" fmla="*/ 0 h 31113"/>
                        <a:gd name="connsiteX6" fmla="*/ 0 w 31114"/>
                        <a:gd name="connsiteY6" fmla="*/ 15557 h 31113"/>
                        <a:gd name="connsiteX7" fmla="*/ 0 w 31114"/>
                        <a:gd name="connsiteY7" fmla="*/ 15557 h 31113"/>
                        <a:gd name="connsiteX8" fmla="*/ 15557 w 31114"/>
                        <a:gd name="connsiteY8" fmla="*/ 31114 h 311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31114" h="31113">
                          <a:moveTo>
                            <a:pt x="15557" y="31114"/>
                          </a:moveTo>
                          <a:lnTo>
                            <a:pt x="15557" y="31114"/>
                          </a:lnTo>
                          <a:cubicBezTo>
                            <a:pt x="24141" y="31114"/>
                            <a:pt x="31114" y="24160"/>
                            <a:pt x="31114" y="15557"/>
                          </a:cubicBezTo>
                          <a:lnTo>
                            <a:pt x="31114" y="15557"/>
                          </a:lnTo>
                          <a:cubicBezTo>
                            <a:pt x="31114" y="6973"/>
                            <a:pt x="24161" y="0"/>
                            <a:pt x="15557" y="0"/>
                          </a:cubicBezTo>
                          <a:lnTo>
                            <a:pt x="15557" y="0"/>
                          </a:lnTo>
                          <a:cubicBezTo>
                            <a:pt x="6973" y="0"/>
                            <a:pt x="0" y="6953"/>
                            <a:pt x="0" y="15557"/>
                          </a:cubicBezTo>
                          <a:lnTo>
                            <a:pt x="0" y="15557"/>
                          </a:lnTo>
                          <a:cubicBezTo>
                            <a:pt x="0" y="24141"/>
                            <a:pt x="6954" y="31114"/>
                            <a:pt x="15557" y="31114"/>
                          </a:cubicBezTo>
                          <a:close/>
                        </a:path>
                      </a:pathLst>
                    </a:custGeom>
                    <a:solidFill>
                      <a:srgbClr val="453B73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7" name="Freeform: Shape 706">
                      <a:extLst>
                        <a:ext uri="{FF2B5EF4-FFF2-40B4-BE49-F238E27FC236}">
                          <a16:creationId xmlns:a16="http://schemas.microsoft.com/office/drawing/2014/main" id="{B19D66A3-F21E-7311-295D-0B4D496987D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460112" y="1608383"/>
                      <a:ext cx="31114" cy="31113"/>
                    </a:xfrm>
                    <a:custGeom>
                      <a:avLst/>
                      <a:gdLst>
                        <a:gd name="connsiteX0" fmla="*/ 15557 w 31114"/>
                        <a:gd name="connsiteY0" fmla="*/ 31114 h 31113"/>
                        <a:gd name="connsiteX1" fmla="*/ 15557 w 31114"/>
                        <a:gd name="connsiteY1" fmla="*/ 31114 h 31113"/>
                        <a:gd name="connsiteX2" fmla="*/ 31114 w 31114"/>
                        <a:gd name="connsiteY2" fmla="*/ 15557 h 31113"/>
                        <a:gd name="connsiteX3" fmla="*/ 31114 w 31114"/>
                        <a:gd name="connsiteY3" fmla="*/ 15557 h 31113"/>
                        <a:gd name="connsiteX4" fmla="*/ 15557 w 31114"/>
                        <a:gd name="connsiteY4" fmla="*/ 0 h 31113"/>
                        <a:gd name="connsiteX5" fmla="*/ 15557 w 31114"/>
                        <a:gd name="connsiteY5" fmla="*/ 0 h 31113"/>
                        <a:gd name="connsiteX6" fmla="*/ 0 w 31114"/>
                        <a:gd name="connsiteY6" fmla="*/ 15557 h 31113"/>
                        <a:gd name="connsiteX7" fmla="*/ 0 w 31114"/>
                        <a:gd name="connsiteY7" fmla="*/ 15557 h 31113"/>
                        <a:gd name="connsiteX8" fmla="*/ 15557 w 31114"/>
                        <a:gd name="connsiteY8" fmla="*/ 31114 h 311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31114" h="31113">
                          <a:moveTo>
                            <a:pt x="15557" y="31114"/>
                          </a:moveTo>
                          <a:lnTo>
                            <a:pt x="15557" y="31114"/>
                          </a:lnTo>
                          <a:cubicBezTo>
                            <a:pt x="24141" y="31114"/>
                            <a:pt x="31114" y="24160"/>
                            <a:pt x="31114" y="15557"/>
                          </a:cubicBezTo>
                          <a:lnTo>
                            <a:pt x="31114" y="15557"/>
                          </a:lnTo>
                          <a:cubicBezTo>
                            <a:pt x="31114" y="6973"/>
                            <a:pt x="24160" y="0"/>
                            <a:pt x="15557" y="0"/>
                          </a:cubicBezTo>
                          <a:lnTo>
                            <a:pt x="15557" y="0"/>
                          </a:lnTo>
                          <a:cubicBezTo>
                            <a:pt x="6973" y="0"/>
                            <a:pt x="0" y="6953"/>
                            <a:pt x="0" y="15557"/>
                          </a:cubicBezTo>
                          <a:lnTo>
                            <a:pt x="0" y="15557"/>
                          </a:lnTo>
                          <a:cubicBezTo>
                            <a:pt x="0" y="24141"/>
                            <a:pt x="6953" y="31114"/>
                            <a:pt x="15557" y="31114"/>
                          </a:cubicBezTo>
                          <a:close/>
                        </a:path>
                      </a:pathLst>
                    </a:custGeom>
                    <a:solidFill>
                      <a:srgbClr val="453B73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8" name="Freeform: Shape 707">
                      <a:extLst>
                        <a:ext uri="{FF2B5EF4-FFF2-40B4-BE49-F238E27FC236}">
                          <a16:creationId xmlns:a16="http://schemas.microsoft.com/office/drawing/2014/main" id="{B461FAC8-B089-A064-3C21-D595436680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407410" y="1608383"/>
                      <a:ext cx="31114" cy="31113"/>
                    </a:xfrm>
                    <a:custGeom>
                      <a:avLst/>
                      <a:gdLst>
                        <a:gd name="connsiteX0" fmla="*/ 15557 w 31114"/>
                        <a:gd name="connsiteY0" fmla="*/ 31114 h 31113"/>
                        <a:gd name="connsiteX1" fmla="*/ 15557 w 31114"/>
                        <a:gd name="connsiteY1" fmla="*/ 31114 h 31113"/>
                        <a:gd name="connsiteX2" fmla="*/ 31114 w 31114"/>
                        <a:gd name="connsiteY2" fmla="*/ 15557 h 31113"/>
                        <a:gd name="connsiteX3" fmla="*/ 31114 w 31114"/>
                        <a:gd name="connsiteY3" fmla="*/ 15557 h 31113"/>
                        <a:gd name="connsiteX4" fmla="*/ 15557 w 31114"/>
                        <a:gd name="connsiteY4" fmla="*/ 0 h 31113"/>
                        <a:gd name="connsiteX5" fmla="*/ 15557 w 31114"/>
                        <a:gd name="connsiteY5" fmla="*/ 0 h 31113"/>
                        <a:gd name="connsiteX6" fmla="*/ 0 w 31114"/>
                        <a:gd name="connsiteY6" fmla="*/ 15557 h 31113"/>
                        <a:gd name="connsiteX7" fmla="*/ 0 w 31114"/>
                        <a:gd name="connsiteY7" fmla="*/ 15557 h 31113"/>
                        <a:gd name="connsiteX8" fmla="*/ 15557 w 31114"/>
                        <a:gd name="connsiteY8" fmla="*/ 31114 h 311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31114" h="31113">
                          <a:moveTo>
                            <a:pt x="15557" y="31114"/>
                          </a:moveTo>
                          <a:lnTo>
                            <a:pt x="15557" y="31114"/>
                          </a:lnTo>
                          <a:cubicBezTo>
                            <a:pt x="24141" y="31114"/>
                            <a:pt x="31114" y="24160"/>
                            <a:pt x="31114" y="15557"/>
                          </a:cubicBezTo>
                          <a:lnTo>
                            <a:pt x="31114" y="15557"/>
                          </a:lnTo>
                          <a:cubicBezTo>
                            <a:pt x="31114" y="6973"/>
                            <a:pt x="24161" y="0"/>
                            <a:pt x="15557" y="0"/>
                          </a:cubicBezTo>
                          <a:lnTo>
                            <a:pt x="15557" y="0"/>
                          </a:lnTo>
                          <a:cubicBezTo>
                            <a:pt x="6973" y="0"/>
                            <a:pt x="0" y="6953"/>
                            <a:pt x="0" y="15557"/>
                          </a:cubicBezTo>
                          <a:lnTo>
                            <a:pt x="0" y="15557"/>
                          </a:lnTo>
                          <a:cubicBezTo>
                            <a:pt x="0" y="24141"/>
                            <a:pt x="6954" y="31114"/>
                            <a:pt x="15557" y="31114"/>
                          </a:cubicBezTo>
                          <a:close/>
                        </a:path>
                      </a:pathLst>
                    </a:custGeom>
                    <a:solidFill>
                      <a:srgbClr val="453B73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709" name="Freeform: Shape 708">
                    <a:extLst>
                      <a:ext uri="{FF2B5EF4-FFF2-40B4-BE49-F238E27FC236}">
                        <a16:creationId xmlns:a16="http://schemas.microsoft.com/office/drawing/2014/main" id="{80D93A20-F767-66AE-0265-BD0D9E4D7F90}"/>
                      </a:ext>
                    </a:extLst>
                  </p:cNvPr>
                  <p:cNvSpPr/>
                  <p:nvPr/>
                </p:nvSpPr>
                <p:spPr>
                  <a:xfrm>
                    <a:off x="10656952" y="1661143"/>
                    <a:ext cx="93244" cy="85622"/>
                  </a:xfrm>
                  <a:custGeom>
                    <a:avLst/>
                    <a:gdLst>
                      <a:gd name="connsiteX0" fmla="*/ 0 w 93244"/>
                      <a:gd name="connsiteY0" fmla="*/ 0 h 85622"/>
                      <a:gd name="connsiteX1" fmla="*/ 93244 w 93244"/>
                      <a:gd name="connsiteY1" fmla="*/ 0 h 85622"/>
                      <a:gd name="connsiteX2" fmla="*/ 93244 w 93244"/>
                      <a:gd name="connsiteY2" fmla="*/ 85623 h 85622"/>
                      <a:gd name="connsiteX3" fmla="*/ 0 w 93244"/>
                      <a:gd name="connsiteY3" fmla="*/ 85623 h 85622"/>
                      <a:gd name="connsiteX4" fmla="*/ 0 w 93244"/>
                      <a:gd name="connsiteY4" fmla="*/ 0 h 85622"/>
                      <a:gd name="connsiteX5" fmla="*/ 91791 w 93244"/>
                      <a:gd name="connsiteY5" fmla="*/ 1434 h 85622"/>
                      <a:gd name="connsiteX6" fmla="*/ 1434 w 93244"/>
                      <a:gd name="connsiteY6" fmla="*/ 1434 h 85622"/>
                      <a:gd name="connsiteX7" fmla="*/ 1434 w 93244"/>
                      <a:gd name="connsiteY7" fmla="*/ 84169 h 85622"/>
                      <a:gd name="connsiteX8" fmla="*/ 91791 w 93244"/>
                      <a:gd name="connsiteY8" fmla="*/ 84169 h 85622"/>
                      <a:gd name="connsiteX9" fmla="*/ 91791 w 93244"/>
                      <a:gd name="connsiteY9" fmla="*/ 1434 h 856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93244" h="85622">
                        <a:moveTo>
                          <a:pt x="0" y="0"/>
                        </a:moveTo>
                        <a:lnTo>
                          <a:pt x="93244" y="0"/>
                        </a:lnTo>
                        <a:lnTo>
                          <a:pt x="93244" y="85623"/>
                        </a:lnTo>
                        <a:lnTo>
                          <a:pt x="0" y="85623"/>
                        </a:lnTo>
                        <a:lnTo>
                          <a:pt x="0" y="0"/>
                        </a:lnTo>
                        <a:close/>
                        <a:moveTo>
                          <a:pt x="91791" y="1434"/>
                        </a:moveTo>
                        <a:lnTo>
                          <a:pt x="1434" y="1434"/>
                        </a:lnTo>
                        <a:lnTo>
                          <a:pt x="1434" y="84169"/>
                        </a:lnTo>
                        <a:lnTo>
                          <a:pt x="91791" y="84169"/>
                        </a:lnTo>
                        <a:lnTo>
                          <a:pt x="91791" y="1434"/>
                        </a:lnTo>
                        <a:close/>
                      </a:path>
                    </a:pathLst>
                  </a:custGeom>
                  <a:solidFill>
                    <a:srgbClr val="453B73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10" name="Graphic 510">
                  <a:extLst>
                    <a:ext uri="{FF2B5EF4-FFF2-40B4-BE49-F238E27FC236}">
                      <a16:creationId xmlns:a16="http://schemas.microsoft.com/office/drawing/2014/main" id="{A7A9588C-533C-8AA1-612A-D19945AD37DB}"/>
                    </a:ext>
                  </a:extLst>
                </p:cNvPr>
                <p:cNvGrpSpPr/>
                <p:nvPr/>
              </p:nvGrpSpPr>
              <p:grpSpPr>
                <a:xfrm>
                  <a:off x="10416249" y="1256190"/>
                  <a:ext cx="217680" cy="225713"/>
                  <a:chOff x="10416249" y="1256190"/>
                  <a:chExt cx="217680" cy="225713"/>
                </a:xfrm>
                <a:solidFill>
                  <a:srgbClr val="48C6C6"/>
                </a:solidFill>
              </p:grpSpPr>
              <p:sp>
                <p:nvSpPr>
                  <p:cNvPr id="711" name="Freeform: Shape 710">
                    <a:extLst>
                      <a:ext uri="{FF2B5EF4-FFF2-40B4-BE49-F238E27FC236}">
                        <a16:creationId xmlns:a16="http://schemas.microsoft.com/office/drawing/2014/main" id="{D90BAF22-B39D-32FF-96C5-525B8DD6941A}"/>
                      </a:ext>
                    </a:extLst>
                  </p:cNvPr>
                  <p:cNvSpPr/>
                  <p:nvPr/>
                </p:nvSpPr>
                <p:spPr>
                  <a:xfrm>
                    <a:off x="10446480" y="1263320"/>
                    <a:ext cx="139227" cy="139247"/>
                  </a:xfrm>
                  <a:custGeom>
                    <a:avLst/>
                    <a:gdLst>
                      <a:gd name="connsiteX0" fmla="*/ 10332 w 139227"/>
                      <a:gd name="connsiteY0" fmla="*/ 30741 h 139247"/>
                      <a:gd name="connsiteX1" fmla="*/ 0 w 139227"/>
                      <a:gd name="connsiteY1" fmla="*/ 56139 h 139247"/>
                      <a:gd name="connsiteX2" fmla="*/ 7602 w 139227"/>
                      <a:gd name="connsiteY2" fmla="*/ 57612 h 139247"/>
                      <a:gd name="connsiteX3" fmla="*/ 7759 w 139227"/>
                      <a:gd name="connsiteY3" fmla="*/ 82499 h 139247"/>
                      <a:gd name="connsiteX4" fmla="*/ 196 w 139227"/>
                      <a:gd name="connsiteY4" fmla="*/ 84071 h 139247"/>
                      <a:gd name="connsiteX5" fmla="*/ 10823 w 139227"/>
                      <a:gd name="connsiteY5" fmla="*/ 109331 h 139247"/>
                      <a:gd name="connsiteX6" fmla="*/ 12257 w 139227"/>
                      <a:gd name="connsiteY6" fmla="*/ 108369 h 139247"/>
                      <a:gd name="connsiteX7" fmla="*/ 17246 w 139227"/>
                      <a:gd name="connsiteY7" fmla="*/ 104990 h 139247"/>
                      <a:gd name="connsiteX8" fmla="*/ 34964 w 139227"/>
                      <a:gd name="connsiteY8" fmla="*/ 122453 h 139247"/>
                      <a:gd name="connsiteX9" fmla="*/ 30702 w 139227"/>
                      <a:gd name="connsiteY9" fmla="*/ 128935 h 139247"/>
                      <a:gd name="connsiteX10" fmla="*/ 56100 w 139227"/>
                      <a:gd name="connsiteY10" fmla="*/ 139247 h 139247"/>
                      <a:gd name="connsiteX11" fmla="*/ 57573 w 139227"/>
                      <a:gd name="connsiteY11" fmla="*/ 131645 h 139247"/>
                      <a:gd name="connsiteX12" fmla="*/ 82441 w 139227"/>
                      <a:gd name="connsiteY12" fmla="*/ 131508 h 139247"/>
                      <a:gd name="connsiteX13" fmla="*/ 84012 w 139227"/>
                      <a:gd name="connsiteY13" fmla="*/ 139070 h 139247"/>
                      <a:gd name="connsiteX14" fmla="*/ 109292 w 139227"/>
                      <a:gd name="connsiteY14" fmla="*/ 128404 h 139247"/>
                      <a:gd name="connsiteX15" fmla="*/ 109273 w 139227"/>
                      <a:gd name="connsiteY15" fmla="*/ 128404 h 139247"/>
                      <a:gd name="connsiteX16" fmla="*/ 108035 w 139227"/>
                      <a:gd name="connsiteY16" fmla="*/ 126519 h 139247"/>
                      <a:gd name="connsiteX17" fmla="*/ 104971 w 139227"/>
                      <a:gd name="connsiteY17" fmla="*/ 121981 h 139247"/>
                      <a:gd name="connsiteX18" fmla="*/ 122414 w 139227"/>
                      <a:gd name="connsiteY18" fmla="*/ 104283 h 139247"/>
                      <a:gd name="connsiteX19" fmla="*/ 128896 w 139227"/>
                      <a:gd name="connsiteY19" fmla="*/ 108545 h 139247"/>
                      <a:gd name="connsiteX20" fmla="*/ 139228 w 139227"/>
                      <a:gd name="connsiteY20" fmla="*/ 83108 h 139247"/>
                      <a:gd name="connsiteX21" fmla="*/ 131626 w 139227"/>
                      <a:gd name="connsiteY21" fmla="*/ 81635 h 139247"/>
                      <a:gd name="connsiteX22" fmla="*/ 131469 w 139227"/>
                      <a:gd name="connsiteY22" fmla="*/ 56787 h 139247"/>
                      <a:gd name="connsiteX23" fmla="*/ 139031 w 139227"/>
                      <a:gd name="connsiteY23" fmla="*/ 55216 h 139247"/>
                      <a:gd name="connsiteX24" fmla="*/ 128365 w 139227"/>
                      <a:gd name="connsiteY24" fmla="*/ 29935 h 139247"/>
                      <a:gd name="connsiteX25" fmla="*/ 121942 w 139227"/>
                      <a:gd name="connsiteY25" fmla="*/ 34257 h 139247"/>
                      <a:gd name="connsiteX26" fmla="*/ 104244 w 139227"/>
                      <a:gd name="connsiteY26" fmla="*/ 16814 h 139247"/>
                      <a:gd name="connsiteX27" fmla="*/ 108507 w 139227"/>
                      <a:gd name="connsiteY27" fmla="*/ 10332 h 139247"/>
                      <a:gd name="connsiteX28" fmla="*/ 83069 w 139227"/>
                      <a:gd name="connsiteY28" fmla="*/ 0 h 139247"/>
                      <a:gd name="connsiteX29" fmla="*/ 81596 w 139227"/>
                      <a:gd name="connsiteY29" fmla="*/ 7602 h 139247"/>
                      <a:gd name="connsiteX30" fmla="*/ 56748 w 139227"/>
                      <a:gd name="connsiteY30" fmla="*/ 7759 h 139247"/>
                      <a:gd name="connsiteX31" fmla="*/ 55176 w 139227"/>
                      <a:gd name="connsiteY31" fmla="*/ 196 h 139247"/>
                      <a:gd name="connsiteX32" fmla="*/ 29896 w 139227"/>
                      <a:gd name="connsiteY32" fmla="*/ 10862 h 139247"/>
                      <a:gd name="connsiteX33" fmla="*/ 29936 w 139227"/>
                      <a:gd name="connsiteY33" fmla="*/ 10921 h 139247"/>
                      <a:gd name="connsiteX34" fmla="*/ 32784 w 139227"/>
                      <a:gd name="connsiteY34" fmla="*/ 15144 h 139247"/>
                      <a:gd name="connsiteX35" fmla="*/ 34218 w 139227"/>
                      <a:gd name="connsiteY35" fmla="*/ 17286 h 139247"/>
                      <a:gd name="connsiteX36" fmla="*/ 16775 w 139227"/>
                      <a:gd name="connsiteY36" fmla="*/ 34984 h 139247"/>
                      <a:gd name="connsiteX37" fmla="*/ 10293 w 139227"/>
                      <a:gd name="connsiteY37" fmla="*/ 30721 h 139247"/>
                      <a:gd name="connsiteX38" fmla="*/ 40975 w 139227"/>
                      <a:gd name="connsiteY38" fmla="*/ 50855 h 139247"/>
                      <a:gd name="connsiteX39" fmla="*/ 88432 w 139227"/>
                      <a:gd name="connsiteY39" fmla="*/ 40994 h 139247"/>
                      <a:gd name="connsiteX40" fmla="*/ 98312 w 139227"/>
                      <a:gd name="connsiteY40" fmla="*/ 88471 h 139247"/>
                      <a:gd name="connsiteX41" fmla="*/ 50816 w 139227"/>
                      <a:gd name="connsiteY41" fmla="*/ 98331 h 139247"/>
                      <a:gd name="connsiteX42" fmla="*/ 40975 w 139227"/>
                      <a:gd name="connsiteY42" fmla="*/ 50855 h 1392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</a:cxnLst>
                    <a:rect l="l" t="t" r="r" b="b"/>
                    <a:pathLst>
                      <a:path w="139227" h="139247">
                        <a:moveTo>
                          <a:pt x="10332" y="30741"/>
                        </a:moveTo>
                        <a:cubicBezTo>
                          <a:pt x="5107" y="38696"/>
                          <a:pt x="1689" y="47339"/>
                          <a:pt x="0" y="56139"/>
                        </a:cubicBezTo>
                        <a:lnTo>
                          <a:pt x="7602" y="57612"/>
                        </a:lnTo>
                        <a:cubicBezTo>
                          <a:pt x="5991" y="65901"/>
                          <a:pt x="6089" y="74367"/>
                          <a:pt x="7759" y="82499"/>
                        </a:cubicBezTo>
                        <a:lnTo>
                          <a:pt x="196" y="84071"/>
                        </a:lnTo>
                        <a:cubicBezTo>
                          <a:pt x="2063" y="93028"/>
                          <a:pt x="5618" y="101631"/>
                          <a:pt x="10823" y="109331"/>
                        </a:cubicBezTo>
                        <a:lnTo>
                          <a:pt x="12257" y="108369"/>
                        </a:lnTo>
                        <a:lnTo>
                          <a:pt x="17246" y="104990"/>
                        </a:lnTo>
                        <a:cubicBezTo>
                          <a:pt x="21784" y="111728"/>
                          <a:pt x="27736" y="117719"/>
                          <a:pt x="34964" y="122453"/>
                        </a:cubicBezTo>
                        <a:lnTo>
                          <a:pt x="30702" y="128935"/>
                        </a:lnTo>
                        <a:cubicBezTo>
                          <a:pt x="38657" y="134160"/>
                          <a:pt x="47300" y="137577"/>
                          <a:pt x="56100" y="139247"/>
                        </a:cubicBezTo>
                        <a:lnTo>
                          <a:pt x="57573" y="131645"/>
                        </a:lnTo>
                        <a:cubicBezTo>
                          <a:pt x="65843" y="133276"/>
                          <a:pt x="74328" y="133177"/>
                          <a:pt x="82441" y="131508"/>
                        </a:cubicBezTo>
                        <a:lnTo>
                          <a:pt x="84012" y="139070"/>
                        </a:lnTo>
                        <a:cubicBezTo>
                          <a:pt x="92969" y="137204"/>
                          <a:pt x="101592" y="133610"/>
                          <a:pt x="109292" y="128404"/>
                        </a:cubicBezTo>
                        <a:lnTo>
                          <a:pt x="109273" y="128404"/>
                        </a:lnTo>
                        <a:cubicBezTo>
                          <a:pt x="109273" y="128404"/>
                          <a:pt x="108035" y="126519"/>
                          <a:pt x="108035" y="126519"/>
                        </a:cubicBezTo>
                        <a:lnTo>
                          <a:pt x="104971" y="121981"/>
                        </a:lnTo>
                        <a:cubicBezTo>
                          <a:pt x="111708" y="117444"/>
                          <a:pt x="117680" y="111512"/>
                          <a:pt x="122414" y="104283"/>
                        </a:cubicBezTo>
                        <a:lnTo>
                          <a:pt x="128896" y="108545"/>
                        </a:lnTo>
                        <a:cubicBezTo>
                          <a:pt x="134121" y="100590"/>
                          <a:pt x="137539" y="91928"/>
                          <a:pt x="139228" y="83108"/>
                        </a:cubicBezTo>
                        <a:lnTo>
                          <a:pt x="131626" y="81635"/>
                        </a:lnTo>
                        <a:cubicBezTo>
                          <a:pt x="133256" y="73365"/>
                          <a:pt x="133139" y="64919"/>
                          <a:pt x="131469" y="56787"/>
                        </a:cubicBezTo>
                        <a:lnTo>
                          <a:pt x="139031" y="55216"/>
                        </a:lnTo>
                        <a:cubicBezTo>
                          <a:pt x="137165" y="46259"/>
                          <a:pt x="133571" y="37635"/>
                          <a:pt x="128365" y="29935"/>
                        </a:cubicBezTo>
                        <a:lnTo>
                          <a:pt x="121942" y="34257"/>
                        </a:lnTo>
                        <a:cubicBezTo>
                          <a:pt x="117405" y="27519"/>
                          <a:pt x="111473" y="21548"/>
                          <a:pt x="104244" y="16814"/>
                        </a:cubicBezTo>
                        <a:lnTo>
                          <a:pt x="108507" y="10332"/>
                        </a:lnTo>
                        <a:cubicBezTo>
                          <a:pt x="100551" y="5107"/>
                          <a:pt x="91889" y="1689"/>
                          <a:pt x="83069" y="0"/>
                        </a:cubicBezTo>
                        <a:lnTo>
                          <a:pt x="81596" y="7602"/>
                        </a:lnTo>
                        <a:cubicBezTo>
                          <a:pt x="73327" y="5971"/>
                          <a:pt x="64880" y="6089"/>
                          <a:pt x="56748" y="7759"/>
                        </a:cubicBezTo>
                        <a:lnTo>
                          <a:pt x="55176" y="196"/>
                        </a:lnTo>
                        <a:cubicBezTo>
                          <a:pt x="46200" y="2043"/>
                          <a:pt x="37596" y="5657"/>
                          <a:pt x="29896" y="10862"/>
                        </a:cubicBezTo>
                        <a:lnTo>
                          <a:pt x="29936" y="10921"/>
                        </a:lnTo>
                        <a:lnTo>
                          <a:pt x="32784" y="15144"/>
                        </a:lnTo>
                        <a:lnTo>
                          <a:pt x="34218" y="17286"/>
                        </a:lnTo>
                        <a:cubicBezTo>
                          <a:pt x="27480" y="21823"/>
                          <a:pt x="21489" y="27775"/>
                          <a:pt x="16775" y="34984"/>
                        </a:cubicBezTo>
                        <a:lnTo>
                          <a:pt x="10293" y="30721"/>
                        </a:lnTo>
                        <a:close/>
                        <a:moveTo>
                          <a:pt x="40975" y="50855"/>
                        </a:moveTo>
                        <a:cubicBezTo>
                          <a:pt x="51366" y="35023"/>
                          <a:pt x="72600" y="30623"/>
                          <a:pt x="88432" y="40994"/>
                        </a:cubicBezTo>
                        <a:cubicBezTo>
                          <a:pt x="104283" y="51405"/>
                          <a:pt x="108703" y="72639"/>
                          <a:pt x="98312" y="88471"/>
                        </a:cubicBezTo>
                        <a:cubicBezTo>
                          <a:pt x="87901" y="104322"/>
                          <a:pt x="66668" y="108742"/>
                          <a:pt x="50816" y="98331"/>
                        </a:cubicBezTo>
                        <a:cubicBezTo>
                          <a:pt x="34984" y="87940"/>
                          <a:pt x="30584" y="66707"/>
                          <a:pt x="40975" y="50855"/>
                        </a:cubicBezTo>
                        <a:close/>
                      </a:path>
                    </a:pathLst>
                  </a:custGeom>
                  <a:solidFill>
                    <a:srgbClr val="48C6C6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2" name="Freeform: Shape 711">
                    <a:extLst>
                      <a:ext uri="{FF2B5EF4-FFF2-40B4-BE49-F238E27FC236}">
                        <a16:creationId xmlns:a16="http://schemas.microsoft.com/office/drawing/2014/main" id="{9697A84E-8380-8AFB-1188-964B7959C082}"/>
                      </a:ext>
                    </a:extLst>
                  </p:cNvPr>
                  <p:cNvSpPr/>
                  <p:nvPr/>
                </p:nvSpPr>
                <p:spPr>
                  <a:xfrm>
                    <a:off x="10503837" y="1314901"/>
                    <a:ext cx="34355" cy="37164"/>
                  </a:xfrm>
                  <a:custGeom>
                    <a:avLst/>
                    <a:gdLst>
                      <a:gd name="connsiteX0" fmla="*/ 0 w 34355"/>
                      <a:gd name="connsiteY0" fmla="*/ 0 h 37164"/>
                      <a:gd name="connsiteX1" fmla="*/ 0 w 34355"/>
                      <a:gd name="connsiteY1" fmla="*/ 37164 h 37164"/>
                      <a:gd name="connsiteX2" fmla="*/ 34355 w 34355"/>
                      <a:gd name="connsiteY2" fmla="*/ 17443 h 37164"/>
                      <a:gd name="connsiteX3" fmla="*/ 0 w 34355"/>
                      <a:gd name="connsiteY3" fmla="*/ 0 h 371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4355" h="37164">
                        <a:moveTo>
                          <a:pt x="0" y="0"/>
                        </a:moveTo>
                        <a:lnTo>
                          <a:pt x="0" y="37164"/>
                        </a:lnTo>
                        <a:lnTo>
                          <a:pt x="34355" y="1744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8C6C6"/>
                  </a:solidFill>
                  <a:ln w="17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713" name="Graphic 510">
                    <a:extLst>
                      <a:ext uri="{FF2B5EF4-FFF2-40B4-BE49-F238E27FC236}">
                        <a16:creationId xmlns:a16="http://schemas.microsoft.com/office/drawing/2014/main" id="{199F20A0-E8AB-9D6F-1093-373C85FDE3B5}"/>
                      </a:ext>
                    </a:extLst>
                  </p:cNvPr>
                  <p:cNvGrpSpPr/>
                  <p:nvPr/>
                </p:nvGrpSpPr>
                <p:grpSpPr>
                  <a:xfrm>
                    <a:off x="10416249" y="1256190"/>
                    <a:ext cx="217680" cy="225713"/>
                    <a:chOff x="10416249" y="1256190"/>
                    <a:chExt cx="217680" cy="225713"/>
                  </a:xfrm>
                  <a:solidFill>
                    <a:srgbClr val="48C6C6"/>
                  </a:solidFill>
                </p:grpSpPr>
                <p:sp>
                  <p:nvSpPr>
                    <p:cNvPr id="714" name="Freeform: Shape 713">
                      <a:extLst>
                        <a:ext uri="{FF2B5EF4-FFF2-40B4-BE49-F238E27FC236}">
                          <a16:creationId xmlns:a16="http://schemas.microsoft.com/office/drawing/2014/main" id="{C6DF6802-32A2-57B2-FD38-AF2D2B736F1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416249" y="1317376"/>
                      <a:ext cx="52230" cy="94736"/>
                    </a:xfrm>
                    <a:custGeom>
                      <a:avLst/>
                      <a:gdLst>
                        <a:gd name="connsiteX0" fmla="*/ 48537 w 52230"/>
                        <a:gd name="connsiteY0" fmla="*/ 94737 h 94736"/>
                        <a:gd name="connsiteX1" fmla="*/ 52230 w 52230"/>
                        <a:gd name="connsiteY1" fmla="*/ 89296 h 94736"/>
                        <a:gd name="connsiteX2" fmla="*/ 14654 w 52230"/>
                        <a:gd name="connsiteY2" fmla="*/ 18523 h 94736"/>
                        <a:gd name="connsiteX3" fmla="*/ 23630 w 52230"/>
                        <a:gd name="connsiteY3" fmla="*/ 18621 h 94736"/>
                        <a:gd name="connsiteX4" fmla="*/ 11275 w 52230"/>
                        <a:gd name="connsiteY4" fmla="*/ 0 h 94736"/>
                        <a:gd name="connsiteX5" fmla="*/ 0 w 52230"/>
                        <a:gd name="connsiteY5" fmla="*/ 18386 h 94736"/>
                        <a:gd name="connsiteX6" fmla="*/ 8073 w 52230"/>
                        <a:gd name="connsiteY6" fmla="*/ 18464 h 94736"/>
                        <a:gd name="connsiteX7" fmla="*/ 48537 w 52230"/>
                        <a:gd name="connsiteY7" fmla="*/ 94737 h 947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52230" h="94736">
                          <a:moveTo>
                            <a:pt x="48537" y="94737"/>
                          </a:moveTo>
                          <a:cubicBezTo>
                            <a:pt x="49795" y="92930"/>
                            <a:pt x="51032" y="91123"/>
                            <a:pt x="52230" y="89296"/>
                          </a:cubicBezTo>
                          <a:cubicBezTo>
                            <a:pt x="29562" y="73876"/>
                            <a:pt x="14673" y="47869"/>
                            <a:pt x="14654" y="18523"/>
                          </a:cubicBezTo>
                          <a:lnTo>
                            <a:pt x="23630" y="18621"/>
                          </a:lnTo>
                          <a:lnTo>
                            <a:pt x="11275" y="0"/>
                          </a:lnTo>
                          <a:lnTo>
                            <a:pt x="0" y="18386"/>
                          </a:lnTo>
                          <a:lnTo>
                            <a:pt x="8073" y="18464"/>
                          </a:lnTo>
                          <a:cubicBezTo>
                            <a:pt x="8073" y="50089"/>
                            <a:pt x="24102" y="78119"/>
                            <a:pt x="48537" y="94737"/>
                          </a:cubicBezTo>
                          <a:close/>
                        </a:path>
                      </a:pathLst>
                    </a:custGeom>
                    <a:solidFill>
                      <a:srgbClr val="48C6C6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5" name="Freeform: Shape 714">
                      <a:extLst>
                        <a:ext uri="{FF2B5EF4-FFF2-40B4-BE49-F238E27FC236}">
                          <a16:creationId xmlns:a16="http://schemas.microsoft.com/office/drawing/2014/main" id="{7F28FF0C-6263-E060-D510-81DCB38704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561272" y="1256190"/>
                      <a:ext cx="52740" cy="95483"/>
                    </a:xfrm>
                    <a:custGeom>
                      <a:avLst/>
                      <a:gdLst>
                        <a:gd name="connsiteX0" fmla="*/ 44668 w 52740"/>
                        <a:gd name="connsiteY0" fmla="*/ 77019 h 95483"/>
                        <a:gd name="connsiteX1" fmla="*/ 18346 w 52740"/>
                        <a:gd name="connsiteY1" fmla="*/ 12493 h 95483"/>
                        <a:gd name="connsiteX2" fmla="*/ 3182 w 52740"/>
                        <a:gd name="connsiteY2" fmla="*/ 0 h 95483"/>
                        <a:gd name="connsiteX3" fmla="*/ 0 w 52740"/>
                        <a:gd name="connsiteY3" fmla="*/ 5775 h 95483"/>
                        <a:gd name="connsiteX4" fmla="*/ 13652 w 52740"/>
                        <a:gd name="connsiteY4" fmla="*/ 17109 h 95483"/>
                        <a:gd name="connsiteX5" fmla="*/ 38087 w 52740"/>
                        <a:gd name="connsiteY5" fmla="*/ 76960 h 95483"/>
                        <a:gd name="connsiteX6" fmla="*/ 29110 w 52740"/>
                        <a:gd name="connsiteY6" fmla="*/ 76862 h 95483"/>
                        <a:gd name="connsiteX7" fmla="*/ 41466 w 52740"/>
                        <a:gd name="connsiteY7" fmla="*/ 95483 h 95483"/>
                        <a:gd name="connsiteX8" fmla="*/ 52741 w 52740"/>
                        <a:gd name="connsiteY8" fmla="*/ 77098 h 95483"/>
                        <a:gd name="connsiteX9" fmla="*/ 44668 w 52740"/>
                        <a:gd name="connsiteY9" fmla="*/ 77019 h 9548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52740" h="95483">
                          <a:moveTo>
                            <a:pt x="44668" y="77019"/>
                          </a:moveTo>
                          <a:cubicBezTo>
                            <a:pt x="44668" y="52741"/>
                            <a:pt x="35357" y="29857"/>
                            <a:pt x="18346" y="12493"/>
                          </a:cubicBezTo>
                          <a:cubicBezTo>
                            <a:pt x="13691" y="7739"/>
                            <a:pt x="8604" y="3575"/>
                            <a:pt x="3182" y="0"/>
                          </a:cubicBezTo>
                          <a:cubicBezTo>
                            <a:pt x="2102" y="1925"/>
                            <a:pt x="1041" y="3850"/>
                            <a:pt x="0" y="5775"/>
                          </a:cubicBezTo>
                          <a:cubicBezTo>
                            <a:pt x="4871" y="9036"/>
                            <a:pt x="9448" y="12807"/>
                            <a:pt x="13652" y="17109"/>
                          </a:cubicBezTo>
                          <a:cubicBezTo>
                            <a:pt x="29444" y="33216"/>
                            <a:pt x="38087" y="54450"/>
                            <a:pt x="38087" y="76960"/>
                          </a:cubicBezTo>
                          <a:lnTo>
                            <a:pt x="29110" y="76862"/>
                          </a:lnTo>
                          <a:lnTo>
                            <a:pt x="41466" y="95483"/>
                          </a:lnTo>
                          <a:lnTo>
                            <a:pt x="52741" y="77098"/>
                          </a:lnTo>
                          <a:lnTo>
                            <a:pt x="44668" y="77019"/>
                          </a:lnTo>
                          <a:close/>
                        </a:path>
                      </a:pathLst>
                    </a:custGeom>
                    <a:solidFill>
                      <a:srgbClr val="48C6C6"/>
                    </a:solidFill>
                    <a:ln w="17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</p:grpSp>
      <p:sp>
        <p:nvSpPr>
          <p:cNvPr id="455" name="Rectangle 454">
            <a:extLst>
              <a:ext uri="{FF2B5EF4-FFF2-40B4-BE49-F238E27FC236}">
                <a16:creationId xmlns:a16="http://schemas.microsoft.com/office/drawing/2014/main" id="{024BC7B5-B75E-4156-A885-ECEC5866F551}"/>
              </a:ext>
            </a:extLst>
          </p:cNvPr>
          <p:cNvSpPr/>
          <p:nvPr/>
        </p:nvSpPr>
        <p:spPr>
          <a:xfrm>
            <a:off x="-1" y="4709659"/>
            <a:ext cx="4764506" cy="1033715"/>
          </a:xfrm>
          <a:prstGeom prst="rect">
            <a:avLst/>
          </a:prstGeom>
          <a:solidFill>
            <a:srgbClr val="1F4C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/>
          </a:p>
        </p:txBody>
      </p:sp>
      <p:sp>
        <p:nvSpPr>
          <p:cNvPr id="438" name="Rectangle: Single Corner Rounded 437">
            <a:extLst>
              <a:ext uri="{FF2B5EF4-FFF2-40B4-BE49-F238E27FC236}">
                <a16:creationId xmlns:a16="http://schemas.microsoft.com/office/drawing/2014/main" id="{599EBCF0-7FED-4D22-BAC7-7A31CA8C6017}"/>
              </a:ext>
            </a:extLst>
          </p:cNvPr>
          <p:cNvSpPr/>
          <p:nvPr/>
        </p:nvSpPr>
        <p:spPr>
          <a:xfrm flipH="1">
            <a:off x="3734458" y="4709659"/>
            <a:ext cx="3253315" cy="8034788"/>
          </a:xfrm>
          <a:prstGeom prst="round1Rect">
            <a:avLst>
              <a:gd name="adj" fmla="val 31304"/>
            </a:avLst>
          </a:prstGeom>
          <a:solidFill>
            <a:schemeClr val="bg1"/>
          </a:solidFill>
          <a:ln>
            <a:solidFill>
              <a:srgbClr val="5DB0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C399DF73-C086-4724-AD4C-882365A3D1CB}"/>
              </a:ext>
            </a:extLst>
          </p:cNvPr>
          <p:cNvCxnSpPr>
            <a:cxnSpLocks/>
          </p:cNvCxnSpPr>
          <p:nvPr/>
        </p:nvCxnSpPr>
        <p:spPr>
          <a:xfrm>
            <a:off x="-3" y="3117447"/>
            <a:ext cx="6858001" cy="0"/>
          </a:xfrm>
          <a:prstGeom prst="line">
            <a:avLst/>
          </a:prstGeom>
          <a:ln>
            <a:solidFill>
              <a:srgbClr val="5DB0E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C7C881F-D274-CB4C-BDF2-91BF8D4A6906}"/>
              </a:ext>
            </a:extLst>
          </p:cNvPr>
          <p:cNvSpPr txBox="1"/>
          <p:nvPr/>
        </p:nvSpPr>
        <p:spPr>
          <a:xfrm>
            <a:off x="235202" y="3360240"/>
            <a:ext cx="1994062" cy="110799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IN" sz="1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Manufacturing as an industry covers a truly massive number of areas such as medicine, agriculture, electricals, transportation, food, machinery, etc. 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CBBD1ECA-A40B-44D5-9638-555229E27E3A}"/>
              </a:ext>
            </a:extLst>
          </p:cNvPr>
          <p:cNvSpPr txBox="1"/>
          <p:nvPr/>
        </p:nvSpPr>
        <p:spPr>
          <a:xfrm>
            <a:off x="2428916" y="3360240"/>
            <a:ext cx="1994062" cy="73866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IN" sz="1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 the industry also has many financials that need to be considered for its smooth running. 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21C923A-406C-47B6-9620-51018875A1A9}"/>
              </a:ext>
            </a:extLst>
          </p:cNvPr>
          <p:cNvSpPr txBox="1"/>
          <p:nvPr/>
        </p:nvSpPr>
        <p:spPr>
          <a:xfrm>
            <a:off x="4622631" y="3360240"/>
            <a:ext cx="1994062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IN" sz="1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By using financial modeling it is possible to generate multiple forecasts on the performance and costs involved. 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D68FC50C-3626-4A20-9D00-2AD22D85906F}"/>
              </a:ext>
            </a:extLst>
          </p:cNvPr>
          <p:cNvSpPr txBox="1"/>
          <p:nvPr/>
        </p:nvSpPr>
        <p:spPr>
          <a:xfrm>
            <a:off x="239683" y="4791232"/>
            <a:ext cx="3356958" cy="86177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IN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financial model is a must-have for those starting or already running a manufacturing business as it can help in many ways, like;</a:t>
            </a:r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3EED8F88-5B4A-428E-83DC-E14D0EE6F115}"/>
              </a:ext>
            </a:extLst>
          </p:cNvPr>
          <p:cNvSpPr/>
          <p:nvPr/>
        </p:nvSpPr>
        <p:spPr>
          <a:xfrm>
            <a:off x="241301" y="2998692"/>
            <a:ext cx="237510" cy="237510"/>
          </a:xfrm>
          <a:prstGeom prst="ellipse">
            <a:avLst/>
          </a:prstGeom>
          <a:solidFill>
            <a:srgbClr val="1F4C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IN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52715519-8EB9-4AA6-AEA2-9FA6070CF169}"/>
              </a:ext>
            </a:extLst>
          </p:cNvPr>
          <p:cNvSpPr/>
          <p:nvPr/>
        </p:nvSpPr>
        <p:spPr>
          <a:xfrm>
            <a:off x="2407972" y="2998692"/>
            <a:ext cx="237510" cy="237510"/>
          </a:xfrm>
          <a:prstGeom prst="ellipse">
            <a:avLst/>
          </a:prstGeom>
          <a:solidFill>
            <a:srgbClr val="1F4C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IN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BA6083AC-5B71-4A2C-B640-1ECAF4D63D48}"/>
              </a:ext>
            </a:extLst>
          </p:cNvPr>
          <p:cNvSpPr/>
          <p:nvPr/>
        </p:nvSpPr>
        <p:spPr>
          <a:xfrm>
            <a:off x="4622631" y="2998692"/>
            <a:ext cx="237510" cy="237510"/>
          </a:xfrm>
          <a:prstGeom prst="ellipse">
            <a:avLst/>
          </a:prstGeom>
          <a:solidFill>
            <a:srgbClr val="1F4C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IN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919FF73C-8FA8-4CD1-9CA8-81D11CC6B38D}"/>
              </a:ext>
            </a:extLst>
          </p:cNvPr>
          <p:cNvSpPr txBox="1"/>
          <p:nvPr/>
        </p:nvSpPr>
        <p:spPr>
          <a:xfrm flipH="1">
            <a:off x="3894074" y="8721770"/>
            <a:ext cx="2235600" cy="184666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IN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Calculate pricing strategies</a:t>
            </a:r>
          </a:p>
        </p:txBody>
      </p:sp>
      <p:sp>
        <p:nvSpPr>
          <p:cNvPr id="334" name="Rectangle: Rounded Corners 333">
            <a:extLst>
              <a:ext uri="{FF2B5EF4-FFF2-40B4-BE49-F238E27FC236}">
                <a16:creationId xmlns:a16="http://schemas.microsoft.com/office/drawing/2014/main" id="{9B3F0AFA-C3CF-4128-96A5-CBE023CBA320}"/>
              </a:ext>
            </a:extLst>
          </p:cNvPr>
          <p:cNvSpPr/>
          <p:nvPr/>
        </p:nvSpPr>
        <p:spPr>
          <a:xfrm flipH="1">
            <a:off x="6243851" y="8641868"/>
            <a:ext cx="792000" cy="352352"/>
          </a:xfrm>
          <a:prstGeom prst="roundRect">
            <a:avLst>
              <a:gd name="adj" fmla="val 50000"/>
            </a:avLst>
          </a:prstGeom>
          <a:solidFill>
            <a:srgbClr val="5DB0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5" name="Freeform: Shape 334">
            <a:extLst>
              <a:ext uri="{FF2B5EF4-FFF2-40B4-BE49-F238E27FC236}">
                <a16:creationId xmlns:a16="http://schemas.microsoft.com/office/drawing/2014/main" id="{B7D4DBC4-22C8-4316-ABCA-341FFB0A7509}"/>
              </a:ext>
            </a:extLst>
          </p:cNvPr>
          <p:cNvSpPr/>
          <p:nvPr/>
        </p:nvSpPr>
        <p:spPr>
          <a:xfrm flipH="1">
            <a:off x="6421949" y="8681383"/>
            <a:ext cx="198728" cy="265440"/>
          </a:xfrm>
          <a:custGeom>
            <a:avLst/>
            <a:gdLst>
              <a:gd name="connsiteX0" fmla="*/ 3272971 w 3578151"/>
              <a:gd name="connsiteY0" fmla="*/ 227863 h 4779321"/>
              <a:gd name="connsiteX1" fmla="*/ 2537156 w 3578151"/>
              <a:gd name="connsiteY1" fmla="*/ 227863 h 4779321"/>
              <a:gd name="connsiteX2" fmla="*/ 2537156 w 3578151"/>
              <a:gd name="connsiteY2" fmla="*/ 165292 h 4779321"/>
              <a:gd name="connsiteX3" fmla="*/ 2488474 w 3578151"/>
              <a:gd name="connsiteY3" fmla="*/ 48412 h 4779321"/>
              <a:gd name="connsiteX4" fmla="*/ 2371447 w 3578151"/>
              <a:gd name="connsiteY4" fmla="*/ 0 h 4779321"/>
              <a:gd name="connsiteX5" fmla="*/ 1207645 w 3578151"/>
              <a:gd name="connsiteY5" fmla="*/ 0 h 4779321"/>
              <a:gd name="connsiteX6" fmla="*/ 1090618 w 3578151"/>
              <a:gd name="connsiteY6" fmla="*/ 48412 h 4779321"/>
              <a:gd name="connsiteX7" fmla="*/ 1041936 w 3578151"/>
              <a:gd name="connsiteY7" fmla="*/ 165292 h 4779321"/>
              <a:gd name="connsiteX8" fmla="*/ 1041936 w 3578151"/>
              <a:gd name="connsiteY8" fmla="*/ 227825 h 4779321"/>
              <a:gd name="connsiteX9" fmla="*/ 306082 w 3578151"/>
              <a:gd name="connsiteY9" fmla="*/ 227863 h 4779321"/>
              <a:gd name="connsiteX10" fmla="*/ 89859 w 3578151"/>
              <a:gd name="connsiteY10" fmla="*/ 317262 h 4779321"/>
              <a:gd name="connsiteX11" fmla="*/ 0 w 3578151"/>
              <a:gd name="connsiteY11" fmla="*/ 533299 h 4779321"/>
              <a:gd name="connsiteX12" fmla="*/ 0 w 3578151"/>
              <a:gd name="connsiteY12" fmla="*/ 4473808 h 4779321"/>
              <a:gd name="connsiteX13" fmla="*/ 89859 w 3578151"/>
              <a:gd name="connsiteY13" fmla="*/ 4689845 h 4779321"/>
              <a:gd name="connsiteX14" fmla="*/ 306082 w 3578151"/>
              <a:gd name="connsiteY14" fmla="*/ 4779322 h 4779321"/>
              <a:gd name="connsiteX15" fmla="*/ 3272951 w 3578151"/>
              <a:gd name="connsiteY15" fmla="*/ 4779322 h 4779321"/>
              <a:gd name="connsiteX16" fmla="*/ 3488714 w 3578151"/>
              <a:gd name="connsiteY16" fmla="*/ 4689659 h 4779321"/>
              <a:gd name="connsiteX17" fmla="*/ 3578152 w 3578151"/>
              <a:gd name="connsiteY17" fmla="*/ 4473808 h 4779321"/>
              <a:gd name="connsiteX18" fmla="*/ 3578152 w 3578151"/>
              <a:gd name="connsiteY18" fmla="*/ 533304 h 4779321"/>
              <a:gd name="connsiteX19" fmla="*/ 3488714 w 3578151"/>
              <a:gd name="connsiteY19" fmla="*/ 317463 h 4779321"/>
              <a:gd name="connsiteX20" fmla="*/ 3272951 w 3578151"/>
              <a:gd name="connsiteY20" fmla="*/ 227873 h 4779321"/>
              <a:gd name="connsiteX21" fmla="*/ 1191960 w 3578151"/>
              <a:gd name="connsiteY21" fmla="*/ 165292 h 4779321"/>
              <a:gd name="connsiteX22" fmla="*/ 1207694 w 3578151"/>
              <a:gd name="connsiteY22" fmla="*/ 150060 h 4779321"/>
              <a:gd name="connsiteX23" fmla="*/ 2371487 w 3578151"/>
              <a:gd name="connsiteY23" fmla="*/ 150060 h 4779321"/>
              <a:gd name="connsiteX24" fmla="*/ 2387221 w 3578151"/>
              <a:gd name="connsiteY24" fmla="*/ 165292 h 4779321"/>
              <a:gd name="connsiteX25" fmla="*/ 2387221 w 3578151"/>
              <a:gd name="connsiteY25" fmla="*/ 440258 h 4779321"/>
              <a:gd name="connsiteX26" fmla="*/ 2371487 w 3578151"/>
              <a:gd name="connsiteY26" fmla="*/ 455604 h 4779321"/>
              <a:gd name="connsiteX27" fmla="*/ 1207694 w 3578151"/>
              <a:gd name="connsiteY27" fmla="*/ 455604 h 4779321"/>
              <a:gd name="connsiteX28" fmla="*/ 1196633 w 3578151"/>
              <a:gd name="connsiteY28" fmla="*/ 451204 h 4779321"/>
              <a:gd name="connsiteX29" fmla="*/ 1191960 w 3578151"/>
              <a:gd name="connsiteY29" fmla="*/ 440258 h 4779321"/>
              <a:gd name="connsiteX30" fmla="*/ 3428157 w 3578151"/>
              <a:gd name="connsiteY30" fmla="*/ 4473582 h 4779321"/>
              <a:gd name="connsiteX31" fmla="*/ 3428157 w 3578151"/>
              <a:gd name="connsiteY31" fmla="*/ 4473622 h 4779321"/>
              <a:gd name="connsiteX32" fmla="*/ 3382728 w 3578151"/>
              <a:gd name="connsiteY32" fmla="*/ 4583418 h 4779321"/>
              <a:gd name="connsiteX33" fmla="*/ 3273010 w 3578151"/>
              <a:gd name="connsiteY33" fmla="*/ 4629073 h 4779321"/>
              <a:gd name="connsiteX34" fmla="*/ 306141 w 3578151"/>
              <a:gd name="connsiteY34" fmla="*/ 4629073 h 4779321"/>
              <a:gd name="connsiteX35" fmla="*/ 196041 w 3578151"/>
              <a:gd name="connsiteY35" fmla="*/ 4583575 h 4779321"/>
              <a:gd name="connsiteX36" fmla="*/ 150229 w 3578151"/>
              <a:gd name="connsiteY36" fmla="*/ 4473622 h 4779321"/>
              <a:gd name="connsiteX37" fmla="*/ 150229 w 3578151"/>
              <a:gd name="connsiteY37" fmla="*/ 533307 h 4779321"/>
              <a:gd name="connsiteX38" fmla="*/ 196080 w 3578151"/>
              <a:gd name="connsiteY38" fmla="*/ 423393 h 4779321"/>
              <a:gd name="connsiteX39" fmla="*/ 306141 w 3578151"/>
              <a:gd name="connsiteY39" fmla="*/ 377891 h 4779321"/>
              <a:gd name="connsiteX40" fmla="*/ 1041995 w 3578151"/>
              <a:gd name="connsiteY40" fmla="*/ 377891 h 4779321"/>
              <a:gd name="connsiteX41" fmla="*/ 1041995 w 3578151"/>
              <a:gd name="connsiteY41" fmla="*/ 440271 h 4779321"/>
              <a:gd name="connsiteX42" fmla="*/ 1090677 w 3578151"/>
              <a:gd name="connsiteY42" fmla="*/ 557190 h 4779321"/>
              <a:gd name="connsiteX43" fmla="*/ 1207704 w 3578151"/>
              <a:gd name="connsiteY43" fmla="*/ 605602 h 4779321"/>
              <a:gd name="connsiteX44" fmla="*/ 2371506 w 3578151"/>
              <a:gd name="connsiteY44" fmla="*/ 605602 h 4779321"/>
              <a:gd name="connsiteX45" fmla="*/ 2488533 w 3578151"/>
              <a:gd name="connsiteY45" fmla="*/ 557190 h 4779321"/>
              <a:gd name="connsiteX46" fmla="*/ 2537215 w 3578151"/>
              <a:gd name="connsiteY46" fmla="*/ 440271 h 4779321"/>
              <a:gd name="connsiteX47" fmla="*/ 2537215 w 3578151"/>
              <a:gd name="connsiteY47" fmla="*/ 377891 h 4779321"/>
              <a:gd name="connsiteX48" fmla="*/ 3273029 w 3578151"/>
              <a:gd name="connsiteY48" fmla="*/ 377891 h 4779321"/>
              <a:gd name="connsiteX49" fmla="*/ 3382748 w 3578151"/>
              <a:gd name="connsiteY49" fmla="*/ 423508 h 4779321"/>
              <a:gd name="connsiteX50" fmla="*/ 3428177 w 3578151"/>
              <a:gd name="connsiteY50" fmla="*/ 533305 h 4779321"/>
              <a:gd name="connsiteX51" fmla="*/ 1061560 w 3578151"/>
              <a:gd name="connsiteY51" fmla="*/ 1576567 h 4779321"/>
              <a:gd name="connsiteX52" fmla="*/ 1136645 w 3578151"/>
              <a:gd name="connsiteY52" fmla="*/ 1501482 h 4779321"/>
              <a:gd name="connsiteX53" fmla="*/ 1296613 w 3578151"/>
              <a:gd name="connsiteY53" fmla="*/ 1501482 h 4779321"/>
              <a:gd name="connsiteX54" fmla="*/ 1296613 w 3578151"/>
              <a:gd name="connsiteY54" fmla="*/ 1341093 h 4779321"/>
              <a:gd name="connsiteX55" fmla="*/ 1371698 w 3578151"/>
              <a:gd name="connsiteY55" fmla="*/ 1266007 h 4779321"/>
              <a:gd name="connsiteX56" fmla="*/ 1446744 w 3578151"/>
              <a:gd name="connsiteY56" fmla="*/ 1341093 h 4779321"/>
              <a:gd name="connsiteX57" fmla="*/ 1446744 w 3578151"/>
              <a:gd name="connsiteY57" fmla="*/ 1501521 h 4779321"/>
              <a:gd name="connsiteX58" fmla="*/ 1607133 w 3578151"/>
              <a:gd name="connsiteY58" fmla="*/ 1501521 h 4779321"/>
              <a:gd name="connsiteX59" fmla="*/ 1682228 w 3578151"/>
              <a:gd name="connsiteY59" fmla="*/ 1576606 h 4779321"/>
              <a:gd name="connsiteX60" fmla="*/ 1607133 w 3578151"/>
              <a:gd name="connsiteY60" fmla="*/ 1651692 h 4779321"/>
              <a:gd name="connsiteX61" fmla="*/ 1446587 w 3578151"/>
              <a:gd name="connsiteY61" fmla="*/ 1651692 h 4779321"/>
              <a:gd name="connsiteX62" fmla="*/ 1446587 w 3578151"/>
              <a:gd name="connsiteY62" fmla="*/ 1812159 h 4779321"/>
              <a:gd name="connsiteX63" fmla="*/ 1371502 w 3578151"/>
              <a:gd name="connsiteY63" fmla="*/ 1887254 h 4779321"/>
              <a:gd name="connsiteX64" fmla="*/ 1296417 w 3578151"/>
              <a:gd name="connsiteY64" fmla="*/ 1812159 h 4779321"/>
              <a:gd name="connsiteX65" fmla="*/ 1296417 w 3578151"/>
              <a:gd name="connsiteY65" fmla="*/ 1651574 h 4779321"/>
              <a:gd name="connsiteX66" fmla="*/ 1136214 w 3578151"/>
              <a:gd name="connsiteY66" fmla="*/ 1651574 h 4779321"/>
              <a:gd name="connsiteX67" fmla="*/ 1061550 w 3578151"/>
              <a:gd name="connsiteY67" fmla="*/ 1576567 h 4779321"/>
              <a:gd name="connsiteX68" fmla="*/ 2038364 w 3578151"/>
              <a:gd name="connsiteY68" fmla="*/ 2568136 h 4779321"/>
              <a:gd name="connsiteX69" fmla="*/ 1801969 w 3578151"/>
              <a:gd name="connsiteY69" fmla="*/ 2666372 h 4779321"/>
              <a:gd name="connsiteX70" fmla="*/ 1704223 w 3578151"/>
              <a:gd name="connsiteY70" fmla="*/ 2902953 h 4779321"/>
              <a:gd name="connsiteX71" fmla="*/ 1802351 w 3578151"/>
              <a:gd name="connsiteY71" fmla="*/ 3139427 h 4779321"/>
              <a:gd name="connsiteX72" fmla="*/ 2038932 w 3578151"/>
              <a:gd name="connsiteY72" fmla="*/ 3237252 h 4779321"/>
              <a:gd name="connsiteX73" fmla="*/ 2275406 w 3578151"/>
              <a:gd name="connsiteY73" fmla="*/ 3139163 h 4779321"/>
              <a:gd name="connsiteX74" fmla="*/ 2373348 w 3578151"/>
              <a:gd name="connsiteY74" fmla="*/ 2902610 h 4779321"/>
              <a:gd name="connsiteX75" fmla="*/ 2275073 w 3578151"/>
              <a:gd name="connsiteY75" fmla="*/ 2666058 h 4779321"/>
              <a:gd name="connsiteX76" fmla="*/ 2038374 w 3578151"/>
              <a:gd name="connsiteY76" fmla="*/ 2568126 h 4779321"/>
              <a:gd name="connsiteX77" fmla="*/ 2038364 w 3578151"/>
              <a:gd name="connsiteY77" fmla="*/ 3087159 h 4779321"/>
              <a:gd name="connsiteX78" fmla="*/ 1908013 w 3578151"/>
              <a:gd name="connsiteY78" fmla="*/ 3032932 h 4779321"/>
              <a:gd name="connsiteX79" fmla="*/ 1854129 w 3578151"/>
              <a:gd name="connsiteY79" fmla="*/ 2902434 h 4779321"/>
              <a:gd name="connsiteX80" fmla="*/ 1908278 w 3578151"/>
              <a:gd name="connsiteY80" fmla="*/ 2772044 h 4779321"/>
              <a:gd name="connsiteX81" fmla="*/ 2038737 w 3578151"/>
              <a:gd name="connsiteY81" fmla="*/ 2718120 h 4779321"/>
              <a:gd name="connsiteX82" fmla="*/ 2169156 w 3578151"/>
              <a:gd name="connsiteY82" fmla="*/ 2772201 h 4779321"/>
              <a:gd name="connsiteX83" fmla="*/ 2223158 w 3578151"/>
              <a:gd name="connsiteY83" fmla="*/ 2902620 h 4779321"/>
              <a:gd name="connsiteX84" fmla="*/ 2168931 w 3578151"/>
              <a:gd name="connsiteY84" fmla="*/ 3033118 h 4779321"/>
              <a:gd name="connsiteX85" fmla="*/ 2038354 w 3578151"/>
              <a:gd name="connsiteY85" fmla="*/ 3087149 h 4779321"/>
              <a:gd name="connsiteX86" fmla="*/ 2921978 w 3578151"/>
              <a:gd name="connsiteY86" fmla="*/ 1242063 h 4779321"/>
              <a:gd name="connsiteX87" fmla="*/ 2685622 w 3578151"/>
              <a:gd name="connsiteY87" fmla="*/ 1340299 h 4779321"/>
              <a:gd name="connsiteX88" fmla="*/ 2587915 w 3578151"/>
              <a:gd name="connsiteY88" fmla="*/ 1576881 h 4779321"/>
              <a:gd name="connsiteX89" fmla="*/ 2686043 w 3578151"/>
              <a:gd name="connsiteY89" fmla="*/ 1813237 h 4779321"/>
              <a:gd name="connsiteX90" fmla="*/ 2922596 w 3578151"/>
              <a:gd name="connsiteY90" fmla="*/ 1911061 h 4779321"/>
              <a:gd name="connsiteX91" fmla="*/ 3158991 w 3578151"/>
              <a:gd name="connsiteY91" fmla="*/ 1813051 h 4779321"/>
              <a:gd name="connsiteX92" fmla="*/ 3256923 w 3578151"/>
              <a:gd name="connsiteY92" fmla="*/ 1576577 h 4779321"/>
              <a:gd name="connsiteX93" fmla="*/ 3158609 w 3578151"/>
              <a:gd name="connsiteY93" fmla="*/ 1339956 h 4779321"/>
              <a:gd name="connsiteX94" fmla="*/ 2921871 w 3578151"/>
              <a:gd name="connsiteY94" fmla="*/ 1242053 h 4779321"/>
              <a:gd name="connsiteX95" fmla="*/ 2921978 w 3578151"/>
              <a:gd name="connsiteY95" fmla="*/ 1761008 h 4779321"/>
              <a:gd name="connsiteX96" fmla="*/ 2791667 w 3578151"/>
              <a:gd name="connsiteY96" fmla="*/ 1706781 h 4779321"/>
              <a:gd name="connsiteX97" fmla="*/ 2737861 w 3578151"/>
              <a:gd name="connsiteY97" fmla="*/ 1576361 h 4779321"/>
              <a:gd name="connsiteX98" fmla="*/ 2792009 w 3578151"/>
              <a:gd name="connsiteY98" fmla="*/ 1446010 h 4779321"/>
              <a:gd name="connsiteX99" fmla="*/ 2922429 w 3578151"/>
              <a:gd name="connsiteY99" fmla="*/ 1392126 h 4779321"/>
              <a:gd name="connsiteX100" fmla="*/ 3052780 w 3578151"/>
              <a:gd name="connsiteY100" fmla="*/ 1446167 h 4779321"/>
              <a:gd name="connsiteX101" fmla="*/ 3106782 w 3578151"/>
              <a:gd name="connsiteY101" fmla="*/ 1576587 h 4779321"/>
              <a:gd name="connsiteX102" fmla="*/ 3052476 w 3578151"/>
              <a:gd name="connsiteY102" fmla="*/ 1707045 h 4779321"/>
              <a:gd name="connsiteX103" fmla="*/ 2921861 w 3578151"/>
              <a:gd name="connsiteY103" fmla="*/ 1761008 h 4779321"/>
              <a:gd name="connsiteX104" fmla="*/ 868105 w 3578151"/>
              <a:gd name="connsiteY104" fmla="*/ 2977715 h 4779321"/>
              <a:gd name="connsiteX105" fmla="*/ 707716 w 3578151"/>
              <a:gd name="connsiteY105" fmla="*/ 2977715 h 4779321"/>
              <a:gd name="connsiteX106" fmla="*/ 707716 w 3578151"/>
              <a:gd name="connsiteY106" fmla="*/ 3138183 h 4779321"/>
              <a:gd name="connsiteX107" fmla="*/ 632670 w 3578151"/>
              <a:gd name="connsiteY107" fmla="*/ 3213268 h 4779321"/>
              <a:gd name="connsiteX108" fmla="*/ 557585 w 3578151"/>
              <a:gd name="connsiteY108" fmla="*/ 3138183 h 4779321"/>
              <a:gd name="connsiteX109" fmla="*/ 557585 w 3578151"/>
              <a:gd name="connsiteY109" fmla="*/ 2977715 h 4779321"/>
              <a:gd name="connsiteX110" fmla="*/ 397382 w 3578151"/>
              <a:gd name="connsiteY110" fmla="*/ 2977715 h 4779321"/>
              <a:gd name="connsiteX111" fmla="*/ 322297 w 3578151"/>
              <a:gd name="connsiteY111" fmla="*/ 2902630 h 4779321"/>
              <a:gd name="connsiteX112" fmla="*/ 397382 w 3578151"/>
              <a:gd name="connsiteY112" fmla="*/ 2827545 h 4779321"/>
              <a:gd name="connsiteX113" fmla="*/ 557771 w 3578151"/>
              <a:gd name="connsiteY113" fmla="*/ 2827545 h 4779321"/>
              <a:gd name="connsiteX114" fmla="*/ 557732 w 3578151"/>
              <a:gd name="connsiteY114" fmla="*/ 2667312 h 4779321"/>
              <a:gd name="connsiteX115" fmla="*/ 632817 w 3578151"/>
              <a:gd name="connsiteY115" fmla="*/ 2592227 h 4779321"/>
              <a:gd name="connsiteX116" fmla="*/ 707902 w 3578151"/>
              <a:gd name="connsiteY116" fmla="*/ 2667312 h 4779321"/>
              <a:gd name="connsiteX117" fmla="*/ 707902 w 3578151"/>
              <a:gd name="connsiteY117" fmla="*/ 2827701 h 4779321"/>
              <a:gd name="connsiteX118" fmla="*/ 868291 w 3578151"/>
              <a:gd name="connsiteY118" fmla="*/ 2827701 h 4779321"/>
              <a:gd name="connsiteX119" fmla="*/ 868291 w 3578151"/>
              <a:gd name="connsiteY119" fmla="*/ 2827662 h 4779321"/>
              <a:gd name="connsiteX120" fmla="*/ 943337 w 3578151"/>
              <a:gd name="connsiteY120" fmla="*/ 2902748 h 4779321"/>
              <a:gd name="connsiteX121" fmla="*/ 868291 w 3578151"/>
              <a:gd name="connsiteY121" fmla="*/ 2977833 h 4779321"/>
              <a:gd name="connsiteX122" fmla="*/ 2205023 w 3578151"/>
              <a:gd name="connsiteY122" fmla="*/ 911302 h 4779321"/>
              <a:gd name="connsiteX123" fmla="*/ 2152021 w 3578151"/>
              <a:gd name="connsiteY123" fmla="*/ 889297 h 4779321"/>
              <a:gd name="connsiteX124" fmla="*/ 2123129 w 3578151"/>
              <a:gd name="connsiteY124" fmla="*/ 895078 h 4779321"/>
              <a:gd name="connsiteX125" fmla="*/ 2098940 w 3578151"/>
              <a:gd name="connsiteY125" fmla="*/ 911302 h 4779321"/>
              <a:gd name="connsiteX126" fmla="*/ 1810189 w 3578151"/>
              <a:gd name="connsiteY126" fmla="*/ 1199710 h 4779321"/>
              <a:gd name="connsiteX127" fmla="*/ 1786421 w 3578151"/>
              <a:gd name="connsiteY127" fmla="*/ 1253291 h 4779321"/>
              <a:gd name="connsiteX128" fmla="*/ 1808386 w 3578151"/>
              <a:gd name="connsiteY128" fmla="*/ 1307596 h 4779321"/>
              <a:gd name="connsiteX129" fmla="*/ 1862692 w 3578151"/>
              <a:gd name="connsiteY129" fmla="*/ 1329601 h 4779321"/>
              <a:gd name="connsiteX130" fmla="*/ 1916272 w 3578151"/>
              <a:gd name="connsiteY130" fmla="*/ 1305872 h 4779321"/>
              <a:gd name="connsiteX131" fmla="*/ 2076926 w 3578151"/>
              <a:gd name="connsiteY131" fmla="*/ 1145326 h 4779321"/>
              <a:gd name="connsiteX132" fmla="*/ 2076926 w 3578151"/>
              <a:gd name="connsiteY132" fmla="*/ 1945057 h 4779321"/>
              <a:gd name="connsiteX133" fmla="*/ 1231236 w 3578151"/>
              <a:gd name="connsiteY133" fmla="*/ 2433190 h 4779321"/>
              <a:gd name="connsiteX134" fmla="*/ 1193694 w 3578151"/>
              <a:gd name="connsiteY134" fmla="*/ 2498135 h 4779321"/>
              <a:gd name="connsiteX135" fmla="*/ 1193694 w 3578151"/>
              <a:gd name="connsiteY135" fmla="*/ 3359980 h 4779321"/>
              <a:gd name="connsiteX136" fmla="*/ 914818 w 3578151"/>
              <a:gd name="connsiteY136" fmla="*/ 3589214 h 4779321"/>
              <a:gd name="connsiteX137" fmla="*/ 950372 w 3578151"/>
              <a:gd name="connsiteY137" fmla="*/ 3948455 h 4779321"/>
              <a:gd name="connsiteX138" fmla="*/ 1268740 w 3578151"/>
              <a:gd name="connsiteY138" fmla="*/ 4118563 h 4779321"/>
              <a:gd name="connsiteX139" fmla="*/ 1587147 w 3578151"/>
              <a:gd name="connsiteY139" fmla="*/ 3948455 h 4779321"/>
              <a:gd name="connsiteX140" fmla="*/ 1622701 w 3578151"/>
              <a:gd name="connsiteY140" fmla="*/ 3589214 h 4779321"/>
              <a:gd name="connsiteX141" fmla="*/ 1343825 w 3578151"/>
              <a:gd name="connsiteY141" fmla="*/ 3359980 h 4779321"/>
              <a:gd name="connsiteX142" fmla="*/ 1343825 w 3578151"/>
              <a:gd name="connsiteY142" fmla="*/ 2541458 h 4779321"/>
              <a:gd name="connsiteX143" fmla="*/ 2189828 w 3578151"/>
              <a:gd name="connsiteY143" fmla="*/ 2053090 h 4779321"/>
              <a:gd name="connsiteX144" fmla="*/ 2189828 w 3578151"/>
              <a:gd name="connsiteY144" fmla="*/ 2053129 h 4779321"/>
              <a:gd name="connsiteX145" fmla="*/ 2227332 w 3578151"/>
              <a:gd name="connsiteY145" fmla="*/ 1988145 h 4779321"/>
              <a:gd name="connsiteX146" fmla="*/ 2227332 w 3578151"/>
              <a:gd name="connsiteY146" fmla="*/ 1145591 h 4779321"/>
              <a:gd name="connsiteX147" fmla="*/ 2387299 w 3578151"/>
              <a:gd name="connsiteY147" fmla="*/ 1305794 h 4779321"/>
              <a:gd name="connsiteX148" fmla="*/ 2387299 w 3578151"/>
              <a:gd name="connsiteY148" fmla="*/ 1305833 h 4779321"/>
              <a:gd name="connsiteX149" fmla="*/ 2489405 w 3578151"/>
              <a:gd name="connsiteY149" fmla="*/ 1302198 h 4779321"/>
              <a:gd name="connsiteX150" fmla="*/ 2493304 w 3578151"/>
              <a:gd name="connsiteY150" fmla="*/ 1200092 h 4779321"/>
              <a:gd name="connsiteX151" fmla="*/ 1501657 w 3578151"/>
              <a:gd name="connsiteY151" fmla="*/ 3735328 h 4779321"/>
              <a:gd name="connsiteX152" fmla="*/ 1433616 w 3578151"/>
              <a:gd name="connsiteY152" fmla="*/ 3900234 h 4779321"/>
              <a:gd name="connsiteX153" fmla="*/ 1268867 w 3578151"/>
              <a:gd name="connsiteY153" fmla="*/ 3968706 h 4779321"/>
              <a:gd name="connsiteX154" fmla="*/ 1103962 w 3578151"/>
              <a:gd name="connsiteY154" fmla="*/ 3900547 h 4779321"/>
              <a:gd name="connsiteX155" fmla="*/ 1035607 w 3578151"/>
              <a:gd name="connsiteY155" fmla="*/ 3735759 h 4779321"/>
              <a:gd name="connsiteX156" fmla="*/ 1103883 w 3578151"/>
              <a:gd name="connsiteY156" fmla="*/ 3570932 h 4779321"/>
              <a:gd name="connsiteX157" fmla="*/ 1268710 w 3578151"/>
              <a:gd name="connsiteY157" fmla="*/ 3502656 h 4779321"/>
              <a:gd name="connsiteX158" fmla="*/ 1433312 w 3578151"/>
              <a:gd name="connsiteY158" fmla="*/ 3570815 h 4779321"/>
              <a:gd name="connsiteX159" fmla="*/ 1501657 w 3578151"/>
              <a:gd name="connsiteY159" fmla="*/ 3735338 h 477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</a:cxnLst>
            <a:rect l="l" t="t" r="r" b="b"/>
            <a:pathLst>
              <a:path w="3578151" h="4779321">
                <a:moveTo>
                  <a:pt x="3272971" y="227863"/>
                </a:moveTo>
                <a:lnTo>
                  <a:pt x="2537156" y="227863"/>
                </a:lnTo>
                <a:lnTo>
                  <a:pt x="2537156" y="165292"/>
                </a:lnTo>
                <a:cubicBezTo>
                  <a:pt x="2537039" y="121434"/>
                  <a:pt x="2519551" y="79375"/>
                  <a:pt x="2488474" y="48412"/>
                </a:cubicBezTo>
                <a:cubicBezTo>
                  <a:pt x="2457398" y="17412"/>
                  <a:pt x="2415339" y="0"/>
                  <a:pt x="2371447" y="0"/>
                </a:cubicBezTo>
                <a:lnTo>
                  <a:pt x="1207645" y="0"/>
                </a:lnTo>
                <a:cubicBezTo>
                  <a:pt x="1163754" y="0"/>
                  <a:pt x="1121695" y="17412"/>
                  <a:pt x="1090618" y="48412"/>
                </a:cubicBezTo>
                <a:cubicBezTo>
                  <a:pt x="1059581" y="79373"/>
                  <a:pt x="1042054" y="121431"/>
                  <a:pt x="1041936" y="165292"/>
                </a:cubicBezTo>
                <a:lnTo>
                  <a:pt x="1041936" y="227825"/>
                </a:lnTo>
                <a:lnTo>
                  <a:pt x="306082" y="227863"/>
                </a:lnTo>
                <a:cubicBezTo>
                  <a:pt x="225031" y="227863"/>
                  <a:pt x="147261" y="260009"/>
                  <a:pt x="89859" y="317262"/>
                </a:cubicBezTo>
                <a:cubicBezTo>
                  <a:pt x="32497" y="374553"/>
                  <a:pt x="157" y="452237"/>
                  <a:pt x="0" y="533299"/>
                </a:cubicBezTo>
                <a:lnTo>
                  <a:pt x="0" y="4473808"/>
                </a:lnTo>
                <a:cubicBezTo>
                  <a:pt x="157" y="4554859"/>
                  <a:pt x="32458" y="4632590"/>
                  <a:pt x="89859" y="4689845"/>
                </a:cubicBezTo>
                <a:cubicBezTo>
                  <a:pt x="147231" y="4747139"/>
                  <a:pt x="224991" y="4779322"/>
                  <a:pt x="306082" y="4779322"/>
                </a:cubicBezTo>
                <a:lnTo>
                  <a:pt x="3272951" y="4779322"/>
                </a:lnTo>
                <a:cubicBezTo>
                  <a:pt x="3353895" y="4779165"/>
                  <a:pt x="3431508" y="4746942"/>
                  <a:pt x="3488714" y="4689659"/>
                </a:cubicBezTo>
                <a:cubicBezTo>
                  <a:pt x="3545929" y="4632365"/>
                  <a:pt x="3578083" y="4554752"/>
                  <a:pt x="3578152" y="4473808"/>
                </a:cubicBezTo>
                <a:lnTo>
                  <a:pt x="3578152" y="533304"/>
                </a:lnTo>
                <a:cubicBezTo>
                  <a:pt x="3578073" y="452362"/>
                  <a:pt x="3545929" y="374747"/>
                  <a:pt x="3488714" y="317463"/>
                </a:cubicBezTo>
                <a:cubicBezTo>
                  <a:pt x="3431469" y="260210"/>
                  <a:pt x="3353886" y="227987"/>
                  <a:pt x="3272951" y="227873"/>
                </a:cubicBezTo>
                <a:close/>
                <a:moveTo>
                  <a:pt x="1191960" y="165292"/>
                </a:moveTo>
                <a:cubicBezTo>
                  <a:pt x="1192156" y="156757"/>
                  <a:pt x="1199151" y="149945"/>
                  <a:pt x="1207694" y="150060"/>
                </a:cubicBezTo>
                <a:lnTo>
                  <a:pt x="2371487" y="150060"/>
                </a:lnTo>
                <a:cubicBezTo>
                  <a:pt x="2379912" y="150251"/>
                  <a:pt x="2386760" y="156910"/>
                  <a:pt x="2387221" y="165292"/>
                </a:cubicBezTo>
                <a:lnTo>
                  <a:pt x="2387221" y="440258"/>
                </a:lnTo>
                <a:cubicBezTo>
                  <a:pt x="2386799" y="448678"/>
                  <a:pt x="2379951" y="455375"/>
                  <a:pt x="2371487" y="455604"/>
                </a:cubicBezTo>
                <a:lnTo>
                  <a:pt x="1207694" y="455604"/>
                </a:lnTo>
                <a:cubicBezTo>
                  <a:pt x="1203559" y="455681"/>
                  <a:pt x="1199572" y="454073"/>
                  <a:pt x="1196633" y="451204"/>
                </a:cubicBezTo>
                <a:cubicBezTo>
                  <a:pt x="1193684" y="448295"/>
                  <a:pt x="1192038" y="444392"/>
                  <a:pt x="1191960" y="440258"/>
                </a:cubicBezTo>
                <a:close/>
                <a:moveTo>
                  <a:pt x="3428157" y="4473582"/>
                </a:moveTo>
                <a:lnTo>
                  <a:pt x="3428157" y="4473622"/>
                </a:lnTo>
                <a:cubicBezTo>
                  <a:pt x="3428157" y="4514799"/>
                  <a:pt x="3411816" y="4554301"/>
                  <a:pt x="3382728" y="4583418"/>
                </a:cubicBezTo>
                <a:cubicBezTo>
                  <a:pt x="3353650" y="4612584"/>
                  <a:pt x="3314187" y="4628995"/>
                  <a:pt x="3273010" y="4629073"/>
                </a:cubicBezTo>
                <a:lnTo>
                  <a:pt x="306141" y="4629073"/>
                </a:lnTo>
                <a:cubicBezTo>
                  <a:pt x="264856" y="4629073"/>
                  <a:pt x="225275" y="4612692"/>
                  <a:pt x="196041" y="4583575"/>
                </a:cubicBezTo>
                <a:cubicBezTo>
                  <a:pt x="166806" y="4554409"/>
                  <a:pt x="150347" y="4514877"/>
                  <a:pt x="150229" y="4473622"/>
                </a:cubicBezTo>
                <a:lnTo>
                  <a:pt x="150229" y="533307"/>
                </a:lnTo>
                <a:cubicBezTo>
                  <a:pt x="150347" y="492053"/>
                  <a:pt x="166845" y="452519"/>
                  <a:pt x="196080" y="423393"/>
                </a:cubicBezTo>
                <a:cubicBezTo>
                  <a:pt x="225285" y="394269"/>
                  <a:pt x="264895" y="377891"/>
                  <a:pt x="306141" y="377891"/>
                </a:cubicBezTo>
                <a:lnTo>
                  <a:pt x="1041995" y="377891"/>
                </a:lnTo>
                <a:lnTo>
                  <a:pt x="1041995" y="440271"/>
                </a:lnTo>
                <a:cubicBezTo>
                  <a:pt x="1042112" y="484167"/>
                  <a:pt x="1059600" y="526187"/>
                  <a:pt x="1090677" y="557190"/>
                </a:cubicBezTo>
                <a:cubicBezTo>
                  <a:pt x="1121714" y="588189"/>
                  <a:pt x="1163812" y="605602"/>
                  <a:pt x="1207704" y="605602"/>
                </a:cubicBezTo>
                <a:lnTo>
                  <a:pt x="2371506" y="605602"/>
                </a:lnTo>
                <a:cubicBezTo>
                  <a:pt x="2415407" y="605602"/>
                  <a:pt x="2457496" y="588189"/>
                  <a:pt x="2488533" y="557190"/>
                </a:cubicBezTo>
                <a:cubicBezTo>
                  <a:pt x="2519610" y="526191"/>
                  <a:pt x="2537097" y="484171"/>
                  <a:pt x="2537215" y="440271"/>
                </a:cubicBezTo>
                <a:lnTo>
                  <a:pt x="2537215" y="377891"/>
                </a:lnTo>
                <a:lnTo>
                  <a:pt x="3273029" y="377891"/>
                </a:lnTo>
                <a:cubicBezTo>
                  <a:pt x="3314168" y="377967"/>
                  <a:pt x="3353660" y="394385"/>
                  <a:pt x="3382748" y="423508"/>
                </a:cubicBezTo>
                <a:cubicBezTo>
                  <a:pt x="3411826" y="452631"/>
                  <a:pt x="3428177" y="492126"/>
                  <a:pt x="3428177" y="533305"/>
                </a:cubicBezTo>
                <a:close/>
                <a:moveTo>
                  <a:pt x="1061560" y="1576567"/>
                </a:moveTo>
                <a:cubicBezTo>
                  <a:pt x="1061560" y="1535086"/>
                  <a:pt x="1095164" y="1501482"/>
                  <a:pt x="1136645" y="1501482"/>
                </a:cubicBezTo>
                <a:lnTo>
                  <a:pt x="1296613" y="1501482"/>
                </a:lnTo>
                <a:lnTo>
                  <a:pt x="1296613" y="1341093"/>
                </a:lnTo>
                <a:cubicBezTo>
                  <a:pt x="1296613" y="1299651"/>
                  <a:pt x="1330217" y="1266007"/>
                  <a:pt x="1371698" y="1266007"/>
                </a:cubicBezTo>
                <a:cubicBezTo>
                  <a:pt x="1413150" y="1266007"/>
                  <a:pt x="1446744" y="1299651"/>
                  <a:pt x="1446744" y="1341093"/>
                </a:cubicBezTo>
                <a:lnTo>
                  <a:pt x="1446744" y="1501521"/>
                </a:lnTo>
                <a:lnTo>
                  <a:pt x="1607133" y="1501521"/>
                </a:lnTo>
                <a:cubicBezTo>
                  <a:pt x="1648585" y="1501521"/>
                  <a:pt x="1682228" y="1535164"/>
                  <a:pt x="1682228" y="1576606"/>
                </a:cubicBezTo>
                <a:cubicBezTo>
                  <a:pt x="1682228" y="1618097"/>
                  <a:pt x="1648585" y="1651692"/>
                  <a:pt x="1607133" y="1651692"/>
                </a:cubicBezTo>
                <a:lnTo>
                  <a:pt x="1446587" y="1651692"/>
                </a:lnTo>
                <a:lnTo>
                  <a:pt x="1446587" y="1812159"/>
                </a:lnTo>
                <a:cubicBezTo>
                  <a:pt x="1446587" y="1853650"/>
                  <a:pt x="1412954" y="1887254"/>
                  <a:pt x="1371502" y="1887254"/>
                </a:cubicBezTo>
                <a:cubicBezTo>
                  <a:pt x="1330060" y="1887254"/>
                  <a:pt x="1296417" y="1853650"/>
                  <a:pt x="1296417" y="1812159"/>
                </a:cubicBezTo>
                <a:lnTo>
                  <a:pt x="1296417" y="1651574"/>
                </a:lnTo>
                <a:lnTo>
                  <a:pt x="1136214" y="1651574"/>
                </a:lnTo>
                <a:cubicBezTo>
                  <a:pt x="1094919" y="1651349"/>
                  <a:pt x="1061589" y="1617823"/>
                  <a:pt x="1061550" y="1576567"/>
                </a:cubicBezTo>
                <a:close/>
                <a:moveTo>
                  <a:pt x="2038364" y="2568136"/>
                </a:moveTo>
                <a:cubicBezTo>
                  <a:pt x="1949651" y="2568254"/>
                  <a:pt x="1864622" y="2603582"/>
                  <a:pt x="1801969" y="2666372"/>
                </a:cubicBezTo>
                <a:cubicBezTo>
                  <a:pt x="1739287" y="2729181"/>
                  <a:pt x="1704154" y="2814250"/>
                  <a:pt x="1704223" y="2902953"/>
                </a:cubicBezTo>
                <a:cubicBezTo>
                  <a:pt x="1704301" y="2991666"/>
                  <a:pt x="1739591" y="3076735"/>
                  <a:pt x="1802351" y="3139427"/>
                </a:cubicBezTo>
                <a:cubicBezTo>
                  <a:pt x="1865160" y="3202119"/>
                  <a:pt x="1950229" y="3237291"/>
                  <a:pt x="2038932" y="3237252"/>
                </a:cubicBezTo>
                <a:cubicBezTo>
                  <a:pt x="2127645" y="3237212"/>
                  <a:pt x="2212714" y="3201923"/>
                  <a:pt x="2275406" y="3139163"/>
                </a:cubicBezTo>
                <a:cubicBezTo>
                  <a:pt x="2338137" y="3076431"/>
                  <a:pt x="2373348" y="2991323"/>
                  <a:pt x="2373348" y="2902610"/>
                </a:cubicBezTo>
                <a:cubicBezTo>
                  <a:pt x="2373191" y="2813858"/>
                  <a:pt x="2337863" y="2728789"/>
                  <a:pt x="2275073" y="2666058"/>
                </a:cubicBezTo>
                <a:cubicBezTo>
                  <a:pt x="2212264" y="2603327"/>
                  <a:pt x="2127107" y="2568126"/>
                  <a:pt x="2038374" y="2568126"/>
                </a:cubicBezTo>
                <a:close/>
                <a:moveTo>
                  <a:pt x="2038364" y="3087159"/>
                </a:moveTo>
                <a:cubicBezTo>
                  <a:pt x="1989457" y="3087081"/>
                  <a:pt x="1942578" y="3067565"/>
                  <a:pt x="1908013" y="3032932"/>
                </a:cubicBezTo>
                <a:cubicBezTo>
                  <a:pt x="1873449" y="2998299"/>
                  <a:pt x="1854090" y="2951381"/>
                  <a:pt x="1854129" y="2902434"/>
                </a:cubicBezTo>
                <a:cubicBezTo>
                  <a:pt x="1854207" y="2853527"/>
                  <a:pt x="1873645" y="2806648"/>
                  <a:pt x="1908278" y="2772044"/>
                </a:cubicBezTo>
                <a:cubicBezTo>
                  <a:pt x="1942911" y="2737489"/>
                  <a:pt x="1989829" y="2718081"/>
                  <a:pt x="2038737" y="2718120"/>
                </a:cubicBezTo>
                <a:cubicBezTo>
                  <a:pt x="2087653" y="2718160"/>
                  <a:pt x="2134572" y="2737597"/>
                  <a:pt x="2169156" y="2772201"/>
                </a:cubicBezTo>
                <a:cubicBezTo>
                  <a:pt x="2203720" y="2806794"/>
                  <a:pt x="2223158" y="2853713"/>
                  <a:pt x="2223158" y="2902620"/>
                </a:cubicBezTo>
                <a:cubicBezTo>
                  <a:pt x="2223079" y="2951606"/>
                  <a:pt x="2203564" y="2998524"/>
                  <a:pt x="2168931" y="3033118"/>
                </a:cubicBezTo>
                <a:cubicBezTo>
                  <a:pt x="2134298" y="3067712"/>
                  <a:pt x="2087301" y="3087149"/>
                  <a:pt x="2038354" y="3087149"/>
                </a:cubicBezTo>
                <a:close/>
                <a:moveTo>
                  <a:pt x="2921978" y="1242063"/>
                </a:moveTo>
                <a:cubicBezTo>
                  <a:pt x="2833265" y="1242181"/>
                  <a:pt x="2748275" y="1277539"/>
                  <a:pt x="2685622" y="1340299"/>
                </a:cubicBezTo>
                <a:cubicBezTo>
                  <a:pt x="2622970" y="1403099"/>
                  <a:pt x="2587837" y="1488177"/>
                  <a:pt x="2587915" y="1576881"/>
                </a:cubicBezTo>
                <a:cubicBezTo>
                  <a:pt x="2587994" y="1665554"/>
                  <a:pt x="2623322" y="1750584"/>
                  <a:pt x="2686043" y="1813237"/>
                </a:cubicBezTo>
                <a:cubicBezTo>
                  <a:pt x="2748804" y="1875929"/>
                  <a:pt x="2833882" y="1911100"/>
                  <a:pt x="2922596" y="1911061"/>
                </a:cubicBezTo>
                <a:cubicBezTo>
                  <a:pt x="3011270" y="1911022"/>
                  <a:pt x="3096299" y="1875772"/>
                  <a:pt x="3158991" y="1813051"/>
                </a:cubicBezTo>
                <a:cubicBezTo>
                  <a:pt x="3221722" y="1750319"/>
                  <a:pt x="3256923" y="1665251"/>
                  <a:pt x="3256923" y="1576577"/>
                </a:cubicBezTo>
                <a:cubicBezTo>
                  <a:pt x="3256815" y="1487785"/>
                  <a:pt x="3221448" y="1402678"/>
                  <a:pt x="3158609" y="1339956"/>
                </a:cubicBezTo>
                <a:cubicBezTo>
                  <a:pt x="3095770" y="1277225"/>
                  <a:pt x="3010623" y="1242024"/>
                  <a:pt x="2921871" y="1242053"/>
                </a:cubicBezTo>
                <a:close/>
                <a:moveTo>
                  <a:pt x="2921978" y="1761008"/>
                </a:moveTo>
                <a:cubicBezTo>
                  <a:pt x="2873071" y="1760930"/>
                  <a:pt x="2826192" y="1741414"/>
                  <a:pt x="2791667" y="1706781"/>
                </a:cubicBezTo>
                <a:cubicBezTo>
                  <a:pt x="2757151" y="1672148"/>
                  <a:pt x="2737782" y="1625229"/>
                  <a:pt x="2737861" y="1576361"/>
                </a:cubicBezTo>
                <a:cubicBezTo>
                  <a:pt x="2737900" y="1527454"/>
                  <a:pt x="2757377" y="1480575"/>
                  <a:pt x="2792009" y="1446010"/>
                </a:cubicBezTo>
                <a:cubicBezTo>
                  <a:pt x="2826603" y="1411456"/>
                  <a:pt x="2873522" y="1392087"/>
                  <a:pt x="2922429" y="1392126"/>
                </a:cubicBezTo>
                <a:cubicBezTo>
                  <a:pt x="2971297" y="1392126"/>
                  <a:pt x="3018216" y="1411603"/>
                  <a:pt x="3052780" y="1446167"/>
                </a:cubicBezTo>
                <a:cubicBezTo>
                  <a:pt x="3087335" y="1480761"/>
                  <a:pt x="3106782" y="1527679"/>
                  <a:pt x="3106782" y="1576587"/>
                </a:cubicBezTo>
                <a:cubicBezTo>
                  <a:pt x="3106664" y="1625533"/>
                  <a:pt x="3087148" y="1672491"/>
                  <a:pt x="3052476" y="1707045"/>
                </a:cubicBezTo>
                <a:cubicBezTo>
                  <a:pt x="3017804" y="1741639"/>
                  <a:pt x="2970807" y="1761037"/>
                  <a:pt x="2921861" y="1761008"/>
                </a:cubicBezTo>
                <a:close/>
                <a:moveTo>
                  <a:pt x="868105" y="2977715"/>
                </a:moveTo>
                <a:lnTo>
                  <a:pt x="707716" y="2977715"/>
                </a:lnTo>
                <a:lnTo>
                  <a:pt x="707716" y="3138183"/>
                </a:lnTo>
                <a:cubicBezTo>
                  <a:pt x="707716" y="3179674"/>
                  <a:pt x="674112" y="3213268"/>
                  <a:pt x="632670" y="3213268"/>
                </a:cubicBezTo>
                <a:cubicBezTo>
                  <a:pt x="591179" y="3213268"/>
                  <a:pt x="557585" y="3179674"/>
                  <a:pt x="557585" y="3138183"/>
                </a:cubicBezTo>
                <a:lnTo>
                  <a:pt x="557585" y="2977715"/>
                </a:lnTo>
                <a:lnTo>
                  <a:pt x="397382" y="2977715"/>
                </a:lnTo>
                <a:cubicBezTo>
                  <a:pt x="355891" y="2977715"/>
                  <a:pt x="322297" y="2944082"/>
                  <a:pt x="322297" y="2902630"/>
                </a:cubicBezTo>
                <a:cubicBezTo>
                  <a:pt x="322297" y="2861149"/>
                  <a:pt x="355891" y="2827545"/>
                  <a:pt x="397382" y="2827545"/>
                </a:cubicBezTo>
                <a:lnTo>
                  <a:pt x="557771" y="2827545"/>
                </a:lnTo>
                <a:lnTo>
                  <a:pt x="557732" y="2667312"/>
                </a:lnTo>
                <a:cubicBezTo>
                  <a:pt x="557732" y="2625831"/>
                  <a:pt x="591365" y="2592227"/>
                  <a:pt x="632817" y="2592227"/>
                </a:cubicBezTo>
                <a:cubicBezTo>
                  <a:pt x="674298" y="2592227"/>
                  <a:pt x="707902" y="2625831"/>
                  <a:pt x="707902" y="2667312"/>
                </a:cubicBezTo>
                <a:lnTo>
                  <a:pt x="707902" y="2827701"/>
                </a:lnTo>
                <a:lnTo>
                  <a:pt x="868291" y="2827701"/>
                </a:lnTo>
                <a:lnTo>
                  <a:pt x="868291" y="2827662"/>
                </a:lnTo>
                <a:cubicBezTo>
                  <a:pt x="909733" y="2827662"/>
                  <a:pt x="943337" y="2861266"/>
                  <a:pt x="943337" y="2902748"/>
                </a:cubicBezTo>
                <a:cubicBezTo>
                  <a:pt x="943337" y="2944199"/>
                  <a:pt x="909733" y="2977833"/>
                  <a:pt x="868291" y="2977833"/>
                </a:cubicBezTo>
                <a:close/>
                <a:moveTo>
                  <a:pt x="2205023" y="911302"/>
                </a:moveTo>
                <a:cubicBezTo>
                  <a:pt x="2190974" y="897223"/>
                  <a:pt x="2171919" y="889297"/>
                  <a:pt x="2152021" y="889297"/>
                </a:cubicBezTo>
                <a:cubicBezTo>
                  <a:pt x="2142106" y="889337"/>
                  <a:pt x="2132309" y="891286"/>
                  <a:pt x="2123129" y="895078"/>
                </a:cubicBezTo>
                <a:cubicBezTo>
                  <a:pt x="2114096" y="898830"/>
                  <a:pt x="2105867" y="904375"/>
                  <a:pt x="2098940" y="911302"/>
                </a:cubicBezTo>
                <a:lnTo>
                  <a:pt x="1810189" y="1199710"/>
                </a:lnTo>
                <a:cubicBezTo>
                  <a:pt x="1795336" y="1213642"/>
                  <a:pt x="1786764" y="1232972"/>
                  <a:pt x="1786421" y="1253291"/>
                </a:cubicBezTo>
                <a:cubicBezTo>
                  <a:pt x="1786078" y="1273610"/>
                  <a:pt x="1793994" y="1293204"/>
                  <a:pt x="1808386" y="1307596"/>
                </a:cubicBezTo>
                <a:cubicBezTo>
                  <a:pt x="1822778" y="1321988"/>
                  <a:pt x="1842372" y="1329944"/>
                  <a:pt x="1862692" y="1329601"/>
                </a:cubicBezTo>
                <a:cubicBezTo>
                  <a:pt x="1883011" y="1329258"/>
                  <a:pt x="1902380" y="1320725"/>
                  <a:pt x="1916272" y="1305872"/>
                </a:cubicBezTo>
                <a:lnTo>
                  <a:pt x="2076926" y="1145326"/>
                </a:lnTo>
                <a:lnTo>
                  <a:pt x="2076926" y="1945057"/>
                </a:lnTo>
                <a:lnTo>
                  <a:pt x="1231236" y="2433190"/>
                </a:lnTo>
                <a:cubicBezTo>
                  <a:pt x="1208007" y="2446583"/>
                  <a:pt x="1193694" y="2471350"/>
                  <a:pt x="1193694" y="2498135"/>
                </a:cubicBezTo>
                <a:lnTo>
                  <a:pt x="1193694" y="3359980"/>
                </a:lnTo>
                <a:cubicBezTo>
                  <a:pt x="1068280" y="3385051"/>
                  <a:pt x="963686" y="3471041"/>
                  <a:pt x="914818" y="3589214"/>
                </a:cubicBezTo>
                <a:cubicBezTo>
                  <a:pt x="865950" y="3707387"/>
                  <a:pt x="879303" y="3842137"/>
                  <a:pt x="950372" y="3948455"/>
                </a:cubicBezTo>
                <a:cubicBezTo>
                  <a:pt x="1021440" y="4054735"/>
                  <a:pt x="1140877" y="4118563"/>
                  <a:pt x="1268740" y="4118563"/>
                </a:cubicBezTo>
                <a:cubicBezTo>
                  <a:pt x="1396642" y="4118563"/>
                  <a:pt x="1516078" y="4054735"/>
                  <a:pt x="1587147" y="3948455"/>
                </a:cubicBezTo>
                <a:cubicBezTo>
                  <a:pt x="1658216" y="3842137"/>
                  <a:pt x="1671569" y="3707397"/>
                  <a:pt x="1622701" y="3589214"/>
                </a:cubicBezTo>
                <a:cubicBezTo>
                  <a:pt x="1573823" y="3471041"/>
                  <a:pt x="1469238" y="3385041"/>
                  <a:pt x="1343825" y="3359980"/>
                </a:cubicBezTo>
                <a:lnTo>
                  <a:pt x="1343825" y="2541458"/>
                </a:lnTo>
                <a:lnTo>
                  <a:pt x="2189828" y="2053090"/>
                </a:lnTo>
                <a:lnTo>
                  <a:pt x="2189828" y="2053129"/>
                </a:lnTo>
                <a:cubicBezTo>
                  <a:pt x="2213018" y="2039698"/>
                  <a:pt x="2227332" y="2014940"/>
                  <a:pt x="2227332" y="1988145"/>
                </a:cubicBezTo>
                <a:lnTo>
                  <a:pt x="2227332" y="1145591"/>
                </a:lnTo>
                <a:lnTo>
                  <a:pt x="2387299" y="1305794"/>
                </a:lnTo>
                <a:lnTo>
                  <a:pt x="2387299" y="1305833"/>
                </a:lnTo>
                <a:cubicBezTo>
                  <a:pt x="2417034" y="1331550"/>
                  <a:pt x="2461581" y="1329983"/>
                  <a:pt x="2489405" y="1302198"/>
                </a:cubicBezTo>
                <a:cubicBezTo>
                  <a:pt x="2517268" y="1274413"/>
                  <a:pt x="2518953" y="1229866"/>
                  <a:pt x="2493304" y="1200092"/>
                </a:cubicBezTo>
                <a:close/>
                <a:moveTo>
                  <a:pt x="1501657" y="3735328"/>
                </a:moveTo>
                <a:cubicBezTo>
                  <a:pt x="1501775" y="3797138"/>
                  <a:pt x="1477282" y="3856490"/>
                  <a:pt x="1433616" y="3900234"/>
                </a:cubicBezTo>
                <a:cubicBezTo>
                  <a:pt x="1389950" y="3944017"/>
                  <a:pt x="1330668" y="3968667"/>
                  <a:pt x="1268867" y="3968706"/>
                </a:cubicBezTo>
                <a:cubicBezTo>
                  <a:pt x="1207018" y="3968745"/>
                  <a:pt x="1147745" y="3944243"/>
                  <a:pt x="1103962" y="3900547"/>
                </a:cubicBezTo>
                <a:cubicBezTo>
                  <a:pt x="1060217" y="3856882"/>
                  <a:pt x="1035646" y="3797599"/>
                  <a:pt x="1035607" y="3735759"/>
                </a:cubicBezTo>
                <a:cubicBezTo>
                  <a:pt x="1035607" y="3673910"/>
                  <a:pt x="1060139" y="3614637"/>
                  <a:pt x="1103883" y="3570932"/>
                </a:cubicBezTo>
                <a:cubicBezTo>
                  <a:pt x="1147588" y="3527188"/>
                  <a:pt x="1206871" y="3502656"/>
                  <a:pt x="1268710" y="3502656"/>
                </a:cubicBezTo>
                <a:cubicBezTo>
                  <a:pt x="1330442" y="3502656"/>
                  <a:pt x="1389646" y="3527188"/>
                  <a:pt x="1433312" y="3570815"/>
                </a:cubicBezTo>
                <a:cubicBezTo>
                  <a:pt x="1477017" y="3614442"/>
                  <a:pt x="1501589" y="3673606"/>
                  <a:pt x="1501657" y="3735338"/>
                </a:cubicBezTo>
                <a:close/>
              </a:path>
            </a:pathLst>
          </a:custGeom>
          <a:solidFill>
            <a:schemeClr val="bg1"/>
          </a:solidFill>
          <a:ln w="9797" cap="flat">
            <a:noFill/>
            <a:prstDash val="solid"/>
            <a:miter/>
          </a:ln>
        </p:spPr>
        <p:txBody>
          <a:bodyPr rtlCol="0" anchor="ctr"/>
          <a:lstStyle/>
          <a:p>
            <a:pPr algn="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6B700F33-105C-4543-98A3-22FC90F2F667}"/>
              </a:ext>
            </a:extLst>
          </p:cNvPr>
          <p:cNvSpPr txBox="1"/>
          <p:nvPr/>
        </p:nvSpPr>
        <p:spPr>
          <a:xfrm flipH="1">
            <a:off x="3894073" y="9246343"/>
            <a:ext cx="2235600" cy="184666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IN" sz="120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Set realistic goals </a:t>
            </a:r>
            <a:endParaRPr lang="en-IN" sz="12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1" name="Rectangle: Rounded Corners 330">
            <a:extLst>
              <a:ext uri="{FF2B5EF4-FFF2-40B4-BE49-F238E27FC236}">
                <a16:creationId xmlns:a16="http://schemas.microsoft.com/office/drawing/2014/main" id="{BF7EF147-16B7-4946-A2FD-83463BD714C2}"/>
              </a:ext>
            </a:extLst>
          </p:cNvPr>
          <p:cNvSpPr/>
          <p:nvPr/>
        </p:nvSpPr>
        <p:spPr>
          <a:xfrm flipH="1">
            <a:off x="6243851" y="9166441"/>
            <a:ext cx="792000" cy="352352"/>
          </a:xfrm>
          <a:prstGeom prst="roundRect">
            <a:avLst>
              <a:gd name="adj" fmla="val 50000"/>
            </a:avLst>
          </a:prstGeom>
          <a:solidFill>
            <a:srgbClr val="1F4C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2" name="Freeform: Shape 331">
            <a:extLst>
              <a:ext uri="{FF2B5EF4-FFF2-40B4-BE49-F238E27FC236}">
                <a16:creationId xmlns:a16="http://schemas.microsoft.com/office/drawing/2014/main" id="{2AFF0FC5-7863-462F-B01F-CA550DB11177}"/>
              </a:ext>
            </a:extLst>
          </p:cNvPr>
          <p:cNvSpPr/>
          <p:nvPr/>
        </p:nvSpPr>
        <p:spPr>
          <a:xfrm flipH="1">
            <a:off x="6391592" y="9206246"/>
            <a:ext cx="259440" cy="259430"/>
          </a:xfrm>
          <a:custGeom>
            <a:avLst/>
            <a:gdLst>
              <a:gd name="connsiteX0" fmla="*/ 5250893 w 5466374"/>
              <a:gd name="connsiteY0" fmla="*/ 2733724 h 5466156"/>
              <a:gd name="connsiteX1" fmla="*/ 2732537 w 5466374"/>
              <a:gd name="connsiteY1" fmla="*/ 5251883 h 5466156"/>
              <a:gd name="connsiteX2" fmla="*/ 214279 w 5466374"/>
              <a:gd name="connsiteY2" fmla="*/ 2733724 h 5466156"/>
              <a:gd name="connsiteX3" fmla="*/ 2732537 w 5466374"/>
              <a:gd name="connsiteY3" fmla="*/ 215564 h 5466156"/>
              <a:gd name="connsiteX4" fmla="*/ 4061519 w 5466374"/>
              <a:gd name="connsiteY4" fmla="*/ 594665 h 5466156"/>
              <a:gd name="connsiteX5" fmla="*/ 3993361 w 5466374"/>
              <a:gd name="connsiteY5" fmla="*/ 662709 h 5466156"/>
              <a:gd name="connsiteX6" fmla="*/ 3961980 w 5466374"/>
              <a:gd name="connsiteY6" fmla="*/ 740818 h 5466156"/>
              <a:gd name="connsiteX7" fmla="*/ 3974609 w 5466374"/>
              <a:gd name="connsiteY7" fmla="*/ 1340051 h 5466156"/>
              <a:gd name="connsiteX8" fmla="*/ 3919196 w 5466374"/>
              <a:gd name="connsiteY8" fmla="*/ 1395581 h 5466156"/>
              <a:gd name="connsiteX9" fmla="*/ 2732566 w 5466374"/>
              <a:gd name="connsiteY9" fmla="*/ 944227 h 5466156"/>
              <a:gd name="connsiteX10" fmla="*/ 942922 w 5466374"/>
              <a:gd name="connsiteY10" fmla="*/ 2733773 h 5466156"/>
              <a:gd name="connsiteX11" fmla="*/ 2732566 w 5466374"/>
              <a:gd name="connsiteY11" fmla="*/ 4523319 h 5466156"/>
              <a:gd name="connsiteX12" fmla="*/ 4522113 w 5466374"/>
              <a:gd name="connsiteY12" fmla="*/ 2733773 h 5466156"/>
              <a:gd name="connsiteX13" fmla="*/ 4070866 w 5466374"/>
              <a:gd name="connsiteY13" fmla="*/ 1547143 h 5466156"/>
              <a:gd name="connsiteX14" fmla="*/ 4126279 w 5466374"/>
              <a:gd name="connsiteY14" fmla="*/ 1491730 h 5466156"/>
              <a:gd name="connsiteX15" fmla="*/ 4725511 w 5466374"/>
              <a:gd name="connsiteY15" fmla="*/ 1504359 h 5466156"/>
              <a:gd name="connsiteX16" fmla="*/ 4727764 w 5466374"/>
              <a:gd name="connsiteY16" fmla="*/ 1504359 h 5466156"/>
              <a:gd name="connsiteX17" fmla="*/ 4803771 w 5466374"/>
              <a:gd name="connsiteY17" fmla="*/ 1472978 h 5466156"/>
              <a:gd name="connsiteX18" fmla="*/ 4871469 w 5466374"/>
              <a:gd name="connsiteY18" fmla="*/ 1404820 h 5466156"/>
              <a:gd name="connsiteX19" fmla="*/ 5250951 w 5466374"/>
              <a:gd name="connsiteY19" fmla="*/ 2733704 h 5466156"/>
              <a:gd name="connsiteX20" fmla="*/ 4606848 w 5466374"/>
              <a:gd name="connsiteY20" fmla="*/ 754505 h 5466156"/>
              <a:gd name="connsiteX21" fmla="*/ 4598618 w 5466374"/>
              <a:gd name="connsiteY21" fmla="*/ 360591 h 5466156"/>
              <a:gd name="connsiteX22" fmla="*/ 4492839 w 5466374"/>
              <a:gd name="connsiteY22" fmla="*/ 466371 h 5466156"/>
              <a:gd name="connsiteX23" fmla="*/ 4503322 w 5466374"/>
              <a:gd name="connsiteY23" fmla="*/ 962969 h 5466156"/>
              <a:gd name="connsiteX24" fmla="*/ 4999684 w 5466374"/>
              <a:gd name="connsiteY24" fmla="*/ 973452 h 5466156"/>
              <a:gd name="connsiteX25" fmla="*/ 5105807 w 5466374"/>
              <a:gd name="connsiteY25" fmla="*/ 867675 h 5466156"/>
              <a:gd name="connsiteX26" fmla="*/ 4711668 w 5466374"/>
              <a:gd name="connsiteY26" fmla="*/ 859331 h 5466156"/>
              <a:gd name="connsiteX27" fmla="*/ 4606848 w 5466374"/>
              <a:gd name="connsiteY27" fmla="*/ 754512 h 5466156"/>
              <a:gd name="connsiteX28" fmla="*/ 4187716 w 5466374"/>
              <a:gd name="connsiteY28" fmla="*/ 1278535 h 5466156"/>
              <a:gd name="connsiteX29" fmla="*/ 4684196 w 5466374"/>
              <a:gd name="connsiteY29" fmla="*/ 1289018 h 5466156"/>
              <a:gd name="connsiteX30" fmla="*/ 4790094 w 5466374"/>
              <a:gd name="connsiteY30" fmla="*/ 1183238 h 5466156"/>
              <a:gd name="connsiteX31" fmla="*/ 4396180 w 5466374"/>
              <a:gd name="connsiteY31" fmla="*/ 1174900 h 5466156"/>
              <a:gd name="connsiteX32" fmla="*/ 4291400 w 5466374"/>
              <a:gd name="connsiteY32" fmla="*/ 1070120 h 5466156"/>
              <a:gd name="connsiteX33" fmla="*/ 4283052 w 5466374"/>
              <a:gd name="connsiteY33" fmla="*/ 676203 h 5466156"/>
              <a:gd name="connsiteX34" fmla="*/ 4177273 w 5466374"/>
              <a:gd name="connsiteY34" fmla="*/ 781983 h 5466156"/>
              <a:gd name="connsiteX35" fmla="*/ 3250179 w 5466374"/>
              <a:gd name="connsiteY35" fmla="*/ 2064530 h 5466156"/>
              <a:gd name="connsiteX36" fmla="*/ 3767439 w 5466374"/>
              <a:gd name="connsiteY36" fmla="*/ 1547270 h 5466156"/>
              <a:gd name="connsiteX37" fmla="*/ 2732566 w 5466374"/>
              <a:gd name="connsiteY37" fmla="*/ 1158520 h 5466156"/>
              <a:gd name="connsiteX38" fmla="*/ 1157284 w 5466374"/>
              <a:gd name="connsiteY38" fmla="*/ 2733704 h 5466156"/>
              <a:gd name="connsiteX39" fmla="*/ 2732566 w 5466374"/>
              <a:gd name="connsiteY39" fmla="*/ 4308889 h 5466156"/>
              <a:gd name="connsiteX40" fmla="*/ 4307751 w 5466374"/>
              <a:gd name="connsiteY40" fmla="*/ 2733704 h 5466156"/>
              <a:gd name="connsiteX41" fmla="*/ 3919000 w 5466374"/>
              <a:gd name="connsiteY41" fmla="*/ 1698832 h 5466156"/>
              <a:gd name="connsiteX42" fmla="*/ 3401623 w 5466374"/>
              <a:gd name="connsiteY42" fmla="*/ 2216209 h 5466156"/>
              <a:gd name="connsiteX43" fmla="*/ 3579039 w 5466374"/>
              <a:gd name="connsiteY43" fmla="*/ 2733812 h 5466156"/>
              <a:gd name="connsiteX44" fmla="*/ 2732508 w 5466374"/>
              <a:gd name="connsiteY44" fmla="*/ 3580344 h 5466156"/>
              <a:gd name="connsiteX45" fmla="*/ 1885976 w 5466374"/>
              <a:gd name="connsiteY45" fmla="*/ 2733812 h 5466156"/>
              <a:gd name="connsiteX46" fmla="*/ 2732508 w 5466374"/>
              <a:gd name="connsiteY46" fmla="*/ 1887280 h 5466156"/>
              <a:gd name="connsiteX47" fmla="*/ 3250189 w 5466374"/>
              <a:gd name="connsiteY47" fmla="*/ 2064550 h 5466156"/>
              <a:gd name="connsiteX48" fmla="*/ 3364756 w 5466374"/>
              <a:gd name="connsiteY48" fmla="*/ 2733763 h 5466156"/>
              <a:gd name="connsiteX49" fmla="*/ 3248611 w 5466374"/>
              <a:gd name="connsiteY49" fmla="*/ 2369202 h 5466156"/>
              <a:gd name="connsiteX50" fmla="*/ 2808318 w 5466374"/>
              <a:gd name="connsiteY50" fmla="*/ 2809495 h 5466156"/>
              <a:gd name="connsiteX51" fmla="*/ 2732547 w 5466374"/>
              <a:gd name="connsiteY51" fmla="*/ 2840875 h 5466156"/>
              <a:gd name="connsiteX52" fmla="*/ 2656648 w 5466374"/>
              <a:gd name="connsiteY52" fmla="*/ 2809495 h 5466156"/>
              <a:gd name="connsiteX53" fmla="*/ 2656648 w 5466374"/>
              <a:gd name="connsiteY53" fmla="*/ 2657943 h 5466156"/>
              <a:gd name="connsiteX54" fmla="*/ 3097059 w 5466374"/>
              <a:gd name="connsiteY54" fmla="*/ 2217650 h 5466156"/>
              <a:gd name="connsiteX55" fmla="*/ 2732498 w 5466374"/>
              <a:gd name="connsiteY55" fmla="*/ 2101504 h 5466156"/>
              <a:gd name="connsiteX56" fmla="*/ 2100200 w 5466374"/>
              <a:gd name="connsiteY56" fmla="*/ 2733685 h 5466156"/>
              <a:gd name="connsiteX57" fmla="*/ 2732498 w 5466374"/>
              <a:gd name="connsiteY57" fmla="*/ 3365865 h 5466156"/>
              <a:gd name="connsiteX58" fmla="*/ 3364756 w 5466374"/>
              <a:gd name="connsiteY58" fmla="*/ 2733753 h 5466156"/>
              <a:gd name="connsiteX59" fmla="*/ 5434795 w 5466374"/>
              <a:gd name="connsiteY59" fmla="*/ 841445 h 5466156"/>
              <a:gd name="connsiteX60" fmla="*/ 5458602 w 5466374"/>
              <a:gd name="connsiteY60" fmla="*/ 725750 h 5466156"/>
              <a:gd name="connsiteX61" fmla="*/ 5361512 w 5466374"/>
              <a:gd name="connsiteY61" fmla="*/ 658548 h 5466156"/>
              <a:gd name="connsiteX62" fmla="*/ 4818839 w 5466374"/>
              <a:gd name="connsiteY62" fmla="*/ 647181 h 5466156"/>
              <a:gd name="connsiteX63" fmla="*/ 4807699 w 5466374"/>
              <a:gd name="connsiteY63" fmla="*/ 104860 h 5466156"/>
              <a:gd name="connsiteX64" fmla="*/ 4740491 w 5466374"/>
              <a:gd name="connsiteY64" fmla="*/ 7692 h 5466156"/>
              <a:gd name="connsiteX65" fmla="*/ 4624689 w 5466374"/>
              <a:gd name="connsiteY65" fmla="*/ 31382 h 5466156"/>
              <a:gd name="connsiteX66" fmla="*/ 4216618 w 5466374"/>
              <a:gd name="connsiteY66" fmla="*/ 439452 h 5466156"/>
              <a:gd name="connsiteX67" fmla="*/ 2732547 w 5466374"/>
              <a:gd name="connsiteY67" fmla="*/ 1295 h 5466156"/>
              <a:gd name="connsiteX68" fmla="*/ 800452 w 5466374"/>
              <a:gd name="connsiteY68" fmla="*/ 801633 h 5466156"/>
              <a:gd name="connsiteX69" fmla="*/ 0 w 5466374"/>
              <a:gd name="connsiteY69" fmla="*/ 2733724 h 5466156"/>
              <a:gd name="connsiteX70" fmla="*/ 800452 w 5466374"/>
              <a:gd name="connsiteY70" fmla="*/ 4665819 h 5466156"/>
              <a:gd name="connsiteX71" fmla="*/ 2732547 w 5466374"/>
              <a:gd name="connsiteY71" fmla="*/ 5466157 h 5466156"/>
              <a:gd name="connsiteX72" fmla="*/ 4664641 w 5466374"/>
              <a:gd name="connsiteY72" fmla="*/ 4665819 h 5466156"/>
              <a:gd name="connsiteX73" fmla="*/ 5465097 w 5466374"/>
              <a:gd name="connsiteY73" fmla="*/ 2733724 h 5466156"/>
              <a:gd name="connsiteX74" fmla="*/ 5027057 w 5466374"/>
              <a:gd name="connsiteY74" fmla="*/ 1249653 h 5466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5466374" h="5466156">
                <a:moveTo>
                  <a:pt x="5250893" y="2733724"/>
                </a:moveTo>
                <a:cubicBezTo>
                  <a:pt x="5250893" y="4122273"/>
                  <a:pt x="4120988" y="5251883"/>
                  <a:pt x="2732537" y="5251883"/>
                </a:cubicBezTo>
                <a:cubicBezTo>
                  <a:pt x="1343890" y="5251883"/>
                  <a:pt x="214279" y="4122273"/>
                  <a:pt x="214279" y="2733724"/>
                </a:cubicBezTo>
                <a:cubicBezTo>
                  <a:pt x="214279" y="1345175"/>
                  <a:pt x="1343890" y="215564"/>
                  <a:pt x="2732537" y="215564"/>
                </a:cubicBezTo>
                <a:cubicBezTo>
                  <a:pt x="3206278" y="215564"/>
                  <a:pt x="3662962" y="346297"/>
                  <a:pt x="4061519" y="594665"/>
                </a:cubicBezTo>
                <a:lnTo>
                  <a:pt x="3993361" y="662709"/>
                </a:lnTo>
                <a:cubicBezTo>
                  <a:pt x="3972698" y="683375"/>
                  <a:pt x="3961442" y="711580"/>
                  <a:pt x="3961980" y="740818"/>
                </a:cubicBezTo>
                <a:lnTo>
                  <a:pt x="3974609" y="1340051"/>
                </a:lnTo>
                <a:lnTo>
                  <a:pt x="3919196" y="1395581"/>
                </a:lnTo>
                <a:cubicBezTo>
                  <a:pt x="3603160" y="1114942"/>
                  <a:pt x="3187320" y="944227"/>
                  <a:pt x="2732566" y="944227"/>
                </a:cubicBezTo>
                <a:cubicBezTo>
                  <a:pt x="1745798" y="944227"/>
                  <a:pt x="942922" y="1747054"/>
                  <a:pt x="942922" y="2733773"/>
                </a:cubicBezTo>
                <a:cubicBezTo>
                  <a:pt x="942922" y="3720443"/>
                  <a:pt x="1745749" y="4523319"/>
                  <a:pt x="2732566" y="4523319"/>
                </a:cubicBezTo>
                <a:cubicBezTo>
                  <a:pt x="3719384" y="4523319"/>
                  <a:pt x="4522113" y="3720492"/>
                  <a:pt x="4522113" y="2733773"/>
                </a:cubicBezTo>
                <a:cubicBezTo>
                  <a:pt x="4522113" y="2278892"/>
                  <a:pt x="4351427" y="1863130"/>
                  <a:pt x="4070866" y="1547143"/>
                </a:cubicBezTo>
                <a:lnTo>
                  <a:pt x="4126279" y="1491730"/>
                </a:lnTo>
                <a:lnTo>
                  <a:pt x="4725511" y="1504359"/>
                </a:lnTo>
                <a:lnTo>
                  <a:pt x="4727764" y="1504359"/>
                </a:lnTo>
                <a:cubicBezTo>
                  <a:pt x="4756284" y="1504359"/>
                  <a:pt x="4783608" y="1493102"/>
                  <a:pt x="4803771" y="1472978"/>
                </a:cubicBezTo>
                <a:lnTo>
                  <a:pt x="4871469" y="1404820"/>
                </a:lnTo>
                <a:cubicBezTo>
                  <a:pt x="5119993" y="1803328"/>
                  <a:pt x="5250951" y="2260120"/>
                  <a:pt x="5250951" y="2733704"/>
                </a:cubicBezTo>
                <a:close/>
                <a:moveTo>
                  <a:pt x="4606848" y="754505"/>
                </a:moveTo>
                <a:lnTo>
                  <a:pt x="4598618" y="360591"/>
                </a:lnTo>
                <a:lnTo>
                  <a:pt x="4492839" y="466371"/>
                </a:lnTo>
                <a:lnTo>
                  <a:pt x="4503322" y="962969"/>
                </a:lnTo>
                <a:lnTo>
                  <a:pt x="4999684" y="973452"/>
                </a:lnTo>
                <a:lnTo>
                  <a:pt x="5105807" y="867675"/>
                </a:lnTo>
                <a:lnTo>
                  <a:pt x="4711668" y="859331"/>
                </a:lnTo>
                <a:cubicBezTo>
                  <a:pt x="4654502" y="858069"/>
                  <a:pt x="4608190" y="811761"/>
                  <a:pt x="4606848" y="754512"/>
                </a:cubicBezTo>
                <a:close/>
                <a:moveTo>
                  <a:pt x="4187716" y="1278535"/>
                </a:moveTo>
                <a:lnTo>
                  <a:pt x="4684196" y="1289018"/>
                </a:lnTo>
                <a:lnTo>
                  <a:pt x="4790094" y="1183238"/>
                </a:lnTo>
                <a:lnTo>
                  <a:pt x="4396180" y="1174900"/>
                </a:lnTo>
                <a:cubicBezTo>
                  <a:pt x="4338847" y="1173754"/>
                  <a:pt x="4292546" y="1127443"/>
                  <a:pt x="4291400" y="1070120"/>
                </a:cubicBezTo>
                <a:lnTo>
                  <a:pt x="4283052" y="676203"/>
                </a:lnTo>
                <a:lnTo>
                  <a:pt x="4177273" y="781983"/>
                </a:lnTo>
                <a:close/>
                <a:moveTo>
                  <a:pt x="3250179" y="2064530"/>
                </a:moveTo>
                <a:lnTo>
                  <a:pt x="3767439" y="1547270"/>
                </a:lnTo>
                <a:cubicBezTo>
                  <a:pt x="3490444" y="1305330"/>
                  <a:pt x="3128371" y="1158520"/>
                  <a:pt x="2732566" y="1158520"/>
                </a:cubicBezTo>
                <a:cubicBezTo>
                  <a:pt x="1863951" y="1158520"/>
                  <a:pt x="1157284" y="1865099"/>
                  <a:pt x="1157284" y="2733704"/>
                </a:cubicBezTo>
                <a:cubicBezTo>
                  <a:pt x="1157284" y="3602201"/>
                  <a:pt x="1863981" y="4308889"/>
                  <a:pt x="2732566" y="4308889"/>
                </a:cubicBezTo>
                <a:cubicBezTo>
                  <a:pt x="3601152" y="4308889"/>
                  <a:pt x="4307751" y="3602192"/>
                  <a:pt x="4307751" y="2733704"/>
                </a:cubicBezTo>
                <a:cubicBezTo>
                  <a:pt x="4307751" y="2337880"/>
                  <a:pt x="4160951" y="1975807"/>
                  <a:pt x="3919000" y="1698832"/>
                </a:cubicBezTo>
                <a:lnTo>
                  <a:pt x="3401623" y="2216209"/>
                </a:lnTo>
                <a:cubicBezTo>
                  <a:pt x="3512723" y="2359336"/>
                  <a:pt x="3579039" y="2538976"/>
                  <a:pt x="3579039" y="2733812"/>
                </a:cubicBezTo>
                <a:cubicBezTo>
                  <a:pt x="3579039" y="3200597"/>
                  <a:pt x="3199283" y="3580344"/>
                  <a:pt x="2732508" y="3580344"/>
                </a:cubicBezTo>
                <a:cubicBezTo>
                  <a:pt x="2265615" y="3580344"/>
                  <a:pt x="1885976" y="3200587"/>
                  <a:pt x="1885976" y="2733812"/>
                </a:cubicBezTo>
                <a:cubicBezTo>
                  <a:pt x="1885976" y="2267027"/>
                  <a:pt x="2265654" y="1887280"/>
                  <a:pt x="2732508" y="1887280"/>
                </a:cubicBezTo>
                <a:cubicBezTo>
                  <a:pt x="2927422" y="1887241"/>
                  <a:pt x="3106945" y="1953567"/>
                  <a:pt x="3250189" y="2064550"/>
                </a:cubicBezTo>
                <a:close/>
                <a:moveTo>
                  <a:pt x="3364756" y="2733763"/>
                </a:moveTo>
                <a:cubicBezTo>
                  <a:pt x="3364756" y="2598092"/>
                  <a:pt x="3321590" y="2472267"/>
                  <a:pt x="3248611" y="2369202"/>
                </a:cubicBezTo>
                <a:lnTo>
                  <a:pt x="2808318" y="2809495"/>
                </a:lnTo>
                <a:cubicBezTo>
                  <a:pt x="2787303" y="2830392"/>
                  <a:pt x="2759871" y="2840875"/>
                  <a:pt x="2732547" y="2840875"/>
                </a:cubicBezTo>
                <a:cubicBezTo>
                  <a:pt x="2705105" y="2840875"/>
                  <a:pt x="2677663" y="2830392"/>
                  <a:pt x="2656648" y="2809495"/>
                </a:cubicBezTo>
                <a:cubicBezTo>
                  <a:pt x="2614746" y="2767700"/>
                  <a:pt x="2614746" y="2699885"/>
                  <a:pt x="2656648" y="2657943"/>
                </a:cubicBezTo>
                <a:lnTo>
                  <a:pt x="3097059" y="2217650"/>
                </a:lnTo>
                <a:cubicBezTo>
                  <a:pt x="2993974" y="2144553"/>
                  <a:pt x="2868169" y="2101504"/>
                  <a:pt x="2732498" y="2101504"/>
                </a:cubicBezTo>
                <a:cubicBezTo>
                  <a:pt x="2383818" y="2101504"/>
                  <a:pt x="2100200" y="2385161"/>
                  <a:pt x="2100200" y="2733685"/>
                </a:cubicBezTo>
                <a:cubicBezTo>
                  <a:pt x="2100200" y="3082248"/>
                  <a:pt x="2383857" y="3365865"/>
                  <a:pt x="2732498" y="3365865"/>
                </a:cubicBezTo>
                <a:cubicBezTo>
                  <a:pt x="3081100" y="3365983"/>
                  <a:pt x="3364756" y="3082326"/>
                  <a:pt x="3364756" y="2733753"/>
                </a:cubicBezTo>
                <a:close/>
                <a:moveTo>
                  <a:pt x="5434795" y="841445"/>
                </a:moveTo>
                <a:cubicBezTo>
                  <a:pt x="5465146" y="811096"/>
                  <a:pt x="5474787" y="765555"/>
                  <a:pt x="5458602" y="725750"/>
                </a:cubicBezTo>
                <a:cubicBezTo>
                  <a:pt x="5442407" y="685988"/>
                  <a:pt x="5404061" y="659543"/>
                  <a:pt x="5361512" y="658548"/>
                </a:cubicBezTo>
                <a:lnTo>
                  <a:pt x="4818839" y="647181"/>
                </a:lnTo>
                <a:lnTo>
                  <a:pt x="4807699" y="104860"/>
                </a:lnTo>
                <a:cubicBezTo>
                  <a:pt x="4806592" y="61998"/>
                  <a:pt x="4780375" y="23728"/>
                  <a:pt x="4740491" y="7692"/>
                </a:cubicBezTo>
                <a:cubicBezTo>
                  <a:pt x="4700617" y="-8266"/>
                  <a:pt x="4654962" y="1072"/>
                  <a:pt x="4624689" y="31382"/>
                </a:cubicBezTo>
                <a:lnTo>
                  <a:pt x="4216618" y="439452"/>
                </a:lnTo>
                <a:cubicBezTo>
                  <a:pt x="3774365" y="152582"/>
                  <a:pt x="3263238" y="1295"/>
                  <a:pt x="2732547" y="1295"/>
                </a:cubicBezTo>
                <a:cubicBezTo>
                  <a:pt x="2002699" y="1295"/>
                  <a:pt x="1316370" y="285608"/>
                  <a:pt x="800452" y="801633"/>
                </a:cubicBezTo>
                <a:cubicBezTo>
                  <a:pt x="284299" y="1317664"/>
                  <a:pt x="0" y="2003935"/>
                  <a:pt x="0" y="2733724"/>
                </a:cubicBezTo>
                <a:cubicBezTo>
                  <a:pt x="0" y="3463572"/>
                  <a:pt x="284309" y="4149803"/>
                  <a:pt x="800452" y="4665819"/>
                </a:cubicBezTo>
                <a:cubicBezTo>
                  <a:pt x="1316409" y="5181854"/>
                  <a:pt x="2002757" y="5466157"/>
                  <a:pt x="2732547" y="5466157"/>
                </a:cubicBezTo>
                <a:cubicBezTo>
                  <a:pt x="3462277" y="5466157"/>
                  <a:pt x="4148626" y="5181844"/>
                  <a:pt x="4664641" y="4665819"/>
                </a:cubicBezTo>
                <a:cubicBezTo>
                  <a:pt x="5180598" y="4149783"/>
                  <a:pt x="5465097" y="3463513"/>
                  <a:pt x="5465097" y="2733724"/>
                </a:cubicBezTo>
                <a:cubicBezTo>
                  <a:pt x="5465097" y="2203071"/>
                  <a:pt x="5313467" y="1691896"/>
                  <a:pt x="5027057" y="1249653"/>
                </a:cubicBezTo>
                <a:close/>
              </a:path>
            </a:pathLst>
          </a:custGeom>
          <a:solidFill>
            <a:schemeClr val="bg1"/>
          </a:solidFill>
          <a:ln w="9797" cap="flat">
            <a:noFill/>
            <a:prstDash val="solid"/>
            <a:miter/>
          </a:ln>
        </p:spPr>
        <p:txBody>
          <a:bodyPr rtlCol="0" anchor="ctr"/>
          <a:lstStyle/>
          <a:p>
            <a:pPr algn="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F9344A1A-2619-4896-9EA8-7C1A348BAC34}"/>
              </a:ext>
            </a:extLst>
          </p:cNvPr>
          <p:cNvSpPr txBox="1"/>
          <p:nvPr/>
        </p:nvSpPr>
        <p:spPr>
          <a:xfrm flipH="1">
            <a:off x="3894073" y="9770916"/>
            <a:ext cx="2235600" cy="184666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IN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Calculate risks and losses</a:t>
            </a:r>
          </a:p>
        </p:txBody>
      </p:sp>
      <p:sp>
        <p:nvSpPr>
          <p:cNvPr id="323" name="Rectangle: Rounded Corners 322">
            <a:extLst>
              <a:ext uri="{FF2B5EF4-FFF2-40B4-BE49-F238E27FC236}">
                <a16:creationId xmlns:a16="http://schemas.microsoft.com/office/drawing/2014/main" id="{F41AD71D-E7BB-4268-886B-740D22E469F7}"/>
              </a:ext>
            </a:extLst>
          </p:cNvPr>
          <p:cNvSpPr/>
          <p:nvPr/>
        </p:nvSpPr>
        <p:spPr>
          <a:xfrm flipH="1">
            <a:off x="6243851" y="9691014"/>
            <a:ext cx="792000" cy="352352"/>
          </a:xfrm>
          <a:prstGeom prst="roundRect">
            <a:avLst>
              <a:gd name="adj" fmla="val 50000"/>
            </a:avLst>
          </a:prstGeom>
          <a:solidFill>
            <a:srgbClr val="5DB0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24" name="Group 323">
            <a:extLst>
              <a:ext uri="{FF2B5EF4-FFF2-40B4-BE49-F238E27FC236}">
                <a16:creationId xmlns:a16="http://schemas.microsoft.com/office/drawing/2014/main" id="{53BA0ADC-421B-4AEA-AC6F-E9B8AF95F13A}"/>
              </a:ext>
            </a:extLst>
          </p:cNvPr>
          <p:cNvGrpSpPr/>
          <p:nvPr/>
        </p:nvGrpSpPr>
        <p:grpSpPr>
          <a:xfrm flipH="1">
            <a:off x="6392836" y="9747387"/>
            <a:ext cx="256951" cy="231725"/>
            <a:chOff x="9544012" y="3033050"/>
            <a:chExt cx="5143497" cy="4638543"/>
          </a:xfrm>
          <a:solidFill>
            <a:schemeClr val="bg1"/>
          </a:solidFill>
        </p:grpSpPr>
        <p:sp>
          <p:nvSpPr>
            <p:cNvPr id="325" name="Freeform: Shape 324">
              <a:extLst>
                <a:ext uri="{FF2B5EF4-FFF2-40B4-BE49-F238E27FC236}">
                  <a16:creationId xmlns:a16="http://schemas.microsoft.com/office/drawing/2014/main" id="{5B7DAC9F-8EEF-46D3-8EE7-ACFE1A06415B}"/>
                </a:ext>
              </a:extLst>
            </p:cNvPr>
            <p:cNvSpPr/>
            <p:nvPr/>
          </p:nvSpPr>
          <p:spPr>
            <a:xfrm>
              <a:off x="9544012" y="3033050"/>
              <a:ext cx="5143497" cy="4638543"/>
            </a:xfrm>
            <a:custGeom>
              <a:avLst/>
              <a:gdLst>
                <a:gd name="connsiteX0" fmla="*/ 4886362 w 5143497"/>
                <a:gd name="connsiteY0" fmla="*/ 523744 h 4638543"/>
                <a:gd name="connsiteX1" fmla="*/ 3031469 w 5143497"/>
                <a:gd name="connsiteY1" fmla="*/ 523744 h 4638543"/>
                <a:gd name="connsiteX2" fmla="*/ 2792507 w 5143497"/>
                <a:gd name="connsiteY2" fmla="*/ 125118 h 4638543"/>
                <a:gd name="connsiteX3" fmla="*/ 2439967 w 5143497"/>
                <a:gd name="connsiteY3" fmla="*/ 37249 h 4638543"/>
                <a:gd name="connsiteX4" fmla="*/ 2352096 w 5143497"/>
                <a:gd name="connsiteY4" fmla="*/ 125118 h 4638543"/>
                <a:gd name="connsiteX5" fmla="*/ 2112066 w 5143497"/>
                <a:gd name="connsiteY5" fmla="*/ 523744 h 4638543"/>
                <a:gd name="connsiteX6" fmla="*/ 257173 w 5143497"/>
                <a:gd name="connsiteY6" fmla="*/ 523744 h 4638543"/>
                <a:gd name="connsiteX7" fmla="*/ 0 w 5143497"/>
                <a:gd name="connsiteY7" fmla="*/ 780919 h 4638543"/>
                <a:gd name="connsiteX8" fmla="*/ 0 w 5143497"/>
                <a:gd name="connsiteY8" fmla="*/ 4381369 h 4638543"/>
                <a:gd name="connsiteX9" fmla="*/ 257173 w 5143497"/>
                <a:gd name="connsiteY9" fmla="*/ 4638544 h 4638543"/>
                <a:gd name="connsiteX10" fmla="*/ 4886323 w 5143497"/>
                <a:gd name="connsiteY10" fmla="*/ 4638544 h 4638543"/>
                <a:gd name="connsiteX11" fmla="*/ 5143498 w 5143497"/>
                <a:gd name="connsiteY11" fmla="*/ 4381369 h 4638543"/>
                <a:gd name="connsiteX12" fmla="*/ 5143498 w 5143497"/>
                <a:gd name="connsiteY12" fmla="*/ 780919 h 4638543"/>
                <a:gd name="connsiteX13" fmla="*/ 4886323 w 5143497"/>
                <a:gd name="connsiteY13" fmla="*/ 523744 h 4638543"/>
                <a:gd name="connsiteX14" fmla="*/ 2497819 w 5143497"/>
                <a:gd name="connsiteY14" fmla="*/ 212988 h 4638543"/>
                <a:gd name="connsiteX15" fmla="*/ 2615688 w 5143497"/>
                <a:gd name="connsiteY15" fmla="*/ 184056 h 4638543"/>
                <a:gd name="connsiteX16" fmla="*/ 2644619 w 5143497"/>
                <a:gd name="connsiteY16" fmla="*/ 212988 h 4638543"/>
                <a:gd name="connsiteX17" fmla="*/ 3370068 w 5143497"/>
                <a:gd name="connsiteY17" fmla="*/ 1422739 h 4638543"/>
                <a:gd name="connsiteX18" fmla="*/ 3341138 w 5143497"/>
                <a:gd name="connsiteY18" fmla="*/ 1540609 h 4638543"/>
                <a:gd name="connsiteX19" fmla="*/ 3297207 w 5143497"/>
                <a:gd name="connsiteY19" fmla="*/ 1552395 h 4638543"/>
                <a:gd name="connsiteX20" fmla="*/ 1846348 w 5143497"/>
                <a:gd name="connsiteY20" fmla="*/ 1552395 h 4638543"/>
                <a:gd name="connsiteX21" fmla="*/ 1760623 w 5143497"/>
                <a:gd name="connsiteY21" fmla="*/ 1466670 h 4638543"/>
                <a:gd name="connsiteX22" fmla="*/ 1772409 w 5143497"/>
                <a:gd name="connsiteY22" fmla="*/ 1422739 h 4638543"/>
                <a:gd name="connsiteX23" fmla="*/ 1622356 w 5143497"/>
                <a:gd name="connsiteY23" fmla="*/ 1593210 h 4638543"/>
                <a:gd name="connsiteX24" fmla="*/ 1846309 w 5143497"/>
                <a:gd name="connsiteY24" fmla="*/ 1723943 h 4638543"/>
                <a:gd name="connsiteX25" fmla="*/ 3298245 w 5143497"/>
                <a:gd name="connsiteY25" fmla="*/ 1723943 h 4638543"/>
                <a:gd name="connsiteX26" fmla="*/ 3555420 w 5143497"/>
                <a:gd name="connsiteY26" fmla="*/ 1466768 h 4638543"/>
                <a:gd name="connsiteX27" fmla="*/ 3518985 w 5143497"/>
                <a:gd name="connsiteY27" fmla="*/ 1334967 h 4638543"/>
                <a:gd name="connsiteX28" fmla="*/ 3340030 w 5143497"/>
                <a:gd name="connsiteY28" fmla="*/ 1038143 h 4638543"/>
                <a:gd name="connsiteX29" fmla="*/ 4629138 w 5143497"/>
                <a:gd name="connsiteY29" fmla="*/ 1038143 h 4638543"/>
                <a:gd name="connsiteX30" fmla="*/ 4629138 w 5143497"/>
                <a:gd name="connsiteY30" fmla="*/ 4124243 h 4638543"/>
                <a:gd name="connsiteX31" fmla="*/ 514338 w 5143497"/>
                <a:gd name="connsiteY31" fmla="*/ 4124243 h 4638543"/>
                <a:gd name="connsiteX32" fmla="*/ 514338 w 5143497"/>
                <a:gd name="connsiteY32" fmla="*/ 1038143 h 4638543"/>
                <a:gd name="connsiteX33" fmla="*/ 1803446 w 5143497"/>
                <a:gd name="connsiteY33" fmla="*/ 1038143 h 4638543"/>
                <a:gd name="connsiteX34" fmla="*/ 1625569 w 5143497"/>
                <a:gd name="connsiteY34" fmla="*/ 1334967 h 4638543"/>
                <a:gd name="connsiteX35" fmla="*/ 1622356 w 5143497"/>
                <a:gd name="connsiteY35" fmla="*/ 1593210 h 4638543"/>
                <a:gd name="connsiteX36" fmla="*/ 4972097 w 5143497"/>
                <a:gd name="connsiteY36" fmla="*/ 4381379 h 4638543"/>
                <a:gd name="connsiteX37" fmla="*/ 4886372 w 5143497"/>
                <a:gd name="connsiteY37" fmla="*/ 4467104 h 4638543"/>
                <a:gd name="connsiteX38" fmla="*/ 257222 w 5143497"/>
                <a:gd name="connsiteY38" fmla="*/ 4467104 h 4638543"/>
                <a:gd name="connsiteX39" fmla="*/ 171497 w 5143497"/>
                <a:gd name="connsiteY39" fmla="*/ 4381379 h 4638543"/>
                <a:gd name="connsiteX40" fmla="*/ 171497 w 5143497"/>
                <a:gd name="connsiteY40" fmla="*/ 780929 h 4638543"/>
                <a:gd name="connsiteX41" fmla="*/ 257222 w 5143497"/>
                <a:gd name="connsiteY41" fmla="*/ 695204 h 4638543"/>
                <a:gd name="connsiteX42" fmla="*/ 2009245 w 5143497"/>
                <a:gd name="connsiteY42" fmla="*/ 695204 h 4638543"/>
                <a:gd name="connsiteX43" fmla="*/ 1906375 w 5143497"/>
                <a:gd name="connsiteY43" fmla="*/ 866654 h 4638543"/>
                <a:gd name="connsiteX44" fmla="*/ 342947 w 5143497"/>
                <a:gd name="connsiteY44" fmla="*/ 866654 h 4638543"/>
                <a:gd name="connsiteX45" fmla="*/ 342947 w 5143497"/>
                <a:gd name="connsiteY45" fmla="*/ 4295654 h 4638543"/>
                <a:gd name="connsiteX46" fmla="*/ 4800647 w 5143497"/>
                <a:gd name="connsiteY46" fmla="*/ 4295654 h 4638543"/>
                <a:gd name="connsiteX47" fmla="*/ 4800647 w 5143497"/>
                <a:gd name="connsiteY47" fmla="*/ 866654 h 4638543"/>
                <a:gd name="connsiteX48" fmla="*/ 3237219 w 5143497"/>
                <a:gd name="connsiteY48" fmla="*/ 866654 h 4638543"/>
                <a:gd name="connsiteX49" fmla="*/ 3134349 w 5143497"/>
                <a:gd name="connsiteY49" fmla="*/ 695204 h 4638543"/>
                <a:gd name="connsiteX50" fmla="*/ 4886372 w 5143497"/>
                <a:gd name="connsiteY50" fmla="*/ 695204 h 4638543"/>
                <a:gd name="connsiteX51" fmla="*/ 4972097 w 5143497"/>
                <a:gd name="connsiteY51" fmla="*/ 780929 h 4638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5143497" h="4638543">
                  <a:moveTo>
                    <a:pt x="4886362" y="523744"/>
                  </a:moveTo>
                  <a:lnTo>
                    <a:pt x="3031469" y="523744"/>
                  </a:lnTo>
                  <a:lnTo>
                    <a:pt x="2792507" y="125118"/>
                  </a:lnTo>
                  <a:cubicBezTo>
                    <a:pt x="2719636" y="2957"/>
                    <a:pt x="2561050" y="-36692"/>
                    <a:pt x="2439967" y="37249"/>
                  </a:cubicBezTo>
                  <a:cubicBezTo>
                    <a:pt x="2403531" y="58680"/>
                    <a:pt x="2373532" y="89756"/>
                    <a:pt x="2352096" y="125118"/>
                  </a:cubicBezTo>
                  <a:lnTo>
                    <a:pt x="2112066" y="523744"/>
                  </a:lnTo>
                  <a:lnTo>
                    <a:pt x="257173" y="523744"/>
                  </a:lnTo>
                  <a:cubicBezTo>
                    <a:pt x="115724" y="523744"/>
                    <a:pt x="0" y="639468"/>
                    <a:pt x="0" y="780919"/>
                  </a:cubicBezTo>
                  <a:lnTo>
                    <a:pt x="0" y="4381369"/>
                  </a:lnTo>
                  <a:cubicBezTo>
                    <a:pt x="0" y="4522820"/>
                    <a:pt x="115724" y="4638544"/>
                    <a:pt x="257173" y="4638544"/>
                  </a:cubicBezTo>
                  <a:lnTo>
                    <a:pt x="4886323" y="4638544"/>
                  </a:lnTo>
                  <a:cubicBezTo>
                    <a:pt x="5027775" y="4638544"/>
                    <a:pt x="5143498" y="4522820"/>
                    <a:pt x="5143498" y="4381369"/>
                  </a:cubicBezTo>
                  <a:lnTo>
                    <a:pt x="5143498" y="780919"/>
                  </a:lnTo>
                  <a:cubicBezTo>
                    <a:pt x="5143498" y="639468"/>
                    <a:pt x="5027775" y="523744"/>
                    <a:pt x="4886323" y="523744"/>
                  </a:cubicBezTo>
                  <a:close/>
                  <a:moveTo>
                    <a:pt x="2497819" y="212988"/>
                  </a:moveTo>
                  <a:cubicBezTo>
                    <a:pt x="2522469" y="172269"/>
                    <a:pt x="2574972" y="159409"/>
                    <a:pt x="2615688" y="184056"/>
                  </a:cubicBezTo>
                  <a:cubicBezTo>
                    <a:pt x="2627474" y="191557"/>
                    <a:pt x="2638193" y="201201"/>
                    <a:pt x="2644619" y="212988"/>
                  </a:cubicBezTo>
                  <a:lnTo>
                    <a:pt x="3370068" y="1422739"/>
                  </a:lnTo>
                  <a:cubicBezTo>
                    <a:pt x="3394718" y="1463456"/>
                    <a:pt x="3380787" y="1515969"/>
                    <a:pt x="3341138" y="1540609"/>
                  </a:cubicBezTo>
                  <a:cubicBezTo>
                    <a:pt x="3328284" y="1548113"/>
                    <a:pt x="3312207" y="1552395"/>
                    <a:pt x="3297207" y="1552395"/>
                  </a:cubicBezTo>
                  <a:lnTo>
                    <a:pt x="1846348" y="1552395"/>
                  </a:lnTo>
                  <a:cubicBezTo>
                    <a:pt x="1799194" y="1552395"/>
                    <a:pt x="1760623" y="1513823"/>
                    <a:pt x="1760623" y="1466670"/>
                  </a:cubicBezTo>
                  <a:cubicBezTo>
                    <a:pt x="1760623" y="1451670"/>
                    <a:pt x="1764904" y="1435593"/>
                    <a:pt x="1772409" y="1422739"/>
                  </a:cubicBezTo>
                  <a:close/>
                  <a:moveTo>
                    <a:pt x="1622356" y="1593210"/>
                  </a:moveTo>
                  <a:cubicBezTo>
                    <a:pt x="1667364" y="1674644"/>
                    <a:pt x="1753089" y="1723943"/>
                    <a:pt x="1846309" y="1723943"/>
                  </a:cubicBezTo>
                  <a:lnTo>
                    <a:pt x="3298245" y="1723943"/>
                  </a:lnTo>
                  <a:cubicBezTo>
                    <a:pt x="3440764" y="1723943"/>
                    <a:pt x="3555420" y="1609287"/>
                    <a:pt x="3555420" y="1466768"/>
                  </a:cubicBezTo>
                  <a:cubicBezTo>
                    <a:pt x="3555420" y="1419624"/>
                    <a:pt x="3542557" y="1374616"/>
                    <a:pt x="3518985" y="1334967"/>
                  </a:cubicBezTo>
                  <a:lnTo>
                    <a:pt x="3340030" y="1038143"/>
                  </a:lnTo>
                  <a:lnTo>
                    <a:pt x="4629138" y="1038143"/>
                  </a:lnTo>
                  <a:lnTo>
                    <a:pt x="4629138" y="4124243"/>
                  </a:lnTo>
                  <a:lnTo>
                    <a:pt x="514338" y="4124243"/>
                  </a:lnTo>
                  <a:lnTo>
                    <a:pt x="514338" y="1038143"/>
                  </a:lnTo>
                  <a:lnTo>
                    <a:pt x="1803446" y="1038143"/>
                  </a:lnTo>
                  <a:lnTo>
                    <a:pt x="1625569" y="1334967"/>
                  </a:lnTo>
                  <a:cubicBezTo>
                    <a:pt x="1577348" y="1414265"/>
                    <a:pt x="1576280" y="1512844"/>
                    <a:pt x="1622356" y="1593210"/>
                  </a:cubicBezTo>
                  <a:close/>
                  <a:moveTo>
                    <a:pt x="4972097" y="4381379"/>
                  </a:moveTo>
                  <a:cubicBezTo>
                    <a:pt x="4972097" y="4428532"/>
                    <a:pt x="4933516" y="4467104"/>
                    <a:pt x="4886372" y="4467104"/>
                  </a:cubicBezTo>
                  <a:lnTo>
                    <a:pt x="257222" y="4467104"/>
                  </a:lnTo>
                  <a:cubicBezTo>
                    <a:pt x="210068" y="4467104"/>
                    <a:pt x="171497" y="4428532"/>
                    <a:pt x="171497" y="4381379"/>
                  </a:cubicBezTo>
                  <a:lnTo>
                    <a:pt x="171497" y="780929"/>
                  </a:lnTo>
                  <a:cubicBezTo>
                    <a:pt x="171497" y="733780"/>
                    <a:pt x="210068" y="695204"/>
                    <a:pt x="257222" y="695204"/>
                  </a:cubicBezTo>
                  <a:lnTo>
                    <a:pt x="2009245" y="695204"/>
                  </a:lnTo>
                  <a:lnTo>
                    <a:pt x="1906375" y="866654"/>
                  </a:lnTo>
                  <a:lnTo>
                    <a:pt x="342947" y="866654"/>
                  </a:lnTo>
                  <a:lnTo>
                    <a:pt x="342947" y="4295654"/>
                  </a:lnTo>
                  <a:lnTo>
                    <a:pt x="4800647" y="4295654"/>
                  </a:lnTo>
                  <a:lnTo>
                    <a:pt x="4800647" y="866654"/>
                  </a:lnTo>
                  <a:lnTo>
                    <a:pt x="3237219" y="866654"/>
                  </a:lnTo>
                  <a:lnTo>
                    <a:pt x="3134349" y="695204"/>
                  </a:lnTo>
                  <a:lnTo>
                    <a:pt x="4886372" y="695204"/>
                  </a:lnTo>
                  <a:cubicBezTo>
                    <a:pt x="4933516" y="695204"/>
                    <a:pt x="4972097" y="733780"/>
                    <a:pt x="4972097" y="780929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6" name="Freeform: Shape 325">
              <a:extLst>
                <a:ext uri="{FF2B5EF4-FFF2-40B4-BE49-F238E27FC236}">
                  <a16:creationId xmlns:a16="http://schemas.microsoft.com/office/drawing/2014/main" id="{B3956BD4-BEB2-45AF-950C-6508D6A1D472}"/>
                </a:ext>
              </a:extLst>
            </p:cNvPr>
            <p:cNvSpPr/>
            <p:nvPr/>
          </p:nvSpPr>
          <p:spPr>
            <a:xfrm>
              <a:off x="12030075" y="3471069"/>
              <a:ext cx="171450" cy="600075"/>
            </a:xfrm>
            <a:custGeom>
              <a:avLst/>
              <a:gdLst>
                <a:gd name="connsiteX0" fmla="*/ 0 w 171450"/>
                <a:gd name="connsiteY0" fmla="*/ 0 h 600075"/>
                <a:gd name="connsiteX1" fmla="*/ 171450 w 171450"/>
                <a:gd name="connsiteY1" fmla="*/ 0 h 600075"/>
                <a:gd name="connsiteX2" fmla="*/ 171450 w 171450"/>
                <a:gd name="connsiteY2" fmla="*/ 600075 h 600075"/>
                <a:gd name="connsiteX3" fmla="*/ 0 w 171450"/>
                <a:gd name="connsiteY3" fmla="*/ 600075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50" h="600075">
                  <a:moveTo>
                    <a:pt x="0" y="0"/>
                  </a:moveTo>
                  <a:lnTo>
                    <a:pt x="171450" y="0"/>
                  </a:lnTo>
                  <a:lnTo>
                    <a:pt x="171450" y="600075"/>
                  </a:lnTo>
                  <a:lnTo>
                    <a:pt x="0" y="600075"/>
                  </a:ln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7" name="Freeform: Shape 326">
              <a:extLst>
                <a:ext uri="{FF2B5EF4-FFF2-40B4-BE49-F238E27FC236}">
                  <a16:creationId xmlns:a16="http://schemas.microsoft.com/office/drawing/2014/main" id="{3C0D36C4-41F2-4B2E-9FE7-EF4EE91C75AC}"/>
                </a:ext>
              </a:extLst>
            </p:cNvPr>
            <p:cNvSpPr/>
            <p:nvPr/>
          </p:nvSpPr>
          <p:spPr>
            <a:xfrm>
              <a:off x="12030075" y="4242594"/>
              <a:ext cx="171450" cy="171450"/>
            </a:xfrm>
            <a:custGeom>
              <a:avLst/>
              <a:gdLst>
                <a:gd name="connsiteX0" fmla="*/ 0 w 171450"/>
                <a:gd name="connsiteY0" fmla="*/ 0 h 171450"/>
                <a:gd name="connsiteX1" fmla="*/ 171450 w 171450"/>
                <a:gd name="connsiteY1" fmla="*/ 0 h 171450"/>
                <a:gd name="connsiteX2" fmla="*/ 171450 w 171450"/>
                <a:gd name="connsiteY2" fmla="*/ 171450 h 171450"/>
                <a:gd name="connsiteX3" fmla="*/ 0 w 171450"/>
                <a:gd name="connsiteY3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50" h="171450">
                  <a:moveTo>
                    <a:pt x="0" y="0"/>
                  </a:moveTo>
                  <a:lnTo>
                    <a:pt x="171450" y="0"/>
                  </a:lnTo>
                  <a:lnTo>
                    <a:pt x="171450" y="171450"/>
                  </a:lnTo>
                  <a:lnTo>
                    <a:pt x="0" y="171450"/>
                  </a:ln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8" name="Freeform: Shape 327">
              <a:extLst>
                <a:ext uri="{FF2B5EF4-FFF2-40B4-BE49-F238E27FC236}">
                  <a16:creationId xmlns:a16="http://schemas.microsoft.com/office/drawing/2014/main" id="{5B5E29DB-BBAD-4D36-BCAB-88DC04A47AD7}"/>
                </a:ext>
              </a:extLst>
            </p:cNvPr>
            <p:cNvSpPr/>
            <p:nvPr/>
          </p:nvSpPr>
          <p:spPr>
            <a:xfrm>
              <a:off x="10229850" y="4414044"/>
              <a:ext cx="3771900" cy="2571750"/>
            </a:xfrm>
            <a:custGeom>
              <a:avLst/>
              <a:gdLst>
                <a:gd name="connsiteX0" fmla="*/ 771525 w 3771900"/>
                <a:gd name="connsiteY0" fmla="*/ 0 h 2571750"/>
                <a:gd name="connsiteX1" fmla="*/ 171450 w 3771900"/>
                <a:gd name="connsiteY1" fmla="*/ 0 h 2571750"/>
                <a:gd name="connsiteX2" fmla="*/ 171450 w 3771900"/>
                <a:gd name="connsiteY2" fmla="*/ 2400300 h 2571750"/>
                <a:gd name="connsiteX3" fmla="*/ 0 w 3771900"/>
                <a:gd name="connsiteY3" fmla="*/ 2400300 h 2571750"/>
                <a:gd name="connsiteX4" fmla="*/ 0 w 3771900"/>
                <a:gd name="connsiteY4" fmla="*/ 2571750 h 2571750"/>
                <a:gd name="connsiteX5" fmla="*/ 3771900 w 3771900"/>
                <a:gd name="connsiteY5" fmla="*/ 2571750 h 2571750"/>
                <a:gd name="connsiteX6" fmla="*/ 3771900 w 3771900"/>
                <a:gd name="connsiteY6" fmla="*/ 2400300 h 2571750"/>
                <a:gd name="connsiteX7" fmla="*/ 3600450 w 3771900"/>
                <a:gd name="connsiteY7" fmla="*/ 2400300 h 2571750"/>
                <a:gd name="connsiteX8" fmla="*/ 3600450 w 3771900"/>
                <a:gd name="connsiteY8" fmla="*/ 1371600 h 2571750"/>
                <a:gd name="connsiteX9" fmla="*/ 3000375 w 3771900"/>
                <a:gd name="connsiteY9" fmla="*/ 1371600 h 2571750"/>
                <a:gd name="connsiteX10" fmla="*/ 3000375 w 3771900"/>
                <a:gd name="connsiteY10" fmla="*/ 2400300 h 2571750"/>
                <a:gd name="connsiteX11" fmla="*/ 2657475 w 3771900"/>
                <a:gd name="connsiteY11" fmla="*/ 2400300 h 2571750"/>
                <a:gd name="connsiteX12" fmla="*/ 2657475 w 3771900"/>
                <a:gd name="connsiteY12" fmla="*/ 1028700 h 2571750"/>
                <a:gd name="connsiteX13" fmla="*/ 2057400 w 3771900"/>
                <a:gd name="connsiteY13" fmla="*/ 1028700 h 2571750"/>
                <a:gd name="connsiteX14" fmla="*/ 2057400 w 3771900"/>
                <a:gd name="connsiteY14" fmla="*/ 2400300 h 2571750"/>
                <a:gd name="connsiteX15" fmla="*/ 1714500 w 3771900"/>
                <a:gd name="connsiteY15" fmla="*/ 2400300 h 2571750"/>
                <a:gd name="connsiteX16" fmla="*/ 1714500 w 3771900"/>
                <a:gd name="connsiteY16" fmla="*/ 685800 h 2571750"/>
                <a:gd name="connsiteX17" fmla="*/ 1114425 w 3771900"/>
                <a:gd name="connsiteY17" fmla="*/ 685800 h 2571750"/>
                <a:gd name="connsiteX18" fmla="*/ 1114425 w 3771900"/>
                <a:gd name="connsiteY18" fmla="*/ 2400300 h 2571750"/>
                <a:gd name="connsiteX19" fmla="*/ 771525 w 3771900"/>
                <a:gd name="connsiteY19" fmla="*/ 2400300 h 2571750"/>
                <a:gd name="connsiteX20" fmla="*/ 342900 w 3771900"/>
                <a:gd name="connsiteY20" fmla="*/ 171450 h 2571750"/>
                <a:gd name="connsiteX21" fmla="*/ 600075 w 3771900"/>
                <a:gd name="connsiteY21" fmla="*/ 171450 h 2571750"/>
                <a:gd name="connsiteX22" fmla="*/ 600075 w 3771900"/>
                <a:gd name="connsiteY22" fmla="*/ 2400300 h 2571750"/>
                <a:gd name="connsiteX23" fmla="*/ 342900 w 3771900"/>
                <a:gd name="connsiteY23" fmla="*/ 2400300 h 2571750"/>
                <a:gd name="connsiteX24" fmla="*/ 3171825 w 3771900"/>
                <a:gd name="connsiteY24" fmla="*/ 1543050 h 2571750"/>
                <a:gd name="connsiteX25" fmla="*/ 3429000 w 3771900"/>
                <a:gd name="connsiteY25" fmla="*/ 1543050 h 2571750"/>
                <a:gd name="connsiteX26" fmla="*/ 3429000 w 3771900"/>
                <a:gd name="connsiteY26" fmla="*/ 2400300 h 2571750"/>
                <a:gd name="connsiteX27" fmla="*/ 3171825 w 3771900"/>
                <a:gd name="connsiteY27" fmla="*/ 2400300 h 2571750"/>
                <a:gd name="connsiteX28" fmla="*/ 2228850 w 3771900"/>
                <a:gd name="connsiteY28" fmla="*/ 1200150 h 2571750"/>
                <a:gd name="connsiteX29" fmla="*/ 2486025 w 3771900"/>
                <a:gd name="connsiteY29" fmla="*/ 1200150 h 2571750"/>
                <a:gd name="connsiteX30" fmla="*/ 2486025 w 3771900"/>
                <a:gd name="connsiteY30" fmla="*/ 2400300 h 2571750"/>
                <a:gd name="connsiteX31" fmla="*/ 2228850 w 3771900"/>
                <a:gd name="connsiteY31" fmla="*/ 2400300 h 2571750"/>
                <a:gd name="connsiteX32" fmla="*/ 1285875 w 3771900"/>
                <a:gd name="connsiteY32" fmla="*/ 857250 h 2571750"/>
                <a:gd name="connsiteX33" fmla="*/ 1543050 w 3771900"/>
                <a:gd name="connsiteY33" fmla="*/ 857250 h 2571750"/>
                <a:gd name="connsiteX34" fmla="*/ 1543050 w 3771900"/>
                <a:gd name="connsiteY34" fmla="*/ 2400300 h 2571750"/>
                <a:gd name="connsiteX35" fmla="*/ 1285875 w 3771900"/>
                <a:gd name="connsiteY35" fmla="*/ 240030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771900" h="2571750">
                  <a:moveTo>
                    <a:pt x="771525" y="0"/>
                  </a:moveTo>
                  <a:lnTo>
                    <a:pt x="171450" y="0"/>
                  </a:lnTo>
                  <a:lnTo>
                    <a:pt x="171450" y="2400300"/>
                  </a:lnTo>
                  <a:lnTo>
                    <a:pt x="0" y="2400300"/>
                  </a:lnTo>
                  <a:lnTo>
                    <a:pt x="0" y="2571750"/>
                  </a:lnTo>
                  <a:lnTo>
                    <a:pt x="3771900" y="2571750"/>
                  </a:lnTo>
                  <a:lnTo>
                    <a:pt x="3771900" y="2400300"/>
                  </a:lnTo>
                  <a:lnTo>
                    <a:pt x="3600450" y="2400300"/>
                  </a:lnTo>
                  <a:lnTo>
                    <a:pt x="3600450" y="1371600"/>
                  </a:lnTo>
                  <a:lnTo>
                    <a:pt x="3000375" y="1371600"/>
                  </a:lnTo>
                  <a:lnTo>
                    <a:pt x="3000375" y="2400300"/>
                  </a:lnTo>
                  <a:lnTo>
                    <a:pt x="2657475" y="2400300"/>
                  </a:lnTo>
                  <a:lnTo>
                    <a:pt x="2657475" y="1028700"/>
                  </a:lnTo>
                  <a:lnTo>
                    <a:pt x="2057400" y="1028700"/>
                  </a:lnTo>
                  <a:lnTo>
                    <a:pt x="2057400" y="2400300"/>
                  </a:lnTo>
                  <a:lnTo>
                    <a:pt x="1714500" y="2400300"/>
                  </a:lnTo>
                  <a:lnTo>
                    <a:pt x="1714500" y="685800"/>
                  </a:lnTo>
                  <a:lnTo>
                    <a:pt x="1114425" y="685800"/>
                  </a:lnTo>
                  <a:lnTo>
                    <a:pt x="1114425" y="2400300"/>
                  </a:lnTo>
                  <a:lnTo>
                    <a:pt x="771525" y="2400300"/>
                  </a:lnTo>
                  <a:close/>
                  <a:moveTo>
                    <a:pt x="342900" y="171450"/>
                  </a:moveTo>
                  <a:lnTo>
                    <a:pt x="600075" y="171450"/>
                  </a:lnTo>
                  <a:lnTo>
                    <a:pt x="600075" y="2400300"/>
                  </a:lnTo>
                  <a:lnTo>
                    <a:pt x="342900" y="2400300"/>
                  </a:lnTo>
                  <a:close/>
                  <a:moveTo>
                    <a:pt x="3171825" y="1543050"/>
                  </a:moveTo>
                  <a:lnTo>
                    <a:pt x="3429000" y="1543050"/>
                  </a:lnTo>
                  <a:lnTo>
                    <a:pt x="3429000" y="2400300"/>
                  </a:lnTo>
                  <a:lnTo>
                    <a:pt x="3171825" y="2400300"/>
                  </a:lnTo>
                  <a:close/>
                  <a:moveTo>
                    <a:pt x="2228850" y="1200150"/>
                  </a:moveTo>
                  <a:lnTo>
                    <a:pt x="2486025" y="1200150"/>
                  </a:lnTo>
                  <a:lnTo>
                    <a:pt x="2486025" y="2400300"/>
                  </a:lnTo>
                  <a:lnTo>
                    <a:pt x="2228850" y="2400300"/>
                  </a:lnTo>
                  <a:close/>
                  <a:moveTo>
                    <a:pt x="1285875" y="857250"/>
                  </a:moveTo>
                  <a:lnTo>
                    <a:pt x="1543050" y="857250"/>
                  </a:lnTo>
                  <a:lnTo>
                    <a:pt x="1543050" y="2400300"/>
                  </a:lnTo>
                  <a:lnTo>
                    <a:pt x="1285875" y="2400300"/>
                  </a:ln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9" name="Freeform: Shape 328">
              <a:extLst>
                <a:ext uri="{FF2B5EF4-FFF2-40B4-BE49-F238E27FC236}">
                  <a16:creationId xmlns:a16="http://schemas.microsoft.com/office/drawing/2014/main" id="{FD1412A3-F1CE-45F9-836D-2AB3F89B0F5C}"/>
                </a:ext>
              </a:extLst>
            </p:cNvPr>
            <p:cNvSpPr/>
            <p:nvPr/>
          </p:nvSpPr>
          <p:spPr>
            <a:xfrm>
              <a:off x="12077238" y="4870571"/>
              <a:ext cx="1874183" cy="803669"/>
            </a:xfrm>
            <a:custGeom>
              <a:avLst/>
              <a:gdLst>
                <a:gd name="connsiteX0" fmla="*/ 1434850 w 1874183"/>
                <a:gd name="connsiteY0" fmla="*/ 682586 h 803669"/>
                <a:gd name="connsiteX1" fmla="*/ 1555933 w 1874183"/>
                <a:gd name="connsiteY1" fmla="*/ 803669 h 803669"/>
                <a:gd name="connsiteX2" fmla="*/ 1874184 w 1874183"/>
                <a:gd name="connsiteY2" fmla="*/ 485419 h 803669"/>
                <a:gd name="connsiteX3" fmla="*/ 1555933 w 1874183"/>
                <a:gd name="connsiteY3" fmla="*/ 167169 h 803669"/>
                <a:gd name="connsiteX4" fmla="*/ 1434850 w 1874183"/>
                <a:gd name="connsiteY4" fmla="*/ 288252 h 803669"/>
                <a:gd name="connsiteX5" fmla="*/ 1539866 w 1874183"/>
                <a:gd name="connsiteY5" fmla="*/ 393267 h 803669"/>
                <a:gd name="connsiteX6" fmla="*/ 77153 w 1874183"/>
                <a:gd name="connsiteY6" fmla="*/ 0 h 803669"/>
                <a:gd name="connsiteX7" fmla="*/ 0 w 1874183"/>
                <a:gd name="connsiteY7" fmla="*/ 153237 h 803669"/>
                <a:gd name="connsiteX8" fmla="*/ 1551672 w 1874183"/>
                <a:gd name="connsiteY8" fmla="*/ 565785 h 803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74183" h="803669">
                  <a:moveTo>
                    <a:pt x="1434850" y="682586"/>
                  </a:moveTo>
                  <a:lnTo>
                    <a:pt x="1555933" y="803669"/>
                  </a:lnTo>
                  <a:lnTo>
                    <a:pt x="1874184" y="485419"/>
                  </a:lnTo>
                  <a:lnTo>
                    <a:pt x="1555933" y="167169"/>
                  </a:lnTo>
                  <a:lnTo>
                    <a:pt x="1434850" y="288252"/>
                  </a:lnTo>
                  <a:lnTo>
                    <a:pt x="1539866" y="393267"/>
                  </a:lnTo>
                  <a:cubicBezTo>
                    <a:pt x="1030875" y="363258"/>
                    <a:pt x="532622" y="229322"/>
                    <a:pt x="77153" y="0"/>
                  </a:cubicBezTo>
                  <a:lnTo>
                    <a:pt x="0" y="153237"/>
                  </a:lnTo>
                  <a:cubicBezTo>
                    <a:pt x="483274" y="396481"/>
                    <a:pt x="1011555" y="536854"/>
                    <a:pt x="1551672" y="565785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19" name="TextBox 318">
            <a:extLst>
              <a:ext uri="{FF2B5EF4-FFF2-40B4-BE49-F238E27FC236}">
                <a16:creationId xmlns:a16="http://schemas.microsoft.com/office/drawing/2014/main" id="{1ECB41BA-8DFB-43D1-853B-17CA229FD83B}"/>
              </a:ext>
            </a:extLst>
          </p:cNvPr>
          <p:cNvSpPr txBox="1"/>
          <p:nvPr/>
        </p:nvSpPr>
        <p:spPr>
          <a:xfrm flipH="1">
            <a:off x="3894073" y="10295489"/>
            <a:ext cx="2235600" cy="184666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IN" sz="120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Know the timeline of growth </a:t>
            </a:r>
            <a:endParaRPr lang="en-IN" sz="12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0" name="Rectangle: Rounded Corners 319">
            <a:extLst>
              <a:ext uri="{FF2B5EF4-FFF2-40B4-BE49-F238E27FC236}">
                <a16:creationId xmlns:a16="http://schemas.microsoft.com/office/drawing/2014/main" id="{F926C491-3C3A-4B31-A89A-28164ACD8B1E}"/>
              </a:ext>
            </a:extLst>
          </p:cNvPr>
          <p:cNvSpPr/>
          <p:nvPr/>
        </p:nvSpPr>
        <p:spPr>
          <a:xfrm flipH="1">
            <a:off x="6243851" y="10215587"/>
            <a:ext cx="792000" cy="352352"/>
          </a:xfrm>
          <a:prstGeom prst="roundRect">
            <a:avLst>
              <a:gd name="adj" fmla="val 50000"/>
            </a:avLst>
          </a:prstGeom>
          <a:solidFill>
            <a:srgbClr val="1F4C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1" name="Graphic 1237">
            <a:extLst>
              <a:ext uri="{FF2B5EF4-FFF2-40B4-BE49-F238E27FC236}">
                <a16:creationId xmlns:a16="http://schemas.microsoft.com/office/drawing/2014/main" id="{B7E12694-DB6C-4A98-A3E0-047EF12D3258}"/>
              </a:ext>
            </a:extLst>
          </p:cNvPr>
          <p:cNvSpPr/>
          <p:nvPr/>
        </p:nvSpPr>
        <p:spPr>
          <a:xfrm flipH="1">
            <a:off x="6375892" y="10266846"/>
            <a:ext cx="290840" cy="228116"/>
          </a:xfrm>
          <a:custGeom>
            <a:avLst/>
            <a:gdLst>
              <a:gd name="connsiteX0" fmla="*/ 4444132 w 5153354"/>
              <a:gd name="connsiteY0" fmla="*/ 4041963 h 4041963"/>
              <a:gd name="connsiteX1" fmla="*/ 525568 w 5153354"/>
              <a:gd name="connsiteY1" fmla="*/ 4041963 h 4041963"/>
              <a:gd name="connsiteX2" fmla="*/ 154501 w 5153354"/>
              <a:gd name="connsiteY2" fmla="*/ 3888726 h 4041963"/>
              <a:gd name="connsiteX3" fmla="*/ 1 w 5153354"/>
              <a:gd name="connsiteY3" fmla="*/ 3518159 h 4041963"/>
              <a:gd name="connsiteX4" fmla="*/ 1 w 5153354"/>
              <a:gd name="connsiteY4" fmla="*/ 1198490 h 4041963"/>
              <a:gd name="connsiteX5" fmla="*/ 6353 w 5153354"/>
              <a:gd name="connsiteY5" fmla="*/ 1153981 h 4041963"/>
              <a:gd name="connsiteX6" fmla="*/ 689 w 5153354"/>
              <a:gd name="connsiteY6" fmla="*/ 790301 h 4041963"/>
              <a:gd name="connsiteX7" fmla="*/ 125760 w 5153354"/>
              <a:gd name="connsiteY7" fmla="*/ 488775 h 4041963"/>
              <a:gd name="connsiteX8" fmla="*/ 427283 w 5153354"/>
              <a:gd name="connsiteY8" fmla="*/ 363704 h 4041963"/>
              <a:gd name="connsiteX9" fmla="*/ 623001 w 5153354"/>
              <a:gd name="connsiteY9" fmla="*/ 363704 h 4041963"/>
              <a:gd name="connsiteX10" fmla="*/ 623040 w 5153354"/>
              <a:gd name="connsiteY10" fmla="*/ 255710 h 4041963"/>
              <a:gd name="connsiteX11" fmla="*/ 755145 w 5153354"/>
              <a:gd name="connsiteY11" fmla="*/ 34471 h 4041963"/>
              <a:gd name="connsiteX12" fmla="*/ 1012819 w 5153354"/>
              <a:gd name="connsiteY12" fmla="*/ 33821 h 4041963"/>
              <a:gd name="connsiteX13" fmla="*/ 1146080 w 5153354"/>
              <a:gd name="connsiteY13" fmla="*/ 254374 h 4041963"/>
              <a:gd name="connsiteX14" fmla="*/ 1146080 w 5153354"/>
              <a:gd name="connsiteY14" fmla="*/ 363714 h 4041963"/>
              <a:gd name="connsiteX15" fmla="*/ 1313170 w 5153354"/>
              <a:gd name="connsiteY15" fmla="*/ 363714 h 4041963"/>
              <a:gd name="connsiteX16" fmla="*/ 1313170 w 5153354"/>
              <a:gd name="connsiteY16" fmla="*/ 255720 h 4041963"/>
              <a:gd name="connsiteX17" fmla="*/ 1445236 w 5153354"/>
              <a:gd name="connsiteY17" fmla="*/ 34281 h 4041963"/>
              <a:gd name="connsiteX18" fmla="*/ 1703058 w 5153354"/>
              <a:gd name="connsiteY18" fmla="*/ 33631 h 4041963"/>
              <a:gd name="connsiteX19" fmla="*/ 1836240 w 5153354"/>
              <a:gd name="connsiteY19" fmla="*/ 254370 h 4041963"/>
              <a:gd name="connsiteX20" fmla="*/ 1836240 w 5153354"/>
              <a:gd name="connsiteY20" fmla="*/ 363704 h 4041963"/>
              <a:gd name="connsiteX21" fmla="*/ 2003330 w 5153354"/>
              <a:gd name="connsiteY21" fmla="*/ 363704 h 4041963"/>
              <a:gd name="connsiteX22" fmla="*/ 2003330 w 5153354"/>
              <a:gd name="connsiteY22" fmla="*/ 255710 h 4041963"/>
              <a:gd name="connsiteX23" fmla="*/ 2135435 w 5153354"/>
              <a:gd name="connsiteY23" fmla="*/ 34434 h 4041963"/>
              <a:gd name="connsiteX24" fmla="*/ 2393149 w 5153354"/>
              <a:gd name="connsiteY24" fmla="*/ 33784 h 4041963"/>
              <a:gd name="connsiteX25" fmla="*/ 2526410 w 5153354"/>
              <a:gd name="connsiteY25" fmla="*/ 254376 h 4041963"/>
              <a:gd name="connsiteX26" fmla="*/ 2526410 w 5153354"/>
              <a:gd name="connsiteY26" fmla="*/ 363714 h 4041963"/>
              <a:gd name="connsiteX27" fmla="*/ 2693500 w 5153354"/>
              <a:gd name="connsiteY27" fmla="*/ 363714 h 4041963"/>
              <a:gd name="connsiteX28" fmla="*/ 2693500 w 5153354"/>
              <a:gd name="connsiteY28" fmla="*/ 255720 h 4041963"/>
              <a:gd name="connsiteX29" fmla="*/ 2825605 w 5153354"/>
              <a:gd name="connsiteY29" fmla="*/ 34479 h 4041963"/>
              <a:gd name="connsiteX30" fmla="*/ 3083318 w 5153354"/>
              <a:gd name="connsiteY30" fmla="*/ 33829 h 4041963"/>
              <a:gd name="connsiteX31" fmla="*/ 3216579 w 5153354"/>
              <a:gd name="connsiteY31" fmla="*/ 254382 h 4041963"/>
              <a:gd name="connsiteX32" fmla="*/ 3216579 w 5153354"/>
              <a:gd name="connsiteY32" fmla="*/ 363714 h 4041963"/>
              <a:gd name="connsiteX33" fmla="*/ 3383669 w 5153354"/>
              <a:gd name="connsiteY33" fmla="*/ 363714 h 4041963"/>
              <a:gd name="connsiteX34" fmla="*/ 3383669 w 5153354"/>
              <a:gd name="connsiteY34" fmla="*/ 255720 h 4041963"/>
              <a:gd name="connsiteX35" fmla="*/ 3515774 w 5153354"/>
              <a:gd name="connsiteY35" fmla="*/ 34485 h 4041963"/>
              <a:gd name="connsiteX36" fmla="*/ 3773448 w 5153354"/>
              <a:gd name="connsiteY36" fmla="*/ 33835 h 4041963"/>
              <a:gd name="connsiteX37" fmla="*/ 3906709 w 5153354"/>
              <a:gd name="connsiteY37" fmla="*/ 254388 h 4041963"/>
              <a:gd name="connsiteX38" fmla="*/ 3906709 w 5153354"/>
              <a:gd name="connsiteY38" fmla="*/ 363724 h 4041963"/>
              <a:gd name="connsiteX39" fmla="*/ 4102613 w 5153354"/>
              <a:gd name="connsiteY39" fmla="*/ 363724 h 4041963"/>
              <a:gd name="connsiteX40" fmla="*/ 4404140 w 5153354"/>
              <a:gd name="connsiteY40" fmla="*/ 488794 h 4041963"/>
              <a:gd name="connsiteX41" fmla="*/ 4529210 w 5153354"/>
              <a:gd name="connsiteY41" fmla="*/ 790321 h 4041963"/>
              <a:gd name="connsiteX42" fmla="*/ 4523508 w 5153354"/>
              <a:gd name="connsiteY42" fmla="*/ 1153962 h 4041963"/>
              <a:gd name="connsiteX43" fmla="*/ 4523547 w 5153354"/>
              <a:gd name="connsiteY43" fmla="*/ 1154001 h 4041963"/>
              <a:gd name="connsiteX44" fmla="*/ 4529906 w 5153354"/>
              <a:gd name="connsiteY44" fmla="*/ 1198509 h 4041963"/>
              <a:gd name="connsiteX45" fmla="*/ 4529906 w 5153354"/>
              <a:gd name="connsiteY45" fmla="*/ 2625169 h 4041963"/>
              <a:gd name="connsiteX46" fmla="*/ 4444181 w 5153354"/>
              <a:gd name="connsiteY46" fmla="*/ 4041934 h 4041963"/>
              <a:gd name="connsiteX47" fmla="*/ 355980 w 5153354"/>
              <a:gd name="connsiteY47" fmla="*/ 1208826 h 4041963"/>
              <a:gd name="connsiteX48" fmla="*/ 162261 w 5153354"/>
              <a:gd name="connsiteY48" fmla="*/ 1209325 h 4041963"/>
              <a:gd name="connsiteX49" fmla="*/ 171451 w 5153354"/>
              <a:gd name="connsiteY49" fmla="*/ 3518120 h 4041963"/>
              <a:gd name="connsiteX50" fmla="*/ 275663 w 5153354"/>
              <a:gd name="connsiteY50" fmla="*/ 3767526 h 4041963"/>
              <a:gd name="connsiteX51" fmla="*/ 525568 w 5153354"/>
              <a:gd name="connsiteY51" fmla="*/ 3870474 h 4041963"/>
              <a:gd name="connsiteX52" fmla="*/ 3973869 w 5153354"/>
              <a:gd name="connsiteY52" fmla="*/ 3870474 h 4041963"/>
              <a:gd name="connsiteX53" fmla="*/ 3735945 w 5153354"/>
              <a:gd name="connsiteY53" fmla="*/ 3392256 h 4041963"/>
              <a:gd name="connsiteX54" fmla="*/ 3892964 w 5153354"/>
              <a:gd name="connsiteY54" fmla="*/ 2881776 h 4041963"/>
              <a:gd name="connsiteX55" fmla="*/ 4358446 w 5153354"/>
              <a:gd name="connsiteY55" fmla="*/ 2619859 h 4041963"/>
              <a:gd name="connsiteX56" fmla="*/ 4358446 w 5153354"/>
              <a:gd name="connsiteY56" fmla="*/ 1208875 h 4041963"/>
              <a:gd name="connsiteX57" fmla="*/ 4209392 w 5153354"/>
              <a:gd name="connsiteY57" fmla="*/ 3816923 h 4041963"/>
              <a:gd name="connsiteX58" fmla="*/ 4732579 w 5153354"/>
              <a:gd name="connsiteY58" fmla="*/ 3787189 h 4041963"/>
              <a:gd name="connsiteX59" fmla="*/ 4986119 w 5153354"/>
              <a:gd name="connsiteY59" fmla="*/ 3328565 h 4041963"/>
              <a:gd name="connsiteX60" fmla="*/ 4733039 w 5153354"/>
              <a:gd name="connsiteY60" fmla="*/ 2869667 h 4041963"/>
              <a:gd name="connsiteX61" fmla="*/ 4209892 w 5153354"/>
              <a:gd name="connsiteY61" fmla="*/ 2839394 h 4041963"/>
              <a:gd name="connsiteX62" fmla="*/ 3944526 w 5153354"/>
              <a:gd name="connsiteY62" fmla="*/ 3130937 h 4041963"/>
              <a:gd name="connsiteX63" fmla="*/ 3944330 w 5153354"/>
              <a:gd name="connsiteY63" fmla="*/ 3525115 h 4041963"/>
              <a:gd name="connsiteX64" fmla="*/ 4209392 w 5153354"/>
              <a:gd name="connsiteY64" fmla="*/ 3816923 h 4041963"/>
              <a:gd name="connsiteX65" fmla="*/ 172087 w 5153354"/>
              <a:gd name="connsiteY65" fmla="*/ 1037375 h 4041963"/>
              <a:gd name="connsiteX66" fmla="*/ 4357721 w 5153354"/>
              <a:gd name="connsiteY66" fmla="*/ 1037375 h 4041963"/>
              <a:gd name="connsiteX67" fmla="*/ 4357721 w 5153354"/>
              <a:gd name="connsiteY67" fmla="*/ 790223 h 4041963"/>
              <a:gd name="connsiteX68" fmla="*/ 4282900 w 5153354"/>
              <a:gd name="connsiteY68" fmla="*/ 609897 h 4041963"/>
              <a:gd name="connsiteX69" fmla="*/ 4102574 w 5153354"/>
              <a:gd name="connsiteY69" fmla="*/ 535076 h 4041963"/>
              <a:gd name="connsiteX70" fmla="*/ 3555080 w 5153354"/>
              <a:gd name="connsiteY70" fmla="*/ 535076 h 4041963"/>
              <a:gd name="connsiteX71" fmla="*/ 3555080 w 5153354"/>
              <a:gd name="connsiteY71" fmla="*/ 786206 h 4041963"/>
              <a:gd name="connsiteX72" fmla="*/ 3469355 w 5153354"/>
              <a:gd name="connsiteY72" fmla="*/ 871931 h 4041963"/>
              <a:gd name="connsiteX73" fmla="*/ 3383630 w 5153354"/>
              <a:gd name="connsiteY73" fmla="*/ 786206 h 4041963"/>
              <a:gd name="connsiteX74" fmla="*/ 3383630 w 5153354"/>
              <a:gd name="connsiteY74" fmla="*/ 535076 h 4041963"/>
              <a:gd name="connsiteX75" fmla="*/ 2864920 w 5153354"/>
              <a:gd name="connsiteY75" fmla="*/ 535076 h 4041963"/>
              <a:gd name="connsiteX76" fmla="*/ 2864920 w 5153354"/>
              <a:gd name="connsiteY76" fmla="*/ 786206 h 4041963"/>
              <a:gd name="connsiteX77" fmla="*/ 2779195 w 5153354"/>
              <a:gd name="connsiteY77" fmla="*/ 871931 h 4041963"/>
              <a:gd name="connsiteX78" fmla="*/ 2693470 w 5153354"/>
              <a:gd name="connsiteY78" fmla="*/ 786206 h 4041963"/>
              <a:gd name="connsiteX79" fmla="*/ 2693470 w 5153354"/>
              <a:gd name="connsiteY79" fmla="*/ 535076 h 4041963"/>
              <a:gd name="connsiteX80" fmla="*/ 2174761 w 5153354"/>
              <a:gd name="connsiteY80" fmla="*/ 535076 h 4041963"/>
              <a:gd name="connsiteX81" fmla="*/ 2174761 w 5153354"/>
              <a:gd name="connsiteY81" fmla="*/ 786206 h 4041963"/>
              <a:gd name="connsiteX82" fmla="*/ 2089036 w 5153354"/>
              <a:gd name="connsiteY82" fmla="*/ 871931 h 4041963"/>
              <a:gd name="connsiteX83" fmla="*/ 2003311 w 5153354"/>
              <a:gd name="connsiteY83" fmla="*/ 786206 h 4041963"/>
              <a:gd name="connsiteX84" fmla="*/ 2003311 w 5153354"/>
              <a:gd name="connsiteY84" fmla="*/ 535076 h 4041963"/>
              <a:gd name="connsiteX85" fmla="*/ 1484601 w 5153354"/>
              <a:gd name="connsiteY85" fmla="*/ 535076 h 4041963"/>
              <a:gd name="connsiteX86" fmla="*/ 1484601 w 5153354"/>
              <a:gd name="connsiteY86" fmla="*/ 786206 h 4041963"/>
              <a:gd name="connsiteX87" fmla="*/ 1398876 w 5153354"/>
              <a:gd name="connsiteY87" fmla="*/ 871931 h 4041963"/>
              <a:gd name="connsiteX88" fmla="*/ 1313151 w 5153354"/>
              <a:gd name="connsiteY88" fmla="*/ 786206 h 4041963"/>
              <a:gd name="connsiteX89" fmla="*/ 1313151 w 5153354"/>
              <a:gd name="connsiteY89" fmla="*/ 535076 h 4041963"/>
              <a:gd name="connsiteX90" fmla="*/ 794480 w 5153354"/>
              <a:gd name="connsiteY90" fmla="*/ 535076 h 4041963"/>
              <a:gd name="connsiteX91" fmla="*/ 794480 w 5153354"/>
              <a:gd name="connsiteY91" fmla="*/ 786206 h 4041963"/>
              <a:gd name="connsiteX92" fmla="*/ 708755 w 5153354"/>
              <a:gd name="connsiteY92" fmla="*/ 871931 h 4041963"/>
              <a:gd name="connsiteX93" fmla="*/ 623030 w 5153354"/>
              <a:gd name="connsiteY93" fmla="*/ 786206 h 4041963"/>
              <a:gd name="connsiteX94" fmla="*/ 623030 w 5153354"/>
              <a:gd name="connsiteY94" fmla="*/ 535076 h 4041963"/>
              <a:gd name="connsiteX95" fmla="*/ 427283 w 5153354"/>
              <a:gd name="connsiteY95" fmla="*/ 535076 h 4041963"/>
              <a:gd name="connsiteX96" fmla="*/ 246957 w 5153354"/>
              <a:gd name="connsiteY96" fmla="*/ 609897 h 4041963"/>
              <a:gd name="connsiteX97" fmla="*/ 172146 w 5153354"/>
              <a:gd name="connsiteY97" fmla="*/ 790223 h 4041963"/>
              <a:gd name="connsiteX98" fmla="*/ 3555041 w 5153354"/>
              <a:gd name="connsiteY98" fmla="*/ 363626 h 4041963"/>
              <a:gd name="connsiteX99" fmla="*/ 3735181 w 5153354"/>
              <a:gd name="connsiteY99" fmla="*/ 363626 h 4041963"/>
              <a:gd name="connsiteX100" fmla="*/ 3735181 w 5153354"/>
              <a:gd name="connsiteY100" fmla="*/ 255701 h 4041963"/>
              <a:gd name="connsiteX101" fmla="*/ 3644440 w 5153354"/>
              <a:gd name="connsiteY101" fmla="*/ 168062 h 4041963"/>
              <a:gd name="connsiteX102" fmla="*/ 3555041 w 5153354"/>
              <a:gd name="connsiteY102" fmla="*/ 257043 h 4041963"/>
              <a:gd name="connsiteX103" fmla="*/ 2864881 w 5153354"/>
              <a:gd name="connsiteY103" fmla="*/ 363626 h 4041963"/>
              <a:gd name="connsiteX104" fmla="*/ 3045021 w 5153354"/>
              <a:gd name="connsiteY104" fmla="*/ 363626 h 4041963"/>
              <a:gd name="connsiteX105" fmla="*/ 3045021 w 5153354"/>
              <a:gd name="connsiteY105" fmla="*/ 255701 h 4041963"/>
              <a:gd name="connsiteX106" fmla="*/ 2954319 w 5153354"/>
              <a:gd name="connsiteY106" fmla="*/ 168292 h 4041963"/>
              <a:gd name="connsiteX107" fmla="*/ 2864881 w 5153354"/>
              <a:gd name="connsiteY107" fmla="*/ 257043 h 4041963"/>
              <a:gd name="connsiteX108" fmla="*/ 2174721 w 5153354"/>
              <a:gd name="connsiteY108" fmla="*/ 363626 h 4041963"/>
              <a:gd name="connsiteX109" fmla="*/ 2354901 w 5153354"/>
              <a:gd name="connsiteY109" fmla="*/ 363626 h 4041963"/>
              <a:gd name="connsiteX110" fmla="*/ 2354901 w 5153354"/>
              <a:gd name="connsiteY110" fmla="*/ 255701 h 4041963"/>
              <a:gd name="connsiteX111" fmla="*/ 2264160 w 5153354"/>
              <a:gd name="connsiteY111" fmla="*/ 168024 h 4041963"/>
              <a:gd name="connsiteX112" fmla="*/ 2174721 w 5153354"/>
              <a:gd name="connsiteY112" fmla="*/ 257043 h 4041963"/>
              <a:gd name="connsiteX113" fmla="*/ 1484562 w 5153354"/>
              <a:gd name="connsiteY113" fmla="*/ 363626 h 4041963"/>
              <a:gd name="connsiteX114" fmla="*/ 1664741 w 5153354"/>
              <a:gd name="connsiteY114" fmla="*/ 363626 h 4041963"/>
              <a:gd name="connsiteX115" fmla="*/ 1664741 w 5153354"/>
              <a:gd name="connsiteY115" fmla="*/ 255701 h 4041963"/>
              <a:gd name="connsiteX116" fmla="*/ 1574000 w 5153354"/>
              <a:gd name="connsiteY116" fmla="*/ 167794 h 4041963"/>
              <a:gd name="connsiteX117" fmla="*/ 1484562 w 5153354"/>
              <a:gd name="connsiteY117" fmla="*/ 257043 h 4041963"/>
              <a:gd name="connsiteX118" fmla="*/ 794402 w 5153354"/>
              <a:gd name="connsiteY118" fmla="*/ 363626 h 4041963"/>
              <a:gd name="connsiteX119" fmla="*/ 974581 w 5153354"/>
              <a:gd name="connsiteY119" fmla="*/ 363626 h 4041963"/>
              <a:gd name="connsiteX120" fmla="*/ 974581 w 5153354"/>
              <a:gd name="connsiteY120" fmla="*/ 255701 h 4041963"/>
              <a:gd name="connsiteX121" fmla="*/ 883840 w 5153354"/>
              <a:gd name="connsiteY121" fmla="*/ 168062 h 4041963"/>
              <a:gd name="connsiteX122" fmla="*/ 794441 w 5153354"/>
              <a:gd name="connsiteY122" fmla="*/ 257043 h 4041963"/>
              <a:gd name="connsiteX123" fmla="*/ 4444034 w 5153354"/>
              <a:gd name="connsiteY123" fmla="*/ 3414064 h 4041963"/>
              <a:gd name="connsiteX124" fmla="*/ 4220041 w 5153354"/>
              <a:gd name="connsiteY124" fmla="*/ 3414064 h 4041963"/>
              <a:gd name="connsiteX125" fmla="*/ 4135923 w 5153354"/>
              <a:gd name="connsiteY125" fmla="*/ 3328339 h 4041963"/>
              <a:gd name="connsiteX126" fmla="*/ 4220041 w 5153354"/>
              <a:gd name="connsiteY126" fmla="*/ 3242614 h 4041963"/>
              <a:gd name="connsiteX127" fmla="*/ 4358348 w 5153354"/>
              <a:gd name="connsiteY127" fmla="*/ 3242614 h 4041963"/>
              <a:gd name="connsiteX128" fmla="*/ 4358348 w 5153354"/>
              <a:gd name="connsiteY128" fmla="*/ 2975799 h 4041963"/>
              <a:gd name="connsiteX129" fmla="*/ 4444073 w 5153354"/>
              <a:gd name="connsiteY129" fmla="*/ 2891681 h 4041963"/>
              <a:gd name="connsiteX130" fmla="*/ 4529798 w 5153354"/>
              <a:gd name="connsiteY130" fmla="*/ 2975799 h 4041963"/>
              <a:gd name="connsiteX131" fmla="*/ 4529798 w 5153354"/>
              <a:gd name="connsiteY131" fmla="*/ 3328339 h 4041963"/>
              <a:gd name="connsiteX132" fmla="*/ 4504688 w 5153354"/>
              <a:gd name="connsiteY132" fmla="*/ 3388954 h 4041963"/>
              <a:gd name="connsiteX133" fmla="*/ 4444073 w 5153354"/>
              <a:gd name="connsiteY133" fmla="*/ 3414064 h 4041963"/>
              <a:gd name="connsiteX134" fmla="*/ 1796258 w 5153354"/>
              <a:gd name="connsiteY134" fmla="*/ 3303308 h 4041963"/>
              <a:gd name="connsiteX135" fmla="*/ 1796297 w 5153354"/>
              <a:gd name="connsiteY135" fmla="*/ 3303308 h 4041963"/>
              <a:gd name="connsiteX136" fmla="*/ 1598022 w 5153354"/>
              <a:gd name="connsiteY136" fmla="*/ 3203573 h 4041963"/>
              <a:gd name="connsiteX137" fmla="*/ 1559020 w 5153354"/>
              <a:gd name="connsiteY137" fmla="*/ 2985087 h 4041963"/>
              <a:gd name="connsiteX138" fmla="*/ 1710572 w 5153354"/>
              <a:gd name="connsiteY138" fmla="*/ 2822934 h 4041963"/>
              <a:gd name="connsiteX139" fmla="*/ 1710572 w 5153354"/>
              <a:gd name="connsiteY139" fmla="*/ 2517459 h 4041963"/>
              <a:gd name="connsiteX140" fmla="*/ 777972 w 5153354"/>
              <a:gd name="connsiteY140" fmla="*/ 2517459 h 4041963"/>
              <a:gd name="connsiteX141" fmla="*/ 693864 w 5153354"/>
              <a:gd name="connsiteY141" fmla="*/ 2431734 h 4041963"/>
              <a:gd name="connsiteX142" fmla="*/ 777972 w 5153354"/>
              <a:gd name="connsiteY142" fmla="*/ 2346009 h 4041963"/>
              <a:gd name="connsiteX143" fmla="*/ 1203227 w 5153354"/>
              <a:gd name="connsiteY143" fmla="*/ 2346009 h 4041963"/>
              <a:gd name="connsiteX144" fmla="*/ 1203227 w 5153354"/>
              <a:gd name="connsiteY144" fmla="*/ 2040613 h 4041963"/>
              <a:gd name="connsiteX145" fmla="*/ 1083094 w 5153354"/>
              <a:gd name="connsiteY145" fmla="*/ 1951792 h 4041963"/>
              <a:gd name="connsiteX146" fmla="*/ 1039321 w 5153354"/>
              <a:gd name="connsiteY146" fmla="*/ 1808969 h 4041963"/>
              <a:gd name="connsiteX147" fmla="*/ 1164430 w 5153354"/>
              <a:gd name="connsiteY147" fmla="*/ 1596489 h 4041963"/>
              <a:gd name="connsiteX148" fmla="*/ 1410965 w 5153354"/>
              <a:gd name="connsiteY148" fmla="*/ 1595029 h 4041963"/>
              <a:gd name="connsiteX149" fmla="*/ 1538593 w 5153354"/>
              <a:gd name="connsiteY149" fmla="*/ 1805932 h 4041963"/>
              <a:gd name="connsiteX150" fmla="*/ 1495652 w 5153354"/>
              <a:gd name="connsiteY150" fmla="*/ 1950518 h 4041963"/>
              <a:gd name="connsiteX151" fmla="*/ 1374677 w 5153354"/>
              <a:gd name="connsiteY151" fmla="*/ 2040603 h 4041963"/>
              <a:gd name="connsiteX152" fmla="*/ 1374677 w 5153354"/>
              <a:gd name="connsiteY152" fmla="*/ 2345999 h 4041963"/>
              <a:gd name="connsiteX153" fmla="*/ 2206131 w 5153354"/>
              <a:gd name="connsiteY153" fmla="*/ 2345999 h 4041963"/>
              <a:gd name="connsiteX154" fmla="*/ 2206170 w 5153354"/>
              <a:gd name="connsiteY154" fmla="*/ 2040603 h 4041963"/>
              <a:gd name="connsiteX155" fmla="*/ 2054236 w 5153354"/>
              <a:gd name="connsiteY155" fmla="*/ 1878450 h 4041963"/>
              <a:gd name="connsiteX156" fmla="*/ 2093268 w 5153354"/>
              <a:gd name="connsiteY156" fmla="*/ 1659739 h 4041963"/>
              <a:gd name="connsiteX157" fmla="*/ 2291885 w 5153354"/>
              <a:gd name="connsiteY157" fmla="*/ 1560161 h 4041963"/>
              <a:gd name="connsiteX158" fmla="*/ 2490503 w 5153354"/>
              <a:gd name="connsiteY158" fmla="*/ 1659739 h 4041963"/>
              <a:gd name="connsiteX159" fmla="*/ 2529505 w 5153354"/>
              <a:gd name="connsiteY159" fmla="*/ 1878450 h 4041963"/>
              <a:gd name="connsiteX160" fmla="*/ 2377610 w 5153354"/>
              <a:gd name="connsiteY160" fmla="*/ 2040603 h 4041963"/>
              <a:gd name="connsiteX161" fmla="*/ 2377610 w 5153354"/>
              <a:gd name="connsiteY161" fmla="*/ 2345999 h 4041963"/>
              <a:gd name="connsiteX162" fmla="*/ 3155680 w 5153354"/>
              <a:gd name="connsiteY162" fmla="*/ 2345999 h 4041963"/>
              <a:gd name="connsiteX163" fmla="*/ 3070102 w 5153354"/>
              <a:gd name="connsiteY163" fmla="*/ 2260549 h 4041963"/>
              <a:gd name="connsiteX164" fmla="*/ 3191342 w 5153354"/>
              <a:gd name="connsiteY164" fmla="*/ 2139348 h 4041963"/>
              <a:gd name="connsiteX165" fmla="*/ 3411356 w 5153354"/>
              <a:gd name="connsiteY165" fmla="*/ 2359177 h 4041963"/>
              <a:gd name="connsiteX166" fmla="*/ 3411317 w 5153354"/>
              <a:gd name="connsiteY166" fmla="*/ 2359137 h 4041963"/>
              <a:gd name="connsiteX167" fmla="*/ 3450545 w 5153354"/>
              <a:gd name="connsiteY167" fmla="*/ 2431734 h 4041963"/>
              <a:gd name="connsiteX168" fmla="*/ 3411317 w 5153354"/>
              <a:gd name="connsiteY168" fmla="*/ 2504292 h 4041963"/>
              <a:gd name="connsiteX169" fmla="*/ 3191302 w 5153354"/>
              <a:gd name="connsiteY169" fmla="*/ 2724120 h 4041963"/>
              <a:gd name="connsiteX170" fmla="*/ 3070102 w 5153354"/>
              <a:gd name="connsiteY170" fmla="*/ 2602881 h 4041963"/>
              <a:gd name="connsiteX171" fmla="*/ 3155680 w 5153354"/>
              <a:gd name="connsiteY171" fmla="*/ 2517430 h 4041963"/>
              <a:gd name="connsiteX172" fmla="*/ 1882051 w 5153354"/>
              <a:gd name="connsiteY172" fmla="*/ 2517459 h 4041963"/>
              <a:gd name="connsiteX173" fmla="*/ 1882051 w 5153354"/>
              <a:gd name="connsiteY173" fmla="*/ 2822934 h 4041963"/>
              <a:gd name="connsiteX174" fmla="*/ 2033261 w 5153354"/>
              <a:gd name="connsiteY174" fmla="*/ 2985126 h 4041963"/>
              <a:gd name="connsiteX175" fmla="*/ 1994297 w 5153354"/>
              <a:gd name="connsiteY175" fmla="*/ 3203416 h 4041963"/>
              <a:gd name="connsiteX176" fmla="*/ 1796326 w 5153354"/>
              <a:gd name="connsiteY176" fmla="*/ 3303298 h 4041963"/>
              <a:gd name="connsiteX177" fmla="*/ 1718076 w 5153354"/>
              <a:gd name="connsiteY177" fmla="*/ 3056008 h 4041963"/>
              <a:gd name="connsiteX178" fmla="*/ 1718106 w 5153354"/>
              <a:gd name="connsiteY178" fmla="*/ 3056008 h 4041963"/>
              <a:gd name="connsiteX179" fmla="*/ 1796983 w 5153354"/>
              <a:gd name="connsiteY179" fmla="*/ 3133082 h 4041963"/>
              <a:gd name="connsiteX180" fmla="*/ 1874478 w 5153354"/>
              <a:gd name="connsiteY180" fmla="*/ 3054588 h 4041963"/>
              <a:gd name="connsiteX181" fmla="*/ 1795572 w 5153354"/>
              <a:gd name="connsiteY181" fmla="*/ 2977092 h 4041963"/>
              <a:gd name="connsiteX182" fmla="*/ 1718116 w 5153354"/>
              <a:gd name="connsiteY182" fmla="*/ 3056008 h 4041963"/>
              <a:gd name="connsiteX183" fmla="*/ 2291709 w 5153354"/>
              <a:gd name="connsiteY183" fmla="*/ 1731631 h 4041963"/>
              <a:gd name="connsiteX184" fmla="*/ 2236982 w 5153354"/>
              <a:gd name="connsiteY184" fmla="*/ 1753253 h 4041963"/>
              <a:gd name="connsiteX185" fmla="*/ 2214204 w 5153354"/>
              <a:gd name="connsiteY185" fmla="*/ 1807558 h 4041963"/>
              <a:gd name="connsiteX186" fmla="*/ 2237090 w 5153354"/>
              <a:gd name="connsiteY186" fmla="*/ 1861786 h 4041963"/>
              <a:gd name="connsiteX187" fmla="*/ 2291895 w 5153354"/>
              <a:gd name="connsiteY187" fmla="*/ 1883290 h 4041963"/>
              <a:gd name="connsiteX188" fmla="*/ 2346583 w 5153354"/>
              <a:gd name="connsiteY188" fmla="*/ 1861638 h 4041963"/>
              <a:gd name="connsiteX189" fmla="*/ 2369351 w 5153354"/>
              <a:gd name="connsiteY189" fmla="*/ 1807363 h 4041963"/>
              <a:gd name="connsiteX190" fmla="*/ 2346465 w 5153354"/>
              <a:gd name="connsiteY190" fmla="*/ 1753135 h 4041963"/>
              <a:gd name="connsiteX191" fmla="*/ 2291709 w 5153354"/>
              <a:gd name="connsiteY191" fmla="*/ 1731631 h 4041963"/>
              <a:gd name="connsiteX192" fmla="*/ 1288962 w 5153354"/>
              <a:gd name="connsiteY192" fmla="*/ 1731631 h 4041963"/>
              <a:gd name="connsiteX193" fmla="*/ 1289001 w 5153354"/>
              <a:gd name="connsiteY193" fmla="*/ 1731631 h 4041963"/>
              <a:gd name="connsiteX194" fmla="*/ 1234166 w 5153354"/>
              <a:gd name="connsiteY194" fmla="*/ 1753174 h 4041963"/>
              <a:gd name="connsiteX195" fmla="*/ 1211280 w 5153354"/>
              <a:gd name="connsiteY195" fmla="*/ 1807441 h 4041963"/>
              <a:gd name="connsiteX196" fmla="*/ 1234166 w 5153354"/>
              <a:gd name="connsiteY196" fmla="*/ 1861746 h 4041963"/>
              <a:gd name="connsiteX197" fmla="*/ 1289001 w 5153354"/>
              <a:gd name="connsiteY197" fmla="*/ 1883290 h 4041963"/>
              <a:gd name="connsiteX198" fmla="*/ 1343806 w 5153354"/>
              <a:gd name="connsiteY198" fmla="*/ 1861746 h 4041963"/>
              <a:gd name="connsiteX199" fmla="*/ 1366653 w 5153354"/>
              <a:gd name="connsiteY199" fmla="*/ 1807441 h 4041963"/>
              <a:gd name="connsiteX200" fmla="*/ 1343806 w 5153354"/>
              <a:gd name="connsiteY200" fmla="*/ 1753174 h 4041963"/>
              <a:gd name="connsiteX201" fmla="*/ 1288971 w 5153354"/>
              <a:gd name="connsiteY201" fmla="*/ 1731631 h 4041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</a:cxnLst>
            <a:rect l="l" t="t" r="r" b="b"/>
            <a:pathLst>
              <a:path w="5153354" h="4041963">
                <a:moveTo>
                  <a:pt x="4444132" y="4041963"/>
                </a:moveTo>
                <a:lnTo>
                  <a:pt x="525568" y="4041963"/>
                </a:lnTo>
                <a:cubicBezTo>
                  <a:pt x="386459" y="4042042"/>
                  <a:pt x="253012" y="3986933"/>
                  <a:pt x="154501" y="3888726"/>
                </a:cubicBezTo>
                <a:cubicBezTo>
                  <a:pt x="55952" y="3790529"/>
                  <a:pt x="392" y="3657269"/>
                  <a:pt x="1" y="3518159"/>
                </a:cubicBezTo>
                <a:lnTo>
                  <a:pt x="1" y="1198490"/>
                </a:lnTo>
                <a:cubicBezTo>
                  <a:pt x="-38" y="1183451"/>
                  <a:pt x="2105" y="1168452"/>
                  <a:pt x="6353" y="1153981"/>
                </a:cubicBezTo>
                <a:cubicBezTo>
                  <a:pt x="-5090" y="1152218"/>
                  <a:pt x="2909" y="803890"/>
                  <a:pt x="689" y="790301"/>
                </a:cubicBezTo>
                <a:cubicBezTo>
                  <a:pt x="804" y="677213"/>
                  <a:pt x="45810" y="568759"/>
                  <a:pt x="125760" y="488775"/>
                </a:cubicBezTo>
                <a:cubicBezTo>
                  <a:pt x="205741" y="408791"/>
                  <a:pt x="314195" y="363822"/>
                  <a:pt x="427283" y="363704"/>
                </a:cubicBezTo>
                <a:lnTo>
                  <a:pt x="623001" y="363704"/>
                </a:lnTo>
                <a:lnTo>
                  <a:pt x="623040" y="255710"/>
                </a:lnTo>
                <a:cubicBezTo>
                  <a:pt x="625186" y="163862"/>
                  <a:pt x="675318" y="79901"/>
                  <a:pt x="755145" y="34471"/>
                </a:cubicBezTo>
                <a:cubicBezTo>
                  <a:pt x="834972" y="-10958"/>
                  <a:pt x="932757" y="-11223"/>
                  <a:pt x="1012819" y="33821"/>
                </a:cubicBezTo>
                <a:cubicBezTo>
                  <a:pt x="1092882" y="78827"/>
                  <a:pt x="1143474" y="162565"/>
                  <a:pt x="1146080" y="254374"/>
                </a:cubicBezTo>
                <a:lnTo>
                  <a:pt x="1146080" y="363714"/>
                </a:lnTo>
                <a:lnTo>
                  <a:pt x="1313170" y="363714"/>
                </a:lnTo>
                <a:lnTo>
                  <a:pt x="1313170" y="255720"/>
                </a:lnTo>
                <a:cubicBezTo>
                  <a:pt x="1315277" y="163830"/>
                  <a:pt x="1365409" y="79789"/>
                  <a:pt x="1445236" y="34281"/>
                </a:cubicBezTo>
                <a:cubicBezTo>
                  <a:pt x="1525112" y="-11183"/>
                  <a:pt x="1622966" y="-11452"/>
                  <a:pt x="1703058" y="33631"/>
                </a:cubicBezTo>
                <a:cubicBezTo>
                  <a:pt x="1783120" y="78713"/>
                  <a:pt x="1833673" y="162483"/>
                  <a:pt x="1836240" y="254370"/>
                </a:cubicBezTo>
                <a:lnTo>
                  <a:pt x="1836240" y="363704"/>
                </a:lnTo>
                <a:lnTo>
                  <a:pt x="2003330" y="363704"/>
                </a:lnTo>
                <a:lnTo>
                  <a:pt x="2003330" y="255710"/>
                </a:lnTo>
                <a:cubicBezTo>
                  <a:pt x="2005476" y="163864"/>
                  <a:pt x="2055647" y="79903"/>
                  <a:pt x="2135435" y="34434"/>
                </a:cubicBezTo>
                <a:cubicBezTo>
                  <a:pt x="2215272" y="-10992"/>
                  <a:pt x="2313086" y="-11261"/>
                  <a:pt x="2393149" y="33784"/>
                </a:cubicBezTo>
                <a:cubicBezTo>
                  <a:pt x="2473211" y="78828"/>
                  <a:pt x="2523803" y="162528"/>
                  <a:pt x="2526410" y="254376"/>
                </a:cubicBezTo>
                <a:lnTo>
                  <a:pt x="2526410" y="363714"/>
                </a:lnTo>
                <a:lnTo>
                  <a:pt x="2693500" y="363714"/>
                </a:lnTo>
                <a:lnTo>
                  <a:pt x="2693500" y="255720"/>
                </a:lnTo>
                <a:cubicBezTo>
                  <a:pt x="2695645" y="163870"/>
                  <a:pt x="2745816" y="79909"/>
                  <a:pt x="2825605" y="34479"/>
                </a:cubicBezTo>
                <a:cubicBezTo>
                  <a:pt x="2905441" y="-10947"/>
                  <a:pt x="3003256" y="-11216"/>
                  <a:pt x="3083318" y="33829"/>
                </a:cubicBezTo>
                <a:cubicBezTo>
                  <a:pt x="3163380" y="78835"/>
                  <a:pt x="3213934" y="162573"/>
                  <a:pt x="3216579" y="254382"/>
                </a:cubicBezTo>
                <a:lnTo>
                  <a:pt x="3216579" y="363714"/>
                </a:lnTo>
                <a:lnTo>
                  <a:pt x="3383669" y="363714"/>
                </a:lnTo>
                <a:lnTo>
                  <a:pt x="3383669" y="255720"/>
                </a:lnTo>
                <a:cubicBezTo>
                  <a:pt x="3385815" y="163876"/>
                  <a:pt x="3435947" y="79914"/>
                  <a:pt x="3515774" y="34485"/>
                </a:cubicBezTo>
                <a:cubicBezTo>
                  <a:pt x="3595611" y="-10941"/>
                  <a:pt x="3693425" y="-11210"/>
                  <a:pt x="3773448" y="33835"/>
                </a:cubicBezTo>
                <a:cubicBezTo>
                  <a:pt x="3853511" y="78841"/>
                  <a:pt x="3904103" y="162579"/>
                  <a:pt x="3906709" y="254388"/>
                </a:cubicBezTo>
                <a:lnTo>
                  <a:pt x="3906709" y="363724"/>
                </a:lnTo>
                <a:lnTo>
                  <a:pt x="4102613" y="363724"/>
                </a:lnTo>
                <a:cubicBezTo>
                  <a:pt x="4215701" y="363842"/>
                  <a:pt x="4324156" y="408810"/>
                  <a:pt x="4404140" y="488794"/>
                </a:cubicBezTo>
                <a:cubicBezTo>
                  <a:pt x="4484124" y="568778"/>
                  <a:pt x="4529093" y="677233"/>
                  <a:pt x="4529210" y="790321"/>
                </a:cubicBezTo>
                <a:cubicBezTo>
                  <a:pt x="4527035" y="804978"/>
                  <a:pt x="4534990" y="1150591"/>
                  <a:pt x="4523508" y="1153962"/>
                </a:cubicBezTo>
                <a:lnTo>
                  <a:pt x="4523547" y="1154001"/>
                </a:lnTo>
                <a:cubicBezTo>
                  <a:pt x="4527799" y="1168461"/>
                  <a:pt x="4529935" y="1183431"/>
                  <a:pt x="4529906" y="1198509"/>
                </a:cubicBezTo>
                <a:lnTo>
                  <a:pt x="4529906" y="2625169"/>
                </a:lnTo>
                <a:cubicBezTo>
                  <a:pt x="5417654" y="2737415"/>
                  <a:pt x="5328980" y="4025769"/>
                  <a:pt x="4444181" y="4041934"/>
                </a:cubicBezTo>
                <a:close/>
                <a:moveTo>
                  <a:pt x="355980" y="1208826"/>
                </a:moveTo>
                <a:lnTo>
                  <a:pt x="162261" y="1209325"/>
                </a:lnTo>
                <a:lnTo>
                  <a:pt x="171451" y="3518120"/>
                </a:lnTo>
                <a:cubicBezTo>
                  <a:pt x="171793" y="3611761"/>
                  <a:pt x="209297" y="3701473"/>
                  <a:pt x="275663" y="3767526"/>
                </a:cubicBezTo>
                <a:cubicBezTo>
                  <a:pt x="342058" y="3833578"/>
                  <a:pt x="431907" y="3870592"/>
                  <a:pt x="525568" y="3870474"/>
                </a:cubicBezTo>
                <a:lnTo>
                  <a:pt x="3973869" y="3870474"/>
                </a:lnTo>
                <a:cubicBezTo>
                  <a:pt x="3836170" y="3747471"/>
                  <a:pt x="3751023" y="3576296"/>
                  <a:pt x="3735945" y="3392256"/>
                </a:cubicBezTo>
                <a:cubicBezTo>
                  <a:pt x="3720897" y="3208256"/>
                  <a:pt x="3777122" y="3025510"/>
                  <a:pt x="3892964" y="2881776"/>
                </a:cubicBezTo>
                <a:cubicBezTo>
                  <a:pt x="4008805" y="2737993"/>
                  <a:pt x="4175435" y="2644234"/>
                  <a:pt x="4358446" y="2619859"/>
                </a:cubicBezTo>
                <a:lnTo>
                  <a:pt x="4358446" y="1208875"/>
                </a:lnTo>
                <a:close/>
                <a:moveTo>
                  <a:pt x="4209392" y="3816923"/>
                </a:moveTo>
                <a:cubicBezTo>
                  <a:pt x="4377325" y="3897563"/>
                  <a:pt x="4574874" y="3886346"/>
                  <a:pt x="4732579" y="3787189"/>
                </a:cubicBezTo>
                <a:cubicBezTo>
                  <a:pt x="4890294" y="3688032"/>
                  <a:pt x="4986002" y="3514818"/>
                  <a:pt x="4986119" y="3328565"/>
                </a:cubicBezTo>
                <a:cubicBezTo>
                  <a:pt x="4986198" y="3142262"/>
                  <a:pt x="4890636" y="2968980"/>
                  <a:pt x="4733039" y="2869667"/>
                </a:cubicBezTo>
                <a:cubicBezTo>
                  <a:pt x="4575443" y="2770353"/>
                  <a:pt x="4377893" y="2758910"/>
                  <a:pt x="4209892" y="2839394"/>
                </a:cubicBezTo>
                <a:cubicBezTo>
                  <a:pt x="4088270" y="2900165"/>
                  <a:pt x="3993669" y="3004103"/>
                  <a:pt x="3944526" y="3130937"/>
                </a:cubicBezTo>
                <a:cubicBezTo>
                  <a:pt x="3895423" y="3257722"/>
                  <a:pt x="3895345" y="3398291"/>
                  <a:pt x="3944330" y="3525115"/>
                </a:cubicBezTo>
                <a:cubicBezTo>
                  <a:pt x="3993316" y="3651978"/>
                  <a:pt x="4087809" y="3756034"/>
                  <a:pt x="4209392" y="3816923"/>
                </a:cubicBezTo>
                <a:close/>
                <a:moveTo>
                  <a:pt x="172087" y="1037375"/>
                </a:moveTo>
                <a:lnTo>
                  <a:pt x="4357721" y="1037375"/>
                </a:lnTo>
                <a:lnTo>
                  <a:pt x="4357721" y="790223"/>
                </a:lnTo>
                <a:cubicBezTo>
                  <a:pt x="4357643" y="722564"/>
                  <a:pt x="4330739" y="657736"/>
                  <a:pt x="4282900" y="609897"/>
                </a:cubicBezTo>
                <a:cubicBezTo>
                  <a:pt x="4235061" y="562057"/>
                  <a:pt x="4170233" y="535154"/>
                  <a:pt x="4102574" y="535076"/>
                </a:cubicBezTo>
                <a:lnTo>
                  <a:pt x="3555080" y="535076"/>
                </a:lnTo>
                <a:lnTo>
                  <a:pt x="3555080" y="786206"/>
                </a:lnTo>
                <a:cubicBezTo>
                  <a:pt x="3555080" y="833546"/>
                  <a:pt x="3516695" y="871931"/>
                  <a:pt x="3469355" y="871931"/>
                </a:cubicBezTo>
                <a:cubicBezTo>
                  <a:pt x="3422015" y="871931"/>
                  <a:pt x="3383630" y="833546"/>
                  <a:pt x="3383630" y="786206"/>
                </a:cubicBezTo>
                <a:lnTo>
                  <a:pt x="3383630" y="535076"/>
                </a:lnTo>
                <a:lnTo>
                  <a:pt x="2864920" y="535076"/>
                </a:lnTo>
                <a:lnTo>
                  <a:pt x="2864920" y="786206"/>
                </a:lnTo>
                <a:cubicBezTo>
                  <a:pt x="2864920" y="833546"/>
                  <a:pt x="2826535" y="871931"/>
                  <a:pt x="2779195" y="871931"/>
                </a:cubicBezTo>
                <a:cubicBezTo>
                  <a:pt x="2731856" y="871931"/>
                  <a:pt x="2693470" y="833546"/>
                  <a:pt x="2693470" y="786206"/>
                </a:cubicBezTo>
                <a:lnTo>
                  <a:pt x="2693470" y="535076"/>
                </a:lnTo>
                <a:lnTo>
                  <a:pt x="2174761" y="535076"/>
                </a:lnTo>
                <a:lnTo>
                  <a:pt x="2174761" y="786206"/>
                </a:lnTo>
                <a:cubicBezTo>
                  <a:pt x="2174761" y="833546"/>
                  <a:pt x="2136375" y="871931"/>
                  <a:pt x="2089036" y="871931"/>
                </a:cubicBezTo>
                <a:cubicBezTo>
                  <a:pt x="2041696" y="871931"/>
                  <a:pt x="2003311" y="833546"/>
                  <a:pt x="2003311" y="786206"/>
                </a:cubicBezTo>
                <a:lnTo>
                  <a:pt x="2003311" y="535076"/>
                </a:lnTo>
                <a:lnTo>
                  <a:pt x="1484601" y="535076"/>
                </a:lnTo>
                <a:lnTo>
                  <a:pt x="1484601" y="786206"/>
                </a:lnTo>
                <a:cubicBezTo>
                  <a:pt x="1484601" y="833546"/>
                  <a:pt x="1446216" y="871931"/>
                  <a:pt x="1398876" y="871931"/>
                </a:cubicBezTo>
                <a:cubicBezTo>
                  <a:pt x="1351536" y="871931"/>
                  <a:pt x="1313151" y="833546"/>
                  <a:pt x="1313151" y="786206"/>
                </a:cubicBezTo>
                <a:lnTo>
                  <a:pt x="1313151" y="535076"/>
                </a:lnTo>
                <a:lnTo>
                  <a:pt x="794480" y="535076"/>
                </a:lnTo>
                <a:lnTo>
                  <a:pt x="794480" y="786206"/>
                </a:lnTo>
                <a:cubicBezTo>
                  <a:pt x="794480" y="833546"/>
                  <a:pt x="756095" y="871931"/>
                  <a:pt x="708755" y="871931"/>
                </a:cubicBezTo>
                <a:cubicBezTo>
                  <a:pt x="661376" y="871931"/>
                  <a:pt x="623030" y="833546"/>
                  <a:pt x="623030" y="786206"/>
                </a:cubicBezTo>
                <a:lnTo>
                  <a:pt x="623030" y="535076"/>
                </a:lnTo>
                <a:lnTo>
                  <a:pt x="427283" y="535076"/>
                </a:lnTo>
                <a:cubicBezTo>
                  <a:pt x="359663" y="535154"/>
                  <a:pt x="294797" y="562057"/>
                  <a:pt x="246957" y="609897"/>
                </a:cubicBezTo>
                <a:cubicBezTo>
                  <a:pt x="199118" y="657736"/>
                  <a:pt x="172215" y="722564"/>
                  <a:pt x="172146" y="790223"/>
                </a:cubicBezTo>
                <a:close/>
                <a:moveTo>
                  <a:pt x="3555041" y="363626"/>
                </a:moveTo>
                <a:lnTo>
                  <a:pt x="3735181" y="363626"/>
                </a:lnTo>
                <a:lnTo>
                  <a:pt x="3735181" y="255701"/>
                </a:lnTo>
                <a:cubicBezTo>
                  <a:pt x="3733839" y="206677"/>
                  <a:pt x="3693504" y="167717"/>
                  <a:pt x="3644440" y="168062"/>
                </a:cubicBezTo>
                <a:cubicBezTo>
                  <a:pt x="3595376" y="168445"/>
                  <a:pt x="3555658" y="207978"/>
                  <a:pt x="3555041" y="257043"/>
                </a:cubicBezTo>
                <a:close/>
                <a:moveTo>
                  <a:pt x="2864881" y="363626"/>
                </a:moveTo>
                <a:lnTo>
                  <a:pt x="3045021" y="363626"/>
                </a:lnTo>
                <a:lnTo>
                  <a:pt x="3045021" y="255701"/>
                </a:lnTo>
                <a:cubicBezTo>
                  <a:pt x="3043571" y="206753"/>
                  <a:pt x="3003266" y="167909"/>
                  <a:pt x="2954319" y="168292"/>
                </a:cubicBezTo>
                <a:cubicBezTo>
                  <a:pt x="2905334" y="168636"/>
                  <a:pt x="2865616" y="208054"/>
                  <a:pt x="2864881" y="257043"/>
                </a:cubicBezTo>
                <a:close/>
                <a:moveTo>
                  <a:pt x="2174721" y="363626"/>
                </a:moveTo>
                <a:lnTo>
                  <a:pt x="2354901" y="363626"/>
                </a:lnTo>
                <a:lnTo>
                  <a:pt x="2354901" y="255701"/>
                </a:lnTo>
                <a:cubicBezTo>
                  <a:pt x="2353558" y="206639"/>
                  <a:pt x="2313224" y="167679"/>
                  <a:pt x="2264160" y="168024"/>
                </a:cubicBezTo>
                <a:cubicBezTo>
                  <a:pt x="2215066" y="168407"/>
                  <a:pt x="2175339" y="207978"/>
                  <a:pt x="2174721" y="257043"/>
                </a:cubicBezTo>
                <a:close/>
                <a:moveTo>
                  <a:pt x="1484562" y="363626"/>
                </a:moveTo>
                <a:lnTo>
                  <a:pt x="1664741" y="363626"/>
                </a:lnTo>
                <a:lnTo>
                  <a:pt x="1664741" y="255701"/>
                </a:lnTo>
                <a:cubicBezTo>
                  <a:pt x="1663555" y="206562"/>
                  <a:pt x="1623181" y="167450"/>
                  <a:pt x="1574000" y="167794"/>
                </a:cubicBezTo>
                <a:cubicBezTo>
                  <a:pt x="1524828" y="168177"/>
                  <a:pt x="1485061" y="207862"/>
                  <a:pt x="1484562" y="257043"/>
                </a:cubicBezTo>
                <a:close/>
                <a:moveTo>
                  <a:pt x="794402" y="363626"/>
                </a:moveTo>
                <a:lnTo>
                  <a:pt x="974581" y="363626"/>
                </a:lnTo>
                <a:lnTo>
                  <a:pt x="974581" y="255701"/>
                </a:lnTo>
                <a:cubicBezTo>
                  <a:pt x="973239" y="206677"/>
                  <a:pt x="932904" y="167717"/>
                  <a:pt x="883840" y="168062"/>
                </a:cubicBezTo>
                <a:cubicBezTo>
                  <a:pt x="834786" y="168445"/>
                  <a:pt x="795058" y="207978"/>
                  <a:pt x="794441" y="257043"/>
                </a:cubicBezTo>
                <a:close/>
                <a:moveTo>
                  <a:pt x="4444034" y="3414064"/>
                </a:moveTo>
                <a:lnTo>
                  <a:pt x="4220041" y="3414064"/>
                </a:lnTo>
                <a:cubicBezTo>
                  <a:pt x="4173348" y="3413183"/>
                  <a:pt x="4135923" y="3375062"/>
                  <a:pt x="4135923" y="3328339"/>
                </a:cubicBezTo>
                <a:cubicBezTo>
                  <a:pt x="4135923" y="3281607"/>
                  <a:pt x="4173348" y="3243496"/>
                  <a:pt x="4220041" y="3242614"/>
                </a:cubicBezTo>
                <a:lnTo>
                  <a:pt x="4358348" y="3242614"/>
                </a:lnTo>
                <a:lnTo>
                  <a:pt x="4358348" y="2975799"/>
                </a:lnTo>
                <a:cubicBezTo>
                  <a:pt x="4359230" y="2929106"/>
                  <a:pt x="4397350" y="2891681"/>
                  <a:pt x="4444073" y="2891681"/>
                </a:cubicBezTo>
                <a:cubicBezTo>
                  <a:pt x="4490805" y="2891681"/>
                  <a:pt x="4528916" y="2929106"/>
                  <a:pt x="4529798" y="2975799"/>
                </a:cubicBezTo>
                <a:lnTo>
                  <a:pt x="4529798" y="3328339"/>
                </a:lnTo>
                <a:cubicBezTo>
                  <a:pt x="4529798" y="3351069"/>
                  <a:pt x="4520765" y="3372887"/>
                  <a:pt x="4504688" y="3388954"/>
                </a:cubicBezTo>
                <a:cubicBezTo>
                  <a:pt x="4488620" y="3405031"/>
                  <a:pt x="4466802" y="3414064"/>
                  <a:pt x="4444073" y="3414064"/>
                </a:cubicBezTo>
                <a:close/>
                <a:moveTo>
                  <a:pt x="1796258" y="3303308"/>
                </a:moveTo>
                <a:lnTo>
                  <a:pt x="1796297" y="3303308"/>
                </a:lnTo>
                <a:cubicBezTo>
                  <a:pt x="1718184" y="3303151"/>
                  <a:pt x="1644706" y="3266186"/>
                  <a:pt x="1598022" y="3203573"/>
                </a:cubicBezTo>
                <a:cubicBezTo>
                  <a:pt x="1551339" y="3140960"/>
                  <a:pt x="1536869" y="3059986"/>
                  <a:pt x="1559020" y="2985087"/>
                </a:cubicBezTo>
                <a:cubicBezTo>
                  <a:pt x="1581181" y="2910197"/>
                  <a:pt x="1637328" y="2850112"/>
                  <a:pt x="1710572" y="2822934"/>
                </a:cubicBezTo>
                <a:lnTo>
                  <a:pt x="1710572" y="2517459"/>
                </a:lnTo>
                <a:lnTo>
                  <a:pt x="777972" y="2517459"/>
                </a:lnTo>
                <a:cubicBezTo>
                  <a:pt x="731249" y="2516538"/>
                  <a:pt x="693864" y="2478428"/>
                  <a:pt x="693864" y="2431734"/>
                </a:cubicBezTo>
                <a:cubicBezTo>
                  <a:pt x="693864" y="2385002"/>
                  <a:pt x="731249" y="2346891"/>
                  <a:pt x="777972" y="2346009"/>
                </a:cubicBezTo>
                <a:lnTo>
                  <a:pt x="1203227" y="2346009"/>
                </a:lnTo>
                <a:lnTo>
                  <a:pt x="1203227" y="2040613"/>
                </a:lnTo>
                <a:cubicBezTo>
                  <a:pt x="1154741" y="2024614"/>
                  <a:pt x="1112603" y="1993498"/>
                  <a:pt x="1083094" y="1951792"/>
                </a:cubicBezTo>
                <a:cubicBezTo>
                  <a:pt x="1053595" y="1910115"/>
                  <a:pt x="1038243" y="1860012"/>
                  <a:pt x="1039321" y="1808969"/>
                </a:cubicBezTo>
                <a:cubicBezTo>
                  <a:pt x="1040731" y="1721059"/>
                  <a:pt x="1088228" y="1640351"/>
                  <a:pt x="1164430" y="1596489"/>
                </a:cubicBezTo>
                <a:cubicBezTo>
                  <a:pt x="1240623" y="1552627"/>
                  <a:pt x="1334273" y="1552088"/>
                  <a:pt x="1410965" y="1595029"/>
                </a:cubicBezTo>
                <a:cubicBezTo>
                  <a:pt x="1487697" y="1637931"/>
                  <a:pt x="1536144" y="1718071"/>
                  <a:pt x="1538593" y="1805932"/>
                </a:cubicBezTo>
                <a:cubicBezTo>
                  <a:pt x="1540268" y="1857485"/>
                  <a:pt x="1525190" y="1908224"/>
                  <a:pt x="1495652" y="1950518"/>
                </a:cubicBezTo>
                <a:cubicBezTo>
                  <a:pt x="1466104" y="1992813"/>
                  <a:pt x="1423663" y="2024418"/>
                  <a:pt x="1374677" y="2040603"/>
                </a:cubicBezTo>
                <a:lnTo>
                  <a:pt x="1374677" y="2345999"/>
                </a:lnTo>
                <a:lnTo>
                  <a:pt x="2206131" y="2345999"/>
                </a:lnTo>
                <a:lnTo>
                  <a:pt x="2206170" y="2040603"/>
                </a:lnTo>
                <a:cubicBezTo>
                  <a:pt x="2132770" y="2013553"/>
                  <a:pt x="2076476" y="1953467"/>
                  <a:pt x="2054236" y="1878450"/>
                </a:cubicBezTo>
                <a:cubicBezTo>
                  <a:pt x="2031996" y="1803483"/>
                  <a:pt x="2046467" y="1722382"/>
                  <a:pt x="2093268" y="1659739"/>
                </a:cubicBezTo>
                <a:cubicBezTo>
                  <a:pt x="2140040" y="1597057"/>
                  <a:pt x="2213665" y="1560161"/>
                  <a:pt x="2291885" y="1560161"/>
                </a:cubicBezTo>
                <a:cubicBezTo>
                  <a:pt x="2370077" y="1560161"/>
                  <a:pt x="2443702" y="1597057"/>
                  <a:pt x="2490503" y="1659739"/>
                </a:cubicBezTo>
                <a:cubicBezTo>
                  <a:pt x="2537274" y="1722392"/>
                  <a:pt x="2551735" y="1803483"/>
                  <a:pt x="2529505" y="1878450"/>
                </a:cubicBezTo>
                <a:cubicBezTo>
                  <a:pt x="2507305" y="1953467"/>
                  <a:pt x="2450971" y="2013543"/>
                  <a:pt x="2377610" y="2040603"/>
                </a:cubicBezTo>
                <a:lnTo>
                  <a:pt x="2377610" y="2345999"/>
                </a:lnTo>
                <a:lnTo>
                  <a:pt x="3155680" y="2345999"/>
                </a:lnTo>
                <a:lnTo>
                  <a:pt x="3070102" y="2260549"/>
                </a:lnTo>
                <a:cubicBezTo>
                  <a:pt x="2990353" y="2183201"/>
                  <a:pt x="3113807" y="2059404"/>
                  <a:pt x="3191342" y="2139348"/>
                </a:cubicBezTo>
                <a:lnTo>
                  <a:pt x="3411356" y="2359177"/>
                </a:lnTo>
                <a:lnTo>
                  <a:pt x="3411317" y="2359137"/>
                </a:lnTo>
                <a:cubicBezTo>
                  <a:pt x="3435810" y="2375176"/>
                  <a:pt x="3450545" y="2402460"/>
                  <a:pt x="3450545" y="2431734"/>
                </a:cubicBezTo>
                <a:cubicBezTo>
                  <a:pt x="3450545" y="2460969"/>
                  <a:pt x="3435810" y="2488264"/>
                  <a:pt x="3411317" y="2504292"/>
                </a:cubicBezTo>
                <a:lnTo>
                  <a:pt x="3191302" y="2724120"/>
                </a:lnTo>
                <a:cubicBezTo>
                  <a:pt x="3113885" y="2803801"/>
                  <a:pt x="2990236" y="2680454"/>
                  <a:pt x="3070102" y="2602881"/>
                </a:cubicBezTo>
                <a:lnTo>
                  <a:pt x="3155680" y="2517430"/>
                </a:lnTo>
                <a:lnTo>
                  <a:pt x="1882051" y="2517459"/>
                </a:lnTo>
                <a:lnTo>
                  <a:pt x="1882051" y="2822934"/>
                </a:lnTo>
                <a:cubicBezTo>
                  <a:pt x="1955148" y="2850190"/>
                  <a:pt x="2011177" y="2910276"/>
                  <a:pt x="2033261" y="2985126"/>
                </a:cubicBezTo>
                <a:cubicBezTo>
                  <a:pt x="2055343" y="3059947"/>
                  <a:pt x="2040912" y="3140852"/>
                  <a:pt x="1994297" y="3203416"/>
                </a:cubicBezTo>
                <a:cubicBezTo>
                  <a:pt x="1947682" y="3266030"/>
                  <a:pt x="1874360" y="3302994"/>
                  <a:pt x="1796326" y="3303298"/>
                </a:cubicBezTo>
                <a:close/>
                <a:moveTo>
                  <a:pt x="1718076" y="3056008"/>
                </a:moveTo>
                <a:lnTo>
                  <a:pt x="1718106" y="3056008"/>
                </a:lnTo>
                <a:cubicBezTo>
                  <a:pt x="1718723" y="3099028"/>
                  <a:pt x="1753973" y="3133465"/>
                  <a:pt x="1796983" y="3133082"/>
                </a:cubicBezTo>
                <a:cubicBezTo>
                  <a:pt x="1840041" y="3132700"/>
                  <a:pt x="1874635" y="3097607"/>
                  <a:pt x="1874478" y="3054588"/>
                </a:cubicBezTo>
                <a:cubicBezTo>
                  <a:pt x="1874096" y="3011382"/>
                  <a:pt x="1838777" y="2976710"/>
                  <a:pt x="1795572" y="2977092"/>
                </a:cubicBezTo>
                <a:cubicBezTo>
                  <a:pt x="1752406" y="2977474"/>
                  <a:pt x="1717694" y="3012803"/>
                  <a:pt x="1718116" y="3056008"/>
                </a:cubicBezTo>
                <a:close/>
                <a:moveTo>
                  <a:pt x="2291709" y="1731631"/>
                </a:moveTo>
                <a:cubicBezTo>
                  <a:pt x="2271302" y="1731170"/>
                  <a:pt x="2251560" y="1738978"/>
                  <a:pt x="2236982" y="1753253"/>
                </a:cubicBezTo>
                <a:cubicBezTo>
                  <a:pt x="2222394" y="1767566"/>
                  <a:pt x="2214204" y="1787122"/>
                  <a:pt x="2214204" y="1807558"/>
                </a:cubicBezTo>
                <a:cubicBezTo>
                  <a:pt x="2214243" y="1827956"/>
                  <a:pt x="2222473" y="1847511"/>
                  <a:pt x="2237090" y="1861786"/>
                </a:cubicBezTo>
                <a:cubicBezTo>
                  <a:pt x="2251707" y="1876021"/>
                  <a:pt x="2271498" y="1883790"/>
                  <a:pt x="2291895" y="1883290"/>
                </a:cubicBezTo>
                <a:cubicBezTo>
                  <a:pt x="2312293" y="1883751"/>
                  <a:pt x="2332044" y="1875913"/>
                  <a:pt x="2346583" y="1861638"/>
                </a:cubicBezTo>
                <a:cubicBezTo>
                  <a:pt x="2361161" y="1847364"/>
                  <a:pt x="2369391" y="1827770"/>
                  <a:pt x="2369351" y="1807363"/>
                </a:cubicBezTo>
                <a:cubicBezTo>
                  <a:pt x="2369312" y="1786965"/>
                  <a:pt x="2361092" y="1767410"/>
                  <a:pt x="2346465" y="1753135"/>
                </a:cubicBezTo>
                <a:cubicBezTo>
                  <a:pt x="2331848" y="1738900"/>
                  <a:pt x="2312136" y="1731131"/>
                  <a:pt x="2291709" y="1731631"/>
                </a:cubicBezTo>
                <a:close/>
                <a:moveTo>
                  <a:pt x="1288962" y="1731631"/>
                </a:moveTo>
                <a:lnTo>
                  <a:pt x="1289001" y="1731631"/>
                </a:lnTo>
                <a:cubicBezTo>
                  <a:pt x="1268574" y="1731131"/>
                  <a:pt x="1248783" y="1738900"/>
                  <a:pt x="1234166" y="1753174"/>
                </a:cubicBezTo>
                <a:cubicBezTo>
                  <a:pt x="1219549" y="1767449"/>
                  <a:pt x="1211280" y="1787004"/>
                  <a:pt x="1211280" y="1807441"/>
                </a:cubicBezTo>
                <a:cubicBezTo>
                  <a:pt x="1211280" y="1827917"/>
                  <a:pt x="1219549" y="1847472"/>
                  <a:pt x="1234166" y="1861746"/>
                </a:cubicBezTo>
                <a:cubicBezTo>
                  <a:pt x="1248783" y="1876021"/>
                  <a:pt x="1268564" y="1883790"/>
                  <a:pt x="1289001" y="1883290"/>
                </a:cubicBezTo>
                <a:cubicBezTo>
                  <a:pt x="1309399" y="1883790"/>
                  <a:pt x="1329189" y="1876021"/>
                  <a:pt x="1343806" y="1861746"/>
                </a:cubicBezTo>
                <a:cubicBezTo>
                  <a:pt x="1358423" y="1847472"/>
                  <a:pt x="1366653" y="1827878"/>
                  <a:pt x="1366653" y="1807441"/>
                </a:cubicBezTo>
                <a:cubicBezTo>
                  <a:pt x="1366653" y="1787004"/>
                  <a:pt x="1358423" y="1767449"/>
                  <a:pt x="1343806" y="1753174"/>
                </a:cubicBezTo>
                <a:cubicBezTo>
                  <a:pt x="1329189" y="1738900"/>
                  <a:pt x="1309408" y="1731131"/>
                  <a:pt x="1288971" y="1731631"/>
                </a:cubicBezTo>
                <a:close/>
              </a:path>
            </a:pathLst>
          </a:custGeom>
          <a:solidFill>
            <a:schemeClr val="bg1"/>
          </a:solidFill>
          <a:ln w="9797" cap="flat">
            <a:noFill/>
            <a:prstDash val="solid"/>
            <a:miter/>
          </a:ln>
        </p:spPr>
        <p:txBody>
          <a:bodyPr rtlCol="0" anchor="ctr"/>
          <a:lstStyle/>
          <a:p>
            <a:pPr algn="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9" name="TextBox 308">
            <a:extLst>
              <a:ext uri="{FF2B5EF4-FFF2-40B4-BE49-F238E27FC236}">
                <a16:creationId xmlns:a16="http://schemas.microsoft.com/office/drawing/2014/main" id="{B6D148EA-B0C1-4838-90DB-1E018DC8574C}"/>
              </a:ext>
            </a:extLst>
          </p:cNvPr>
          <p:cNvSpPr txBox="1"/>
          <p:nvPr/>
        </p:nvSpPr>
        <p:spPr>
          <a:xfrm flipH="1">
            <a:off x="3894073" y="10820062"/>
            <a:ext cx="2235600" cy="184666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IN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Short-term and long-term profits </a:t>
            </a:r>
          </a:p>
        </p:txBody>
      </p:sp>
      <p:sp>
        <p:nvSpPr>
          <p:cNvPr id="310" name="Rectangle: Rounded Corners 309">
            <a:extLst>
              <a:ext uri="{FF2B5EF4-FFF2-40B4-BE49-F238E27FC236}">
                <a16:creationId xmlns:a16="http://schemas.microsoft.com/office/drawing/2014/main" id="{7414F456-6C21-4A41-BEFE-636F8C547F47}"/>
              </a:ext>
            </a:extLst>
          </p:cNvPr>
          <p:cNvSpPr/>
          <p:nvPr/>
        </p:nvSpPr>
        <p:spPr>
          <a:xfrm flipH="1">
            <a:off x="6243851" y="10740160"/>
            <a:ext cx="792000" cy="352352"/>
          </a:xfrm>
          <a:prstGeom prst="roundRect">
            <a:avLst>
              <a:gd name="adj" fmla="val 50000"/>
            </a:avLst>
          </a:prstGeom>
          <a:solidFill>
            <a:srgbClr val="5DB0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1" name="Group 310">
            <a:extLst>
              <a:ext uri="{FF2B5EF4-FFF2-40B4-BE49-F238E27FC236}">
                <a16:creationId xmlns:a16="http://schemas.microsoft.com/office/drawing/2014/main" id="{607362A9-C616-4539-8BB2-B21706F30DAA}"/>
              </a:ext>
            </a:extLst>
          </p:cNvPr>
          <p:cNvGrpSpPr/>
          <p:nvPr/>
        </p:nvGrpSpPr>
        <p:grpSpPr>
          <a:xfrm flipH="1">
            <a:off x="6384716" y="10788164"/>
            <a:ext cx="273191" cy="248462"/>
            <a:chOff x="12178391" y="3225943"/>
            <a:chExt cx="5253729" cy="4778165"/>
          </a:xfrm>
          <a:solidFill>
            <a:schemeClr val="bg1"/>
          </a:solidFill>
        </p:grpSpPr>
        <p:sp>
          <p:nvSpPr>
            <p:cNvPr id="312" name="Freeform: Shape 311">
              <a:extLst>
                <a:ext uri="{FF2B5EF4-FFF2-40B4-BE49-F238E27FC236}">
                  <a16:creationId xmlns:a16="http://schemas.microsoft.com/office/drawing/2014/main" id="{9999A198-606A-4E1A-BCAE-CB9694E1A9E5}"/>
                </a:ext>
              </a:extLst>
            </p:cNvPr>
            <p:cNvSpPr/>
            <p:nvPr/>
          </p:nvSpPr>
          <p:spPr>
            <a:xfrm>
              <a:off x="12480131" y="5141187"/>
              <a:ext cx="1497963" cy="1497963"/>
            </a:xfrm>
            <a:custGeom>
              <a:avLst/>
              <a:gdLst>
                <a:gd name="connsiteX0" fmla="*/ 748982 w 1497963"/>
                <a:gd name="connsiteY0" fmla="*/ 0 h 1497963"/>
                <a:gd name="connsiteX1" fmla="*/ 0 w 1497963"/>
                <a:gd name="connsiteY1" fmla="*/ 748982 h 1497963"/>
                <a:gd name="connsiteX2" fmla="*/ 748982 w 1497963"/>
                <a:gd name="connsiteY2" fmla="*/ 1497964 h 1497963"/>
                <a:gd name="connsiteX3" fmla="*/ 1497964 w 1497963"/>
                <a:gd name="connsiteY3" fmla="*/ 748982 h 1497963"/>
                <a:gd name="connsiteX4" fmla="*/ 748982 w 1497963"/>
                <a:gd name="connsiteY4" fmla="*/ 0 h 1497963"/>
                <a:gd name="connsiteX5" fmla="*/ 748982 w 1497963"/>
                <a:gd name="connsiteY5" fmla="*/ 1353279 h 1497963"/>
                <a:gd name="connsiteX6" fmla="*/ 145458 w 1497963"/>
                <a:gd name="connsiteY6" fmla="*/ 749756 h 1497963"/>
                <a:gd name="connsiteX7" fmla="*/ 748982 w 1497963"/>
                <a:gd name="connsiteY7" fmla="*/ 146232 h 1497963"/>
                <a:gd name="connsiteX8" fmla="*/ 1352505 w 1497963"/>
                <a:gd name="connsiteY8" fmla="*/ 749756 h 1497963"/>
                <a:gd name="connsiteX9" fmla="*/ 748982 w 1497963"/>
                <a:gd name="connsiteY9" fmla="*/ 1353279 h 1497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97963" h="1497963">
                  <a:moveTo>
                    <a:pt x="748982" y="0"/>
                  </a:moveTo>
                  <a:cubicBezTo>
                    <a:pt x="335856" y="0"/>
                    <a:pt x="0" y="335817"/>
                    <a:pt x="0" y="748982"/>
                  </a:cubicBezTo>
                  <a:cubicBezTo>
                    <a:pt x="0" y="1162108"/>
                    <a:pt x="335817" y="1497964"/>
                    <a:pt x="748982" y="1497964"/>
                  </a:cubicBezTo>
                  <a:cubicBezTo>
                    <a:pt x="1162108" y="1497964"/>
                    <a:pt x="1497964" y="1162147"/>
                    <a:pt x="1497964" y="748982"/>
                  </a:cubicBezTo>
                  <a:cubicBezTo>
                    <a:pt x="1497964" y="335817"/>
                    <a:pt x="1162108" y="0"/>
                    <a:pt x="748982" y="0"/>
                  </a:cubicBezTo>
                  <a:close/>
                  <a:moveTo>
                    <a:pt x="748982" y="1353279"/>
                  </a:moveTo>
                  <a:cubicBezTo>
                    <a:pt x="415654" y="1353279"/>
                    <a:pt x="145458" y="1082290"/>
                    <a:pt x="145458" y="749756"/>
                  </a:cubicBezTo>
                  <a:cubicBezTo>
                    <a:pt x="145458" y="417260"/>
                    <a:pt x="416447" y="146232"/>
                    <a:pt x="748982" y="146232"/>
                  </a:cubicBezTo>
                  <a:cubicBezTo>
                    <a:pt x="1081477" y="146232"/>
                    <a:pt x="1352505" y="417221"/>
                    <a:pt x="1352505" y="749756"/>
                  </a:cubicBezTo>
                  <a:cubicBezTo>
                    <a:pt x="1352466" y="1082281"/>
                    <a:pt x="1082320" y="1353279"/>
                    <a:pt x="748982" y="1353279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3" name="Freeform: Shape 312">
              <a:extLst>
                <a:ext uri="{FF2B5EF4-FFF2-40B4-BE49-F238E27FC236}">
                  <a16:creationId xmlns:a16="http://schemas.microsoft.com/office/drawing/2014/main" id="{B8EB28A9-BCE2-435C-A449-776885637A02}"/>
                </a:ext>
              </a:extLst>
            </p:cNvPr>
            <p:cNvSpPr/>
            <p:nvPr/>
          </p:nvSpPr>
          <p:spPr>
            <a:xfrm>
              <a:off x="12981392" y="5364788"/>
              <a:ext cx="496254" cy="1051595"/>
            </a:xfrm>
            <a:custGeom>
              <a:avLst/>
              <a:gdLst>
                <a:gd name="connsiteX0" fmla="*/ 247721 w 496254"/>
                <a:gd name="connsiteY0" fmla="*/ 453089 h 1051595"/>
                <a:gd name="connsiteX1" fmla="*/ 145458 w 496254"/>
                <a:gd name="connsiteY1" fmla="*/ 350826 h 1051595"/>
                <a:gd name="connsiteX2" fmla="*/ 247721 w 496254"/>
                <a:gd name="connsiteY2" fmla="*/ 248563 h 1051595"/>
                <a:gd name="connsiteX3" fmla="*/ 349983 w 496254"/>
                <a:gd name="connsiteY3" fmla="*/ 350826 h 1051595"/>
                <a:gd name="connsiteX4" fmla="*/ 423119 w 496254"/>
                <a:gd name="connsiteY4" fmla="*/ 423961 h 1051595"/>
                <a:gd name="connsiteX5" fmla="*/ 496255 w 496254"/>
                <a:gd name="connsiteY5" fmla="*/ 350826 h 1051595"/>
                <a:gd name="connsiteX6" fmla="*/ 320024 w 496254"/>
                <a:gd name="connsiteY6" fmla="*/ 114734 h 1051595"/>
                <a:gd name="connsiteX7" fmla="*/ 319181 w 496254"/>
                <a:gd name="connsiteY7" fmla="*/ 71490 h 1051595"/>
                <a:gd name="connsiteX8" fmla="*/ 246849 w 496254"/>
                <a:gd name="connsiteY8" fmla="*/ 0 h 1051595"/>
                <a:gd name="connsiteX9" fmla="*/ 246006 w 496254"/>
                <a:gd name="connsiteY9" fmla="*/ 0 h 1051595"/>
                <a:gd name="connsiteX10" fmla="*/ 174516 w 496254"/>
                <a:gd name="connsiteY10" fmla="*/ 73978 h 1051595"/>
                <a:gd name="connsiteX11" fmla="*/ 175359 w 496254"/>
                <a:gd name="connsiteY11" fmla="*/ 115538 h 1051595"/>
                <a:gd name="connsiteX12" fmla="*/ 813 w 496254"/>
                <a:gd name="connsiteY12" fmla="*/ 350787 h 1051595"/>
                <a:gd name="connsiteX13" fmla="*/ 248534 w 496254"/>
                <a:gd name="connsiteY13" fmla="*/ 598507 h 1051595"/>
                <a:gd name="connsiteX14" fmla="*/ 350797 w 496254"/>
                <a:gd name="connsiteY14" fmla="*/ 700770 h 1051595"/>
                <a:gd name="connsiteX15" fmla="*/ 248534 w 496254"/>
                <a:gd name="connsiteY15" fmla="*/ 803033 h 1051595"/>
                <a:gd name="connsiteX16" fmla="*/ 146271 w 496254"/>
                <a:gd name="connsiteY16" fmla="*/ 700770 h 1051595"/>
                <a:gd name="connsiteX17" fmla="*/ 73136 w 496254"/>
                <a:gd name="connsiteY17" fmla="*/ 627634 h 1051595"/>
                <a:gd name="connsiteX18" fmla="*/ 0 w 496254"/>
                <a:gd name="connsiteY18" fmla="*/ 700770 h 1051595"/>
                <a:gd name="connsiteX19" fmla="*/ 176231 w 496254"/>
                <a:gd name="connsiteY19" fmla="*/ 936862 h 1051595"/>
                <a:gd name="connsiteX20" fmla="*/ 177073 w 496254"/>
                <a:gd name="connsiteY20" fmla="*/ 980106 h 1051595"/>
                <a:gd name="connsiteX21" fmla="*/ 250209 w 496254"/>
                <a:gd name="connsiteY21" fmla="*/ 1051596 h 1051595"/>
                <a:gd name="connsiteX22" fmla="*/ 251052 w 496254"/>
                <a:gd name="connsiteY22" fmla="*/ 1051596 h 1051595"/>
                <a:gd name="connsiteX23" fmla="*/ 322542 w 496254"/>
                <a:gd name="connsiteY23" fmla="*/ 977618 h 1051595"/>
                <a:gd name="connsiteX24" fmla="*/ 321699 w 496254"/>
                <a:gd name="connsiteY24" fmla="*/ 936058 h 1051595"/>
                <a:gd name="connsiteX25" fmla="*/ 496245 w 496254"/>
                <a:gd name="connsiteY25" fmla="*/ 700809 h 1051595"/>
                <a:gd name="connsiteX26" fmla="*/ 247721 w 496254"/>
                <a:gd name="connsiteY26" fmla="*/ 453089 h 105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96254" h="1051595">
                  <a:moveTo>
                    <a:pt x="247721" y="453089"/>
                  </a:moveTo>
                  <a:cubicBezTo>
                    <a:pt x="191191" y="453089"/>
                    <a:pt x="145458" y="407356"/>
                    <a:pt x="145458" y="350826"/>
                  </a:cubicBezTo>
                  <a:cubicBezTo>
                    <a:pt x="145458" y="294296"/>
                    <a:pt x="191191" y="248563"/>
                    <a:pt x="247721" y="248563"/>
                  </a:cubicBezTo>
                  <a:cubicBezTo>
                    <a:pt x="304250" y="248563"/>
                    <a:pt x="349983" y="294296"/>
                    <a:pt x="349983" y="350826"/>
                  </a:cubicBezTo>
                  <a:cubicBezTo>
                    <a:pt x="349983" y="390739"/>
                    <a:pt x="382402" y="423961"/>
                    <a:pt x="423119" y="423961"/>
                  </a:cubicBezTo>
                  <a:cubicBezTo>
                    <a:pt x="463836" y="423961"/>
                    <a:pt x="496255" y="391543"/>
                    <a:pt x="496255" y="350826"/>
                  </a:cubicBezTo>
                  <a:cubicBezTo>
                    <a:pt x="496255" y="239422"/>
                    <a:pt x="421434" y="145507"/>
                    <a:pt x="320024" y="114734"/>
                  </a:cubicBezTo>
                  <a:lnTo>
                    <a:pt x="319181" y="71490"/>
                  </a:lnTo>
                  <a:cubicBezTo>
                    <a:pt x="318339" y="31576"/>
                    <a:pt x="285920" y="0"/>
                    <a:pt x="246849" y="0"/>
                  </a:cubicBezTo>
                  <a:lnTo>
                    <a:pt x="246006" y="0"/>
                  </a:lnTo>
                  <a:cubicBezTo>
                    <a:pt x="206093" y="843"/>
                    <a:pt x="173674" y="33261"/>
                    <a:pt x="174516" y="73978"/>
                  </a:cubicBezTo>
                  <a:lnTo>
                    <a:pt x="175359" y="115538"/>
                  </a:lnTo>
                  <a:cubicBezTo>
                    <a:pt x="74782" y="147114"/>
                    <a:pt x="813" y="240226"/>
                    <a:pt x="813" y="350787"/>
                  </a:cubicBezTo>
                  <a:cubicBezTo>
                    <a:pt x="813" y="487104"/>
                    <a:pt x="112216" y="598507"/>
                    <a:pt x="248534" y="598507"/>
                  </a:cubicBezTo>
                  <a:cubicBezTo>
                    <a:pt x="305054" y="598507"/>
                    <a:pt x="350797" y="644241"/>
                    <a:pt x="350797" y="700770"/>
                  </a:cubicBezTo>
                  <a:cubicBezTo>
                    <a:pt x="350797" y="757300"/>
                    <a:pt x="305063" y="803033"/>
                    <a:pt x="248534" y="803033"/>
                  </a:cubicBezTo>
                  <a:cubicBezTo>
                    <a:pt x="192004" y="803033"/>
                    <a:pt x="146271" y="757300"/>
                    <a:pt x="146271" y="700770"/>
                  </a:cubicBezTo>
                  <a:cubicBezTo>
                    <a:pt x="146271" y="660857"/>
                    <a:pt x="113853" y="627634"/>
                    <a:pt x="73136" y="627634"/>
                  </a:cubicBezTo>
                  <a:cubicBezTo>
                    <a:pt x="32419" y="627634"/>
                    <a:pt x="0" y="660053"/>
                    <a:pt x="0" y="700770"/>
                  </a:cubicBezTo>
                  <a:cubicBezTo>
                    <a:pt x="0" y="812173"/>
                    <a:pt x="74821" y="906089"/>
                    <a:pt x="176231" y="936862"/>
                  </a:cubicBezTo>
                  <a:lnTo>
                    <a:pt x="177073" y="980106"/>
                  </a:lnTo>
                  <a:cubicBezTo>
                    <a:pt x="177916" y="1020020"/>
                    <a:pt x="210335" y="1051596"/>
                    <a:pt x="250209" y="1051596"/>
                  </a:cubicBezTo>
                  <a:lnTo>
                    <a:pt x="251052" y="1051596"/>
                  </a:lnTo>
                  <a:cubicBezTo>
                    <a:pt x="290965" y="1050754"/>
                    <a:pt x="323384" y="1018344"/>
                    <a:pt x="322542" y="977618"/>
                  </a:cubicBezTo>
                  <a:lnTo>
                    <a:pt x="321699" y="936058"/>
                  </a:lnTo>
                  <a:cubicBezTo>
                    <a:pt x="422276" y="904482"/>
                    <a:pt x="496245" y="811370"/>
                    <a:pt x="496245" y="700809"/>
                  </a:cubicBezTo>
                  <a:cubicBezTo>
                    <a:pt x="496284" y="564453"/>
                    <a:pt x="384881" y="453089"/>
                    <a:pt x="247721" y="453089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4" name="Freeform: Shape 313">
              <a:extLst>
                <a:ext uri="{FF2B5EF4-FFF2-40B4-BE49-F238E27FC236}">
                  <a16:creationId xmlns:a16="http://schemas.microsoft.com/office/drawing/2014/main" id="{5C85218F-07B2-4E34-A9B0-606D758111ED}"/>
                </a:ext>
              </a:extLst>
            </p:cNvPr>
            <p:cNvSpPr/>
            <p:nvPr/>
          </p:nvSpPr>
          <p:spPr>
            <a:xfrm>
              <a:off x="12178391" y="4839484"/>
              <a:ext cx="2101742" cy="3162909"/>
            </a:xfrm>
            <a:custGeom>
              <a:avLst/>
              <a:gdLst>
                <a:gd name="connsiteX0" fmla="*/ 1957642 w 2101742"/>
                <a:gd name="connsiteY0" fmla="*/ 1955951 h 3162909"/>
                <a:gd name="connsiteX1" fmla="*/ 1581060 w 2101742"/>
                <a:gd name="connsiteY1" fmla="*/ 1955951 h 3162909"/>
                <a:gd name="connsiteX2" fmla="*/ 2078148 w 2101742"/>
                <a:gd name="connsiteY2" fmla="*/ 1268505 h 3162909"/>
                <a:gd name="connsiteX3" fmla="*/ 2093950 w 2101742"/>
                <a:gd name="connsiteY3" fmla="*/ 926026 h 3162909"/>
                <a:gd name="connsiteX4" fmla="*/ 1050751 w 2101742"/>
                <a:gd name="connsiteY4" fmla="*/ 0 h 3162909"/>
                <a:gd name="connsiteX5" fmla="*/ 10 w 2101742"/>
                <a:gd name="connsiteY5" fmla="*/ 1049862 h 3162909"/>
                <a:gd name="connsiteX6" fmla="*/ 520363 w 2101742"/>
                <a:gd name="connsiteY6" fmla="*/ 1955098 h 3162909"/>
                <a:gd name="connsiteX7" fmla="*/ 143822 w 2101742"/>
                <a:gd name="connsiteY7" fmla="*/ 1955059 h 3162909"/>
                <a:gd name="connsiteX8" fmla="*/ 0 w 2101742"/>
                <a:gd name="connsiteY8" fmla="*/ 2098881 h 3162909"/>
                <a:gd name="connsiteX9" fmla="*/ 0 w 2101742"/>
                <a:gd name="connsiteY9" fmla="*/ 2487093 h 3162909"/>
                <a:gd name="connsiteX10" fmla="*/ 19939 w 2101742"/>
                <a:gd name="connsiteY10" fmla="*/ 2558583 h 3162909"/>
                <a:gd name="connsiteX11" fmla="*/ 0 w 2101742"/>
                <a:gd name="connsiteY11" fmla="*/ 2630072 h 3162909"/>
                <a:gd name="connsiteX12" fmla="*/ 0 w 2101742"/>
                <a:gd name="connsiteY12" fmla="*/ 3019088 h 3162909"/>
                <a:gd name="connsiteX13" fmla="*/ 143822 w 2101742"/>
                <a:gd name="connsiteY13" fmla="*/ 3162910 h 3162909"/>
                <a:gd name="connsiteX14" fmla="*/ 1957662 w 2101742"/>
                <a:gd name="connsiteY14" fmla="*/ 3162910 h 3162909"/>
                <a:gd name="connsiteX15" fmla="*/ 2101484 w 2101742"/>
                <a:gd name="connsiteY15" fmla="*/ 3019088 h 3162909"/>
                <a:gd name="connsiteX16" fmla="*/ 2101484 w 2101742"/>
                <a:gd name="connsiteY16" fmla="*/ 2630876 h 3162909"/>
                <a:gd name="connsiteX17" fmla="*/ 2081547 w 2101742"/>
                <a:gd name="connsiteY17" fmla="*/ 2559386 h 3162909"/>
                <a:gd name="connsiteX18" fmla="*/ 2101484 w 2101742"/>
                <a:gd name="connsiteY18" fmla="*/ 2487896 h 3162909"/>
                <a:gd name="connsiteX19" fmla="*/ 2101484 w 2101742"/>
                <a:gd name="connsiteY19" fmla="*/ 2099685 h 3162909"/>
                <a:gd name="connsiteX20" fmla="*/ 1957662 w 2101742"/>
                <a:gd name="connsiteY20" fmla="*/ 1955902 h 3162909"/>
                <a:gd name="connsiteX21" fmla="*/ 145465 w 2101742"/>
                <a:gd name="connsiteY21" fmla="*/ 1050675 h 3162909"/>
                <a:gd name="connsiteX22" fmla="*/ 1050701 w 2101742"/>
                <a:gd name="connsiteY22" fmla="*/ 146242 h 3162909"/>
                <a:gd name="connsiteX23" fmla="*/ 1949325 w 2101742"/>
                <a:gd name="connsiteY23" fmla="*/ 944249 h 3162909"/>
                <a:gd name="connsiteX24" fmla="*/ 1949325 w 2101742"/>
                <a:gd name="connsiteY24" fmla="*/ 945894 h 3162909"/>
                <a:gd name="connsiteX25" fmla="*/ 1935207 w 2101742"/>
                <a:gd name="connsiteY25" fmla="*/ 1240152 h 3162909"/>
                <a:gd name="connsiteX26" fmla="*/ 1049908 w 2101742"/>
                <a:gd name="connsiteY26" fmla="*/ 1956724 h 3162909"/>
                <a:gd name="connsiteX27" fmla="*/ 145471 w 2101742"/>
                <a:gd name="connsiteY27" fmla="*/ 1050685 h 3162909"/>
                <a:gd name="connsiteX28" fmla="*/ 1956859 w 2101742"/>
                <a:gd name="connsiteY28" fmla="*/ 2101419 h 3162909"/>
                <a:gd name="connsiteX29" fmla="*/ 1958505 w 2101742"/>
                <a:gd name="connsiteY29" fmla="*/ 2487142 h 3162909"/>
                <a:gd name="connsiteX30" fmla="*/ 1813037 w 2101742"/>
                <a:gd name="connsiteY30" fmla="*/ 2487142 h 3162909"/>
                <a:gd name="connsiteX31" fmla="*/ 1813037 w 2101742"/>
                <a:gd name="connsiteY31" fmla="*/ 2385722 h 3162909"/>
                <a:gd name="connsiteX32" fmla="*/ 1739901 w 2101742"/>
                <a:gd name="connsiteY32" fmla="*/ 2312586 h 3162909"/>
                <a:gd name="connsiteX33" fmla="*/ 1666765 w 2101742"/>
                <a:gd name="connsiteY33" fmla="*/ 2385722 h 3162909"/>
                <a:gd name="connsiteX34" fmla="*/ 1666765 w 2101742"/>
                <a:gd name="connsiteY34" fmla="*/ 2487142 h 3162909"/>
                <a:gd name="connsiteX35" fmla="*/ 1536268 w 2101742"/>
                <a:gd name="connsiteY35" fmla="*/ 2487142 h 3162909"/>
                <a:gd name="connsiteX36" fmla="*/ 1536268 w 2101742"/>
                <a:gd name="connsiteY36" fmla="*/ 2385722 h 3162909"/>
                <a:gd name="connsiteX37" fmla="*/ 1463142 w 2101742"/>
                <a:gd name="connsiteY37" fmla="*/ 2312586 h 3162909"/>
                <a:gd name="connsiteX38" fmla="*/ 1390006 w 2101742"/>
                <a:gd name="connsiteY38" fmla="*/ 2385722 h 3162909"/>
                <a:gd name="connsiteX39" fmla="*/ 1390006 w 2101742"/>
                <a:gd name="connsiteY39" fmla="*/ 2487142 h 3162909"/>
                <a:gd name="connsiteX40" fmla="*/ 1259508 w 2101742"/>
                <a:gd name="connsiteY40" fmla="*/ 2487142 h 3162909"/>
                <a:gd name="connsiteX41" fmla="*/ 1259508 w 2101742"/>
                <a:gd name="connsiteY41" fmla="*/ 2385722 h 3162909"/>
                <a:gd name="connsiteX42" fmla="*/ 1186372 w 2101742"/>
                <a:gd name="connsiteY42" fmla="*/ 2312586 h 3162909"/>
                <a:gd name="connsiteX43" fmla="*/ 1113237 w 2101742"/>
                <a:gd name="connsiteY43" fmla="*/ 2385722 h 3162909"/>
                <a:gd name="connsiteX44" fmla="*/ 1113237 w 2101742"/>
                <a:gd name="connsiteY44" fmla="*/ 2487142 h 3162909"/>
                <a:gd name="connsiteX45" fmla="*/ 982739 w 2101742"/>
                <a:gd name="connsiteY45" fmla="*/ 2487142 h 3162909"/>
                <a:gd name="connsiteX46" fmla="*/ 982739 w 2101742"/>
                <a:gd name="connsiteY46" fmla="*/ 2385722 h 3162909"/>
                <a:gd name="connsiteX47" fmla="*/ 909603 w 2101742"/>
                <a:gd name="connsiteY47" fmla="*/ 2312586 h 3162909"/>
                <a:gd name="connsiteX48" fmla="*/ 836477 w 2101742"/>
                <a:gd name="connsiteY48" fmla="*/ 2385722 h 3162909"/>
                <a:gd name="connsiteX49" fmla="*/ 836477 w 2101742"/>
                <a:gd name="connsiteY49" fmla="*/ 2487142 h 3162909"/>
                <a:gd name="connsiteX50" fmla="*/ 709957 w 2101742"/>
                <a:gd name="connsiteY50" fmla="*/ 2487142 h 3162909"/>
                <a:gd name="connsiteX51" fmla="*/ 709957 w 2101742"/>
                <a:gd name="connsiteY51" fmla="*/ 2385722 h 3162909"/>
                <a:gd name="connsiteX52" fmla="*/ 636821 w 2101742"/>
                <a:gd name="connsiteY52" fmla="*/ 2312586 h 3162909"/>
                <a:gd name="connsiteX53" fmla="*/ 563686 w 2101742"/>
                <a:gd name="connsiteY53" fmla="*/ 2385722 h 3162909"/>
                <a:gd name="connsiteX54" fmla="*/ 563686 w 2101742"/>
                <a:gd name="connsiteY54" fmla="*/ 2487142 h 3162909"/>
                <a:gd name="connsiteX55" fmla="*/ 434794 w 2101742"/>
                <a:gd name="connsiteY55" fmla="*/ 2487142 h 3162909"/>
                <a:gd name="connsiteX56" fmla="*/ 434794 w 2101742"/>
                <a:gd name="connsiteY56" fmla="*/ 2385722 h 3162909"/>
                <a:gd name="connsiteX57" fmla="*/ 361659 w 2101742"/>
                <a:gd name="connsiteY57" fmla="*/ 2312586 h 3162909"/>
                <a:gd name="connsiteX58" fmla="*/ 288523 w 2101742"/>
                <a:gd name="connsiteY58" fmla="*/ 2385722 h 3162909"/>
                <a:gd name="connsiteX59" fmla="*/ 288523 w 2101742"/>
                <a:gd name="connsiteY59" fmla="*/ 2487142 h 3162909"/>
                <a:gd name="connsiteX60" fmla="*/ 145508 w 2101742"/>
                <a:gd name="connsiteY60" fmla="*/ 2487142 h 3162909"/>
                <a:gd name="connsiteX61" fmla="*/ 143862 w 2101742"/>
                <a:gd name="connsiteY61" fmla="*/ 2101419 h 3162909"/>
                <a:gd name="connsiteX62" fmla="*/ 1813037 w 2101742"/>
                <a:gd name="connsiteY62" fmla="*/ 3018333 h 3162909"/>
                <a:gd name="connsiteX63" fmla="*/ 1813037 w 2101742"/>
                <a:gd name="connsiteY63" fmla="*/ 2916913 h 3162909"/>
                <a:gd name="connsiteX64" fmla="*/ 1739901 w 2101742"/>
                <a:gd name="connsiteY64" fmla="*/ 2843778 h 3162909"/>
                <a:gd name="connsiteX65" fmla="*/ 1666765 w 2101742"/>
                <a:gd name="connsiteY65" fmla="*/ 2916913 h 3162909"/>
                <a:gd name="connsiteX66" fmla="*/ 1666765 w 2101742"/>
                <a:gd name="connsiteY66" fmla="*/ 3019176 h 3162909"/>
                <a:gd name="connsiteX67" fmla="*/ 1536268 w 2101742"/>
                <a:gd name="connsiteY67" fmla="*/ 3019176 h 3162909"/>
                <a:gd name="connsiteX68" fmla="*/ 1536268 w 2101742"/>
                <a:gd name="connsiteY68" fmla="*/ 2916913 h 3162909"/>
                <a:gd name="connsiteX69" fmla="*/ 1463142 w 2101742"/>
                <a:gd name="connsiteY69" fmla="*/ 2843778 h 3162909"/>
                <a:gd name="connsiteX70" fmla="*/ 1390006 w 2101742"/>
                <a:gd name="connsiteY70" fmla="*/ 2916913 h 3162909"/>
                <a:gd name="connsiteX71" fmla="*/ 1390006 w 2101742"/>
                <a:gd name="connsiteY71" fmla="*/ 3019176 h 3162909"/>
                <a:gd name="connsiteX72" fmla="*/ 1259508 w 2101742"/>
                <a:gd name="connsiteY72" fmla="*/ 3019176 h 3162909"/>
                <a:gd name="connsiteX73" fmla="*/ 1259508 w 2101742"/>
                <a:gd name="connsiteY73" fmla="*/ 2916913 h 3162909"/>
                <a:gd name="connsiteX74" fmla="*/ 1186372 w 2101742"/>
                <a:gd name="connsiteY74" fmla="*/ 2843778 h 3162909"/>
                <a:gd name="connsiteX75" fmla="*/ 1113237 w 2101742"/>
                <a:gd name="connsiteY75" fmla="*/ 2916913 h 3162909"/>
                <a:gd name="connsiteX76" fmla="*/ 1113237 w 2101742"/>
                <a:gd name="connsiteY76" fmla="*/ 3019176 h 3162909"/>
                <a:gd name="connsiteX77" fmla="*/ 982739 w 2101742"/>
                <a:gd name="connsiteY77" fmla="*/ 3019176 h 3162909"/>
                <a:gd name="connsiteX78" fmla="*/ 982739 w 2101742"/>
                <a:gd name="connsiteY78" fmla="*/ 2916913 h 3162909"/>
                <a:gd name="connsiteX79" fmla="*/ 909603 w 2101742"/>
                <a:gd name="connsiteY79" fmla="*/ 2843778 h 3162909"/>
                <a:gd name="connsiteX80" fmla="*/ 836477 w 2101742"/>
                <a:gd name="connsiteY80" fmla="*/ 2916913 h 3162909"/>
                <a:gd name="connsiteX81" fmla="*/ 836320 w 2101742"/>
                <a:gd name="connsiteY81" fmla="*/ 3019137 h 3162909"/>
                <a:gd name="connsiteX82" fmla="*/ 705822 w 2101742"/>
                <a:gd name="connsiteY82" fmla="*/ 3019137 h 3162909"/>
                <a:gd name="connsiteX83" fmla="*/ 705822 w 2101742"/>
                <a:gd name="connsiteY83" fmla="*/ 2916071 h 3162909"/>
                <a:gd name="connsiteX84" fmla="*/ 632687 w 2101742"/>
                <a:gd name="connsiteY84" fmla="*/ 2842935 h 3162909"/>
                <a:gd name="connsiteX85" fmla="*/ 559551 w 2101742"/>
                <a:gd name="connsiteY85" fmla="*/ 2916071 h 3162909"/>
                <a:gd name="connsiteX86" fmla="*/ 559512 w 2101742"/>
                <a:gd name="connsiteY86" fmla="*/ 3019137 h 3162909"/>
                <a:gd name="connsiteX87" fmla="*/ 429014 w 2101742"/>
                <a:gd name="connsiteY87" fmla="*/ 3019137 h 3162909"/>
                <a:gd name="connsiteX88" fmla="*/ 429014 w 2101742"/>
                <a:gd name="connsiteY88" fmla="*/ 2916071 h 3162909"/>
                <a:gd name="connsiteX89" fmla="*/ 355888 w 2101742"/>
                <a:gd name="connsiteY89" fmla="*/ 2842935 h 3162909"/>
                <a:gd name="connsiteX90" fmla="*/ 282752 w 2101742"/>
                <a:gd name="connsiteY90" fmla="*/ 2916071 h 3162909"/>
                <a:gd name="connsiteX91" fmla="*/ 282674 w 2101742"/>
                <a:gd name="connsiteY91" fmla="*/ 3019137 h 3162909"/>
                <a:gd name="connsiteX92" fmla="*/ 139696 w 2101742"/>
                <a:gd name="connsiteY92" fmla="*/ 3019137 h 3162909"/>
                <a:gd name="connsiteX93" fmla="*/ 138050 w 2101742"/>
                <a:gd name="connsiteY93" fmla="*/ 2632610 h 3162909"/>
                <a:gd name="connsiteX94" fmla="*/ 1950226 w 2101742"/>
                <a:gd name="connsiteY94" fmla="*/ 2632610 h 3162909"/>
                <a:gd name="connsiteX95" fmla="*/ 1951872 w 2101742"/>
                <a:gd name="connsiteY95" fmla="*/ 3018333 h 316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2101742" h="3162909">
                  <a:moveTo>
                    <a:pt x="1957642" y="1955951"/>
                  </a:moveTo>
                  <a:lnTo>
                    <a:pt x="1581060" y="1955951"/>
                  </a:lnTo>
                  <a:cubicBezTo>
                    <a:pt x="1829623" y="1809640"/>
                    <a:pt x="2015808" y="1564408"/>
                    <a:pt x="2078148" y="1268505"/>
                  </a:cubicBezTo>
                  <a:cubicBezTo>
                    <a:pt x="2103101" y="1143816"/>
                    <a:pt x="2108078" y="1031570"/>
                    <a:pt x="2093950" y="926026"/>
                  </a:cubicBezTo>
                  <a:cubicBezTo>
                    <a:pt x="2032454" y="398166"/>
                    <a:pt x="1583539" y="0"/>
                    <a:pt x="1050751" y="0"/>
                  </a:cubicBezTo>
                  <a:cubicBezTo>
                    <a:pt x="471338" y="0"/>
                    <a:pt x="10" y="471331"/>
                    <a:pt x="10" y="1049862"/>
                  </a:cubicBezTo>
                  <a:cubicBezTo>
                    <a:pt x="10" y="1435585"/>
                    <a:pt x="209499" y="1772244"/>
                    <a:pt x="520363" y="1955098"/>
                  </a:cubicBezTo>
                  <a:lnTo>
                    <a:pt x="143822" y="1955059"/>
                  </a:lnTo>
                  <a:cubicBezTo>
                    <a:pt x="64029" y="1955059"/>
                    <a:pt x="0" y="2019887"/>
                    <a:pt x="0" y="2098881"/>
                  </a:cubicBezTo>
                  <a:lnTo>
                    <a:pt x="0" y="2487093"/>
                  </a:lnTo>
                  <a:cubicBezTo>
                    <a:pt x="0" y="2512850"/>
                    <a:pt x="7463" y="2536960"/>
                    <a:pt x="19939" y="2558583"/>
                  </a:cubicBezTo>
                  <a:cubicBezTo>
                    <a:pt x="7463" y="2579362"/>
                    <a:pt x="0" y="2603473"/>
                    <a:pt x="0" y="2630072"/>
                  </a:cubicBezTo>
                  <a:lnTo>
                    <a:pt x="0" y="3019088"/>
                  </a:lnTo>
                  <a:cubicBezTo>
                    <a:pt x="0" y="3098876"/>
                    <a:pt x="64830" y="3162910"/>
                    <a:pt x="143822" y="3162910"/>
                  </a:cubicBezTo>
                  <a:lnTo>
                    <a:pt x="1957662" y="3162910"/>
                  </a:lnTo>
                  <a:cubicBezTo>
                    <a:pt x="2036656" y="3162910"/>
                    <a:pt x="2101484" y="3098082"/>
                    <a:pt x="2101484" y="3019088"/>
                  </a:cubicBezTo>
                  <a:lnTo>
                    <a:pt x="2101484" y="2630876"/>
                  </a:lnTo>
                  <a:cubicBezTo>
                    <a:pt x="2101484" y="2605119"/>
                    <a:pt x="2094029" y="2581008"/>
                    <a:pt x="2081547" y="2559386"/>
                  </a:cubicBezTo>
                  <a:cubicBezTo>
                    <a:pt x="2094019" y="2538606"/>
                    <a:pt x="2101484" y="2514496"/>
                    <a:pt x="2101484" y="2487896"/>
                  </a:cubicBezTo>
                  <a:lnTo>
                    <a:pt x="2101484" y="2099685"/>
                  </a:lnTo>
                  <a:cubicBezTo>
                    <a:pt x="2102288" y="2020729"/>
                    <a:pt x="2037460" y="1955902"/>
                    <a:pt x="1957662" y="1955902"/>
                  </a:cubicBezTo>
                  <a:close/>
                  <a:moveTo>
                    <a:pt x="145465" y="1050675"/>
                  </a:moveTo>
                  <a:cubicBezTo>
                    <a:pt x="145465" y="551902"/>
                    <a:pt x="551968" y="146242"/>
                    <a:pt x="1050701" y="146242"/>
                  </a:cubicBezTo>
                  <a:cubicBezTo>
                    <a:pt x="1510403" y="146242"/>
                    <a:pt x="1896930" y="489563"/>
                    <a:pt x="1949325" y="944249"/>
                  </a:cubicBezTo>
                  <a:lnTo>
                    <a:pt x="1949325" y="945894"/>
                  </a:lnTo>
                  <a:cubicBezTo>
                    <a:pt x="1961797" y="1035676"/>
                    <a:pt x="1956790" y="1132119"/>
                    <a:pt x="1935207" y="1240152"/>
                  </a:cubicBezTo>
                  <a:cubicBezTo>
                    <a:pt x="1848747" y="1654963"/>
                    <a:pt x="1476348" y="1956724"/>
                    <a:pt x="1049908" y="1956724"/>
                  </a:cubicBezTo>
                  <a:cubicBezTo>
                    <a:pt x="551978" y="1955961"/>
                    <a:pt x="145471" y="1550300"/>
                    <a:pt x="145471" y="1050685"/>
                  </a:cubicBezTo>
                  <a:close/>
                  <a:moveTo>
                    <a:pt x="1956859" y="2101419"/>
                  </a:moveTo>
                  <a:lnTo>
                    <a:pt x="1958505" y="2487142"/>
                  </a:lnTo>
                  <a:lnTo>
                    <a:pt x="1813037" y="2487142"/>
                  </a:lnTo>
                  <a:lnTo>
                    <a:pt x="1813037" y="2385722"/>
                  </a:lnTo>
                  <a:cubicBezTo>
                    <a:pt x="1813037" y="2345808"/>
                    <a:pt x="1780618" y="2312586"/>
                    <a:pt x="1739901" y="2312586"/>
                  </a:cubicBezTo>
                  <a:cubicBezTo>
                    <a:pt x="1699184" y="2312586"/>
                    <a:pt x="1666765" y="2345005"/>
                    <a:pt x="1666765" y="2385722"/>
                  </a:cubicBezTo>
                  <a:lnTo>
                    <a:pt x="1666765" y="2487142"/>
                  </a:lnTo>
                  <a:lnTo>
                    <a:pt x="1536268" y="2487142"/>
                  </a:lnTo>
                  <a:lnTo>
                    <a:pt x="1536268" y="2385722"/>
                  </a:lnTo>
                  <a:cubicBezTo>
                    <a:pt x="1536268" y="2345808"/>
                    <a:pt x="1503859" y="2312586"/>
                    <a:pt x="1463142" y="2312586"/>
                  </a:cubicBezTo>
                  <a:cubicBezTo>
                    <a:pt x="1422415" y="2312586"/>
                    <a:pt x="1390006" y="2345005"/>
                    <a:pt x="1390006" y="2385722"/>
                  </a:cubicBezTo>
                  <a:lnTo>
                    <a:pt x="1390006" y="2487142"/>
                  </a:lnTo>
                  <a:lnTo>
                    <a:pt x="1259508" y="2487142"/>
                  </a:lnTo>
                  <a:lnTo>
                    <a:pt x="1259508" y="2385722"/>
                  </a:lnTo>
                  <a:cubicBezTo>
                    <a:pt x="1259508" y="2345808"/>
                    <a:pt x="1227089" y="2312586"/>
                    <a:pt x="1186372" y="2312586"/>
                  </a:cubicBezTo>
                  <a:cubicBezTo>
                    <a:pt x="1145655" y="2312586"/>
                    <a:pt x="1113237" y="2345005"/>
                    <a:pt x="1113237" y="2385722"/>
                  </a:cubicBezTo>
                  <a:lnTo>
                    <a:pt x="1113237" y="2487142"/>
                  </a:lnTo>
                  <a:lnTo>
                    <a:pt x="982739" y="2487142"/>
                  </a:lnTo>
                  <a:lnTo>
                    <a:pt x="982739" y="2385722"/>
                  </a:lnTo>
                  <a:cubicBezTo>
                    <a:pt x="982739" y="2345808"/>
                    <a:pt x="950330" y="2312586"/>
                    <a:pt x="909603" y="2312586"/>
                  </a:cubicBezTo>
                  <a:cubicBezTo>
                    <a:pt x="868886" y="2312586"/>
                    <a:pt x="836477" y="2345005"/>
                    <a:pt x="836477" y="2385722"/>
                  </a:cubicBezTo>
                  <a:lnTo>
                    <a:pt x="836477" y="2487142"/>
                  </a:lnTo>
                  <a:lnTo>
                    <a:pt x="709957" y="2487142"/>
                  </a:lnTo>
                  <a:lnTo>
                    <a:pt x="709957" y="2385722"/>
                  </a:lnTo>
                  <a:cubicBezTo>
                    <a:pt x="709957" y="2345808"/>
                    <a:pt x="677538" y="2312586"/>
                    <a:pt x="636821" y="2312586"/>
                  </a:cubicBezTo>
                  <a:cubicBezTo>
                    <a:pt x="596104" y="2312586"/>
                    <a:pt x="563686" y="2345005"/>
                    <a:pt x="563686" y="2385722"/>
                  </a:cubicBezTo>
                  <a:lnTo>
                    <a:pt x="563686" y="2487142"/>
                  </a:lnTo>
                  <a:lnTo>
                    <a:pt x="434794" y="2487142"/>
                  </a:lnTo>
                  <a:lnTo>
                    <a:pt x="434794" y="2385722"/>
                  </a:lnTo>
                  <a:cubicBezTo>
                    <a:pt x="434794" y="2345808"/>
                    <a:pt x="402376" y="2312586"/>
                    <a:pt x="361659" y="2312586"/>
                  </a:cubicBezTo>
                  <a:cubicBezTo>
                    <a:pt x="320942" y="2312586"/>
                    <a:pt x="288523" y="2345005"/>
                    <a:pt x="288523" y="2385722"/>
                  </a:cubicBezTo>
                  <a:lnTo>
                    <a:pt x="288523" y="2487142"/>
                  </a:lnTo>
                  <a:lnTo>
                    <a:pt x="145508" y="2487142"/>
                  </a:lnTo>
                  <a:lnTo>
                    <a:pt x="143862" y="2101419"/>
                  </a:lnTo>
                  <a:close/>
                  <a:moveTo>
                    <a:pt x="1813037" y="3018333"/>
                  </a:moveTo>
                  <a:lnTo>
                    <a:pt x="1813037" y="2916913"/>
                  </a:lnTo>
                  <a:cubicBezTo>
                    <a:pt x="1813037" y="2877000"/>
                    <a:pt x="1780618" y="2843778"/>
                    <a:pt x="1739901" y="2843778"/>
                  </a:cubicBezTo>
                  <a:cubicBezTo>
                    <a:pt x="1699184" y="2843778"/>
                    <a:pt x="1666765" y="2876196"/>
                    <a:pt x="1666765" y="2916913"/>
                  </a:cubicBezTo>
                  <a:lnTo>
                    <a:pt x="1666765" y="3019176"/>
                  </a:lnTo>
                  <a:lnTo>
                    <a:pt x="1536268" y="3019176"/>
                  </a:lnTo>
                  <a:lnTo>
                    <a:pt x="1536268" y="2916913"/>
                  </a:lnTo>
                  <a:cubicBezTo>
                    <a:pt x="1536268" y="2877000"/>
                    <a:pt x="1503859" y="2843778"/>
                    <a:pt x="1463142" y="2843778"/>
                  </a:cubicBezTo>
                  <a:cubicBezTo>
                    <a:pt x="1422415" y="2843778"/>
                    <a:pt x="1390006" y="2876196"/>
                    <a:pt x="1390006" y="2916913"/>
                  </a:cubicBezTo>
                  <a:lnTo>
                    <a:pt x="1390006" y="3019176"/>
                  </a:lnTo>
                  <a:lnTo>
                    <a:pt x="1259508" y="3019176"/>
                  </a:lnTo>
                  <a:lnTo>
                    <a:pt x="1259508" y="2916913"/>
                  </a:lnTo>
                  <a:cubicBezTo>
                    <a:pt x="1259508" y="2877000"/>
                    <a:pt x="1227089" y="2843778"/>
                    <a:pt x="1186372" y="2843778"/>
                  </a:cubicBezTo>
                  <a:cubicBezTo>
                    <a:pt x="1145655" y="2843778"/>
                    <a:pt x="1113237" y="2876196"/>
                    <a:pt x="1113237" y="2916913"/>
                  </a:cubicBezTo>
                  <a:lnTo>
                    <a:pt x="1113237" y="3019176"/>
                  </a:lnTo>
                  <a:lnTo>
                    <a:pt x="982739" y="3019176"/>
                  </a:lnTo>
                  <a:lnTo>
                    <a:pt x="982739" y="2916913"/>
                  </a:lnTo>
                  <a:cubicBezTo>
                    <a:pt x="982739" y="2877000"/>
                    <a:pt x="950330" y="2843778"/>
                    <a:pt x="909603" y="2843778"/>
                  </a:cubicBezTo>
                  <a:cubicBezTo>
                    <a:pt x="868886" y="2843778"/>
                    <a:pt x="836477" y="2876196"/>
                    <a:pt x="836477" y="2916913"/>
                  </a:cubicBezTo>
                  <a:lnTo>
                    <a:pt x="836320" y="3019137"/>
                  </a:lnTo>
                  <a:lnTo>
                    <a:pt x="705822" y="3019137"/>
                  </a:lnTo>
                  <a:lnTo>
                    <a:pt x="705822" y="2916071"/>
                  </a:lnTo>
                  <a:cubicBezTo>
                    <a:pt x="705822" y="2876157"/>
                    <a:pt x="673404" y="2842935"/>
                    <a:pt x="632687" y="2842935"/>
                  </a:cubicBezTo>
                  <a:cubicBezTo>
                    <a:pt x="591970" y="2842935"/>
                    <a:pt x="559551" y="2875354"/>
                    <a:pt x="559551" y="2916071"/>
                  </a:cubicBezTo>
                  <a:lnTo>
                    <a:pt x="559512" y="3019137"/>
                  </a:lnTo>
                  <a:lnTo>
                    <a:pt x="429014" y="3019137"/>
                  </a:lnTo>
                  <a:lnTo>
                    <a:pt x="429014" y="2916071"/>
                  </a:lnTo>
                  <a:cubicBezTo>
                    <a:pt x="429014" y="2876157"/>
                    <a:pt x="396605" y="2842935"/>
                    <a:pt x="355888" y="2842935"/>
                  </a:cubicBezTo>
                  <a:cubicBezTo>
                    <a:pt x="315161" y="2842935"/>
                    <a:pt x="282752" y="2875354"/>
                    <a:pt x="282752" y="2916071"/>
                  </a:cubicBezTo>
                  <a:lnTo>
                    <a:pt x="282674" y="3019137"/>
                  </a:lnTo>
                  <a:lnTo>
                    <a:pt x="139696" y="3019137"/>
                  </a:lnTo>
                  <a:lnTo>
                    <a:pt x="138050" y="2632610"/>
                  </a:lnTo>
                  <a:lnTo>
                    <a:pt x="1950226" y="2632610"/>
                  </a:lnTo>
                  <a:lnTo>
                    <a:pt x="1951872" y="3018333"/>
                  </a:ln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5" name="Freeform: Shape 314">
              <a:extLst>
                <a:ext uri="{FF2B5EF4-FFF2-40B4-BE49-F238E27FC236}">
                  <a16:creationId xmlns:a16="http://schemas.microsoft.com/office/drawing/2014/main" id="{F429C578-256E-4337-95CD-A7077C74AE87}"/>
                </a:ext>
              </a:extLst>
            </p:cNvPr>
            <p:cNvSpPr/>
            <p:nvPr/>
          </p:nvSpPr>
          <p:spPr>
            <a:xfrm>
              <a:off x="14467726" y="6526895"/>
              <a:ext cx="811291" cy="1476331"/>
            </a:xfrm>
            <a:custGeom>
              <a:avLst/>
              <a:gdLst>
                <a:gd name="connsiteX0" fmla="*/ 738156 w 811291"/>
                <a:gd name="connsiteY0" fmla="*/ 0 h 1476331"/>
                <a:gd name="connsiteX1" fmla="*/ 73136 w 811291"/>
                <a:gd name="connsiteY1" fmla="*/ 0 h 1476331"/>
                <a:gd name="connsiteX2" fmla="*/ 0 w 811291"/>
                <a:gd name="connsiteY2" fmla="*/ 73136 h 1476331"/>
                <a:gd name="connsiteX3" fmla="*/ 0 w 811291"/>
                <a:gd name="connsiteY3" fmla="*/ 1403196 h 1476331"/>
                <a:gd name="connsiteX4" fmla="*/ 73136 w 811291"/>
                <a:gd name="connsiteY4" fmla="*/ 1476331 h 1476331"/>
                <a:gd name="connsiteX5" fmla="*/ 738156 w 811291"/>
                <a:gd name="connsiteY5" fmla="*/ 1476331 h 1476331"/>
                <a:gd name="connsiteX6" fmla="*/ 811292 w 811291"/>
                <a:gd name="connsiteY6" fmla="*/ 1403196 h 1476331"/>
                <a:gd name="connsiteX7" fmla="*/ 811292 w 811291"/>
                <a:gd name="connsiteY7" fmla="*/ 73136 h 1476331"/>
                <a:gd name="connsiteX8" fmla="*/ 738156 w 811291"/>
                <a:gd name="connsiteY8" fmla="*/ 0 h 1476331"/>
                <a:gd name="connsiteX9" fmla="*/ 664981 w 811291"/>
                <a:gd name="connsiteY9" fmla="*/ 1330060 h 1476331"/>
                <a:gd name="connsiteX10" fmla="*/ 145429 w 811291"/>
                <a:gd name="connsiteY10" fmla="*/ 1330060 h 1476331"/>
                <a:gd name="connsiteX11" fmla="*/ 145468 w 811291"/>
                <a:gd name="connsiteY11" fmla="*/ 145488 h 1476331"/>
                <a:gd name="connsiteX12" fmla="*/ 665020 w 811291"/>
                <a:gd name="connsiteY12" fmla="*/ 145488 h 147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1291" h="1476331">
                  <a:moveTo>
                    <a:pt x="738156" y="0"/>
                  </a:moveTo>
                  <a:lnTo>
                    <a:pt x="73136" y="0"/>
                  </a:lnTo>
                  <a:cubicBezTo>
                    <a:pt x="33222" y="0"/>
                    <a:pt x="0" y="32419"/>
                    <a:pt x="0" y="73136"/>
                  </a:cubicBezTo>
                  <a:lnTo>
                    <a:pt x="0" y="1403196"/>
                  </a:lnTo>
                  <a:cubicBezTo>
                    <a:pt x="0" y="1443109"/>
                    <a:pt x="32419" y="1476331"/>
                    <a:pt x="73136" y="1476331"/>
                  </a:cubicBezTo>
                  <a:lnTo>
                    <a:pt x="738156" y="1476331"/>
                  </a:lnTo>
                  <a:cubicBezTo>
                    <a:pt x="778070" y="1476331"/>
                    <a:pt x="811292" y="1443913"/>
                    <a:pt x="811292" y="1403196"/>
                  </a:cubicBezTo>
                  <a:lnTo>
                    <a:pt x="811292" y="73136"/>
                  </a:lnTo>
                  <a:cubicBezTo>
                    <a:pt x="810488" y="33261"/>
                    <a:pt x="778070" y="0"/>
                    <a:pt x="738156" y="0"/>
                  </a:cubicBezTo>
                  <a:close/>
                  <a:moveTo>
                    <a:pt x="664981" y="1330060"/>
                  </a:moveTo>
                  <a:lnTo>
                    <a:pt x="145429" y="1330060"/>
                  </a:lnTo>
                  <a:lnTo>
                    <a:pt x="145468" y="145488"/>
                  </a:lnTo>
                  <a:lnTo>
                    <a:pt x="665020" y="145488"/>
                  </a:ln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6" name="Freeform: Shape 315">
              <a:extLst>
                <a:ext uri="{FF2B5EF4-FFF2-40B4-BE49-F238E27FC236}">
                  <a16:creationId xmlns:a16="http://schemas.microsoft.com/office/drawing/2014/main" id="{50F1F1E0-F851-4AF0-A353-0C7044EED423}"/>
                </a:ext>
              </a:extLst>
            </p:cNvPr>
            <p:cNvSpPr/>
            <p:nvPr/>
          </p:nvSpPr>
          <p:spPr>
            <a:xfrm>
              <a:off x="15465271" y="5695667"/>
              <a:ext cx="811330" cy="2308441"/>
            </a:xfrm>
            <a:custGeom>
              <a:avLst/>
              <a:gdLst>
                <a:gd name="connsiteX0" fmla="*/ 738156 w 811330"/>
                <a:gd name="connsiteY0" fmla="*/ 39 h 2308441"/>
                <a:gd name="connsiteX1" fmla="*/ 73136 w 811330"/>
                <a:gd name="connsiteY1" fmla="*/ 39 h 2308441"/>
                <a:gd name="connsiteX2" fmla="*/ 0 w 811330"/>
                <a:gd name="connsiteY2" fmla="*/ 73175 h 2308441"/>
                <a:gd name="connsiteX3" fmla="*/ 0 w 811330"/>
                <a:gd name="connsiteY3" fmla="*/ 2235306 h 2308441"/>
                <a:gd name="connsiteX4" fmla="*/ 73136 w 811330"/>
                <a:gd name="connsiteY4" fmla="*/ 2308442 h 2308441"/>
                <a:gd name="connsiteX5" fmla="*/ 738156 w 811330"/>
                <a:gd name="connsiteY5" fmla="*/ 2308442 h 2308441"/>
                <a:gd name="connsiteX6" fmla="*/ 811292 w 811330"/>
                <a:gd name="connsiteY6" fmla="*/ 2235306 h 2308441"/>
                <a:gd name="connsiteX7" fmla="*/ 811331 w 811330"/>
                <a:gd name="connsiteY7" fmla="*/ 72293 h 2308441"/>
                <a:gd name="connsiteX8" fmla="*/ 738156 w 811330"/>
                <a:gd name="connsiteY8" fmla="*/ 0 h 2308441"/>
                <a:gd name="connsiteX9" fmla="*/ 665863 w 811330"/>
                <a:gd name="connsiteY9" fmla="*/ 2161387 h 2308441"/>
                <a:gd name="connsiteX10" fmla="*/ 146310 w 811330"/>
                <a:gd name="connsiteY10" fmla="*/ 2161387 h 2308441"/>
                <a:gd name="connsiteX11" fmla="*/ 146310 w 811330"/>
                <a:gd name="connsiteY11" fmla="*/ 145527 h 2308441"/>
                <a:gd name="connsiteX12" fmla="*/ 665863 w 811330"/>
                <a:gd name="connsiteY12" fmla="*/ 145527 h 2308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1330" h="2308441">
                  <a:moveTo>
                    <a:pt x="738156" y="39"/>
                  </a:moveTo>
                  <a:lnTo>
                    <a:pt x="73136" y="39"/>
                  </a:lnTo>
                  <a:cubicBezTo>
                    <a:pt x="33222" y="39"/>
                    <a:pt x="0" y="32458"/>
                    <a:pt x="0" y="73175"/>
                  </a:cubicBezTo>
                  <a:lnTo>
                    <a:pt x="0" y="2235306"/>
                  </a:lnTo>
                  <a:cubicBezTo>
                    <a:pt x="0" y="2275220"/>
                    <a:pt x="32419" y="2308442"/>
                    <a:pt x="73136" y="2308442"/>
                  </a:cubicBezTo>
                  <a:lnTo>
                    <a:pt x="738156" y="2308442"/>
                  </a:lnTo>
                  <a:cubicBezTo>
                    <a:pt x="778070" y="2308442"/>
                    <a:pt x="811292" y="2276023"/>
                    <a:pt x="811292" y="2235306"/>
                  </a:cubicBezTo>
                  <a:lnTo>
                    <a:pt x="811331" y="72293"/>
                  </a:lnTo>
                  <a:cubicBezTo>
                    <a:pt x="811331" y="32419"/>
                    <a:pt x="778070" y="0"/>
                    <a:pt x="738156" y="0"/>
                  </a:cubicBezTo>
                  <a:close/>
                  <a:moveTo>
                    <a:pt x="665863" y="2161387"/>
                  </a:moveTo>
                  <a:lnTo>
                    <a:pt x="146310" y="2161387"/>
                  </a:lnTo>
                  <a:lnTo>
                    <a:pt x="146310" y="145527"/>
                  </a:lnTo>
                  <a:lnTo>
                    <a:pt x="665863" y="145527"/>
                  </a:ln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7" name="Freeform: Shape 316">
              <a:extLst>
                <a:ext uri="{FF2B5EF4-FFF2-40B4-BE49-F238E27FC236}">
                  <a16:creationId xmlns:a16="http://schemas.microsoft.com/office/drawing/2014/main" id="{43DB354C-7FF2-49EB-836F-06877034D8C2}"/>
                </a:ext>
              </a:extLst>
            </p:cNvPr>
            <p:cNvSpPr/>
            <p:nvPr/>
          </p:nvSpPr>
          <p:spPr>
            <a:xfrm>
              <a:off x="16463698" y="4863497"/>
              <a:ext cx="811291" cy="3140513"/>
            </a:xfrm>
            <a:custGeom>
              <a:avLst/>
              <a:gdLst>
                <a:gd name="connsiteX0" fmla="*/ 738156 w 811291"/>
                <a:gd name="connsiteY0" fmla="*/ 39 h 3140513"/>
                <a:gd name="connsiteX1" fmla="*/ 73136 w 811291"/>
                <a:gd name="connsiteY1" fmla="*/ 39 h 3140513"/>
                <a:gd name="connsiteX2" fmla="*/ 0 w 811291"/>
                <a:gd name="connsiteY2" fmla="*/ 73175 h 3140513"/>
                <a:gd name="connsiteX3" fmla="*/ 0 w 811291"/>
                <a:gd name="connsiteY3" fmla="*/ 3067378 h 3140513"/>
                <a:gd name="connsiteX4" fmla="*/ 73136 w 811291"/>
                <a:gd name="connsiteY4" fmla="*/ 3140513 h 3140513"/>
                <a:gd name="connsiteX5" fmla="*/ 738156 w 811291"/>
                <a:gd name="connsiteY5" fmla="*/ 3140513 h 3140513"/>
                <a:gd name="connsiteX6" fmla="*/ 811292 w 811291"/>
                <a:gd name="connsiteY6" fmla="*/ 3067378 h 3140513"/>
                <a:gd name="connsiteX7" fmla="*/ 811292 w 811291"/>
                <a:gd name="connsiteY7" fmla="*/ 72293 h 3140513"/>
                <a:gd name="connsiteX8" fmla="*/ 738156 w 811291"/>
                <a:gd name="connsiteY8" fmla="*/ 0 h 3140513"/>
                <a:gd name="connsiteX9" fmla="*/ 664981 w 811291"/>
                <a:gd name="connsiteY9" fmla="*/ 2993458 h 3140513"/>
                <a:gd name="connsiteX10" fmla="*/ 145429 w 811291"/>
                <a:gd name="connsiteY10" fmla="*/ 2993458 h 3140513"/>
                <a:gd name="connsiteX11" fmla="*/ 145429 w 811291"/>
                <a:gd name="connsiteY11" fmla="*/ 145527 h 3140513"/>
                <a:gd name="connsiteX12" fmla="*/ 664981 w 811291"/>
                <a:gd name="connsiteY12" fmla="*/ 145527 h 3140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1291" h="3140513">
                  <a:moveTo>
                    <a:pt x="738156" y="39"/>
                  </a:moveTo>
                  <a:lnTo>
                    <a:pt x="73136" y="39"/>
                  </a:lnTo>
                  <a:cubicBezTo>
                    <a:pt x="33222" y="39"/>
                    <a:pt x="0" y="32458"/>
                    <a:pt x="0" y="73175"/>
                  </a:cubicBezTo>
                  <a:lnTo>
                    <a:pt x="0" y="3067378"/>
                  </a:lnTo>
                  <a:cubicBezTo>
                    <a:pt x="0" y="3107291"/>
                    <a:pt x="32419" y="3140513"/>
                    <a:pt x="73136" y="3140513"/>
                  </a:cubicBezTo>
                  <a:lnTo>
                    <a:pt x="738156" y="3140513"/>
                  </a:lnTo>
                  <a:cubicBezTo>
                    <a:pt x="778070" y="3140513"/>
                    <a:pt x="811292" y="3108094"/>
                    <a:pt x="811292" y="3067378"/>
                  </a:cubicBezTo>
                  <a:lnTo>
                    <a:pt x="811292" y="72293"/>
                  </a:lnTo>
                  <a:cubicBezTo>
                    <a:pt x="810449" y="32409"/>
                    <a:pt x="778030" y="0"/>
                    <a:pt x="738156" y="0"/>
                  </a:cubicBezTo>
                  <a:close/>
                  <a:moveTo>
                    <a:pt x="664981" y="2993458"/>
                  </a:moveTo>
                  <a:lnTo>
                    <a:pt x="145429" y="2993458"/>
                  </a:lnTo>
                  <a:lnTo>
                    <a:pt x="145429" y="145527"/>
                  </a:lnTo>
                  <a:lnTo>
                    <a:pt x="664981" y="145527"/>
                  </a:ln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8" name="Freeform: Shape 317">
              <a:extLst>
                <a:ext uri="{FF2B5EF4-FFF2-40B4-BE49-F238E27FC236}">
                  <a16:creationId xmlns:a16="http://schemas.microsoft.com/office/drawing/2014/main" id="{C194C85F-CEC4-4E3B-B085-B299D05D56B6}"/>
                </a:ext>
              </a:extLst>
            </p:cNvPr>
            <p:cNvSpPr/>
            <p:nvPr/>
          </p:nvSpPr>
          <p:spPr>
            <a:xfrm>
              <a:off x="14301062" y="3225943"/>
              <a:ext cx="3131058" cy="2125549"/>
            </a:xfrm>
            <a:custGeom>
              <a:avLst/>
              <a:gdLst>
                <a:gd name="connsiteX0" fmla="*/ 3059506 w 3131058"/>
                <a:gd name="connsiteY0" fmla="*/ 1 h 2125549"/>
                <a:gd name="connsiteX1" fmla="*/ 2149292 w 3131058"/>
                <a:gd name="connsiteY1" fmla="*/ 1 h 2125549"/>
                <a:gd name="connsiteX2" fmla="*/ 2081976 w 3131058"/>
                <a:gd name="connsiteY2" fmla="*/ 44891 h 2125549"/>
                <a:gd name="connsiteX3" fmla="*/ 2097779 w 3131058"/>
                <a:gd name="connsiteY3" fmla="*/ 123881 h 2125549"/>
                <a:gd name="connsiteX4" fmla="*/ 2368768 w 3131058"/>
                <a:gd name="connsiteY4" fmla="*/ 394870 h 2125549"/>
                <a:gd name="connsiteX5" fmla="*/ 1659700 w 3131058"/>
                <a:gd name="connsiteY5" fmla="*/ 1103943 h 2125549"/>
                <a:gd name="connsiteX6" fmla="*/ 1338843 w 3131058"/>
                <a:gd name="connsiteY6" fmla="*/ 782244 h 2125549"/>
                <a:gd name="connsiteX7" fmla="*/ 970608 w 3131058"/>
                <a:gd name="connsiteY7" fmla="*/ 782244 h 2125549"/>
                <a:gd name="connsiteX8" fmla="*/ 21206 w 3131058"/>
                <a:gd name="connsiteY8" fmla="*/ 1735692 h 2125549"/>
                <a:gd name="connsiteX9" fmla="*/ 21206 w 3131058"/>
                <a:gd name="connsiteY9" fmla="*/ 1838758 h 2125549"/>
                <a:gd name="connsiteX10" fmla="*/ 286375 w 3131058"/>
                <a:gd name="connsiteY10" fmla="*/ 2103937 h 2125549"/>
                <a:gd name="connsiteX11" fmla="*/ 337928 w 3131058"/>
                <a:gd name="connsiteY11" fmla="*/ 2125550 h 2125549"/>
                <a:gd name="connsiteX12" fmla="*/ 389481 w 3131058"/>
                <a:gd name="connsiteY12" fmla="*/ 2103937 h 2125549"/>
                <a:gd name="connsiteX13" fmla="*/ 1155078 w 3131058"/>
                <a:gd name="connsiteY13" fmla="*/ 1335851 h 2125549"/>
                <a:gd name="connsiteX14" fmla="*/ 1475935 w 3131058"/>
                <a:gd name="connsiteY14" fmla="*/ 1656708 h 2125549"/>
                <a:gd name="connsiteX15" fmla="*/ 1843367 w 3131058"/>
                <a:gd name="connsiteY15" fmla="*/ 1656708 h 2125549"/>
                <a:gd name="connsiteX16" fmla="*/ 2736171 w 3131058"/>
                <a:gd name="connsiteY16" fmla="*/ 763904 h 2125549"/>
                <a:gd name="connsiteX17" fmla="*/ 3007159 w 3131058"/>
                <a:gd name="connsiteY17" fmla="*/ 1034903 h 2125549"/>
                <a:gd name="connsiteX18" fmla="*/ 3086144 w 3131058"/>
                <a:gd name="connsiteY18" fmla="*/ 1050705 h 2125549"/>
                <a:gd name="connsiteX19" fmla="*/ 3131035 w 3131058"/>
                <a:gd name="connsiteY19" fmla="*/ 983389 h 2125549"/>
                <a:gd name="connsiteX20" fmla="*/ 3130995 w 3131058"/>
                <a:gd name="connsiteY20" fmla="*/ 72330 h 2125549"/>
                <a:gd name="connsiteX21" fmla="*/ 3059506 w 3131058"/>
                <a:gd name="connsiteY21" fmla="*/ 0 h 2125549"/>
                <a:gd name="connsiteX22" fmla="*/ 2987213 w 3131058"/>
                <a:gd name="connsiteY22" fmla="*/ 807158 h 2125549"/>
                <a:gd name="connsiteX23" fmla="*/ 2788556 w 3131058"/>
                <a:gd name="connsiteY23" fmla="*/ 608502 h 2125549"/>
                <a:gd name="connsiteX24" fmla="*/ 2685490 w 3131058"/>
                <a:gd name="connsiteY24" fmla="*/ 608502 h 2125549"/>
                <a:gd name="connsiteX25" fmla="*/ 1741094 w 3131058"/>
                <a:gd name="connsiteY25" fmla="*/ 1552819 h 2125549"/>
                <a:gd name="connsiteX26" fmla="*/ 1578981 w 3131058"/>
                <a:gd name="connsiteY26" fmla="*/ 1552819 h 2125549"/>
                <a:gd name="connsiteX27" fmla="*/ 1206572 w 3131058"/>
                <a:gd name="connsiteY27" fmla="*/ 1180410 h 2125549"/>
                <a:gd name="connsiteX28" fmla="*/ 1155019 w 3131058"/>
                <a:gd name="connsiteY28" fmla="*/ 1158787 h 2125549"/>
                <a:gd name="connsiteX29" fmla="*/ 1103477 w 3131058"/>
                <a:gd name="connsiteY29" fmla="*/ 1180410 h 2125549"/>
                <a:gd name="connsiteX30" fmla="*/ 337879 w 3131058"/>
                <a:gd name="connsiteY30" fmla="*/ 1948486 h 2125549"/>
                <a:gd name="connsiteX31" fmla="*/ 175766 w 3131058"/>
                <a:gd name="connsiteY31" fmla="*/ 1786373 h 2125549"/>
                <a:gd name="connsiteX32" fmla="*/ 1073547 w 3131058"/>
                <a:gd name="connsiteY32" fmla="*/ 886104 h 2125549"/>
                <a:gd name="connsiteX33" fmla="*/ 1235660 w 3131058"/>
                <a:gd name="connsiteY33" fmla="*/ 886104 h 2125549"/>
                <a:gd name="connsiteX34" fmla="*/ 1608069 w 3131058"/>
                <a:gd name="connsiteY34" fmla="*/ 1259355 h 2125549"/>
                <a:gd name="connsiteX35" fmla="*/ 1711135 w 3131058"/>
                <a:gd name="connsiteY35" fmla="*/ 1259355 h 2125549"/>
                <a:gd name="connsiteX36" fmla="*/ 2523298 w 3131058"/>
                <a:gd name="connsiteY36" fmla="*/ 447192 h 2125549"/>
                <a:gd name="connsiteX37" fmla="*/ 2523298 w 3131058"/>
                <a:gd name="connsiteY37" fmla="*/ 344126 h 2125549"/>
                <a:gd name="connsiteX38" fmla="*/ 2324642 w 3131058"/>
                <a:gd name="connsiteY38" fmla="*/ 145469 h 2125549"/>
                <a:gd name="connsiteX39" fmla="*/ 2987173 w 3131058"/>
                <a:gd name="connsiteY39" fmla="*/ 145469 h 2125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131058" h="2125549">
                  <a:moveTo>
                    <a:pt x="3059506" y="1"/>
                  </a:moveTo>
                  <a:lnTo>
                    <a:pt x="2149292" y="1"/>
                  </a:lnTo>
                  <a:cubicBezTo>
                    <a:pt x="2120205" y="1"/>
                    <a:pt x="2093606" y="17452"/>
                    <a:pt x="2081976" y="44891"/>
                  </a:cubicBezTo>
                  <a:cubicBezTo>
                    <a:pt x="2070337" y="72331"/>
                    <a:pt x="2076999" y="103062"/>
                    <a:pt x="2097779" y="123881"/>
                  </a:cubicBezTo>
                  <a:lnTo>
                    <a:pt x="2368768" y="394870"/>
                  </a:lnTo>
                  <a:lnTo>
                    <a:pt x="1659700" y="1103943"/>
                  </a:lnTo>
                  <a:lnTo>
                    <a:pt x="1338843" y="782244"/>
                  </a:lnTo>
                  <a:cubicBezTo>
                    <a:pt x="1241597" y="684998"/>
                    <a:pt x="1068697" y="684155"/>
                    <a:pt x="970608" y="782244"/>
                  </a:cubicBezTo>
                  <a:lnTo>
                    <a:pt x="21206" y="1735692"/>
                  </a:lnTo>
                  <a:cubicBezTo>
                    <a:pt x="-7069" y="1763977"/>
                    <a:pt x="-7069" y="1810513"/>
                    <a:pt x="21206" y="1838758"/>
                  </a:cubicBezTo>
                  <a:lnTo>
                    <a:pt x="286375" y="2103937"/>
                  </a:lnTo>
                  <a:cubicBezTo>
                    <a:pt x="299700" y="2117252"/>
                    <a:pt x="318794" y="2125550"/>
                    <a:pt x="337928" y="2125550"/>
                  </a:cubicBezTo>
                  <a:cubicBezTo>
                    <a:pt x="357062" y="2125550"/>
                    <a:pt x="376156" y="2118094"/>
                    <a:pt x="389481" y="2103937"/>
                  </a:cubicBezTo>
                  <a:lnTo>
                    <a:pt x="1155078" y="1335851"/>
                  </a:lnTo>
                  <a:lnTo>
                    <a:pt x="1475935" y="1656708"/>
                  </a:lnTo>
                  <a:cubicBezTo>
                    <a:pt x="1573171" y="1753954"/>
                    <a:pt x="1746924" y="1753954"/>
                    <a:pt x="1843367" y="1656708"/>
                  </a:cubicBezTo>
                  <a:lnTo>
                    <a:pt x="2736171" y="763904"/>
                  </a:lnTo>
                  <a:lnTo>
                    <a:pt x="3007159" y="1034903"/>
                  </a:lnTo>
                  <a:cubicBezTo>
                    <a:pt x="3027939" y="1055682"/>
                    <a:pt x="3059506" y="1062335"/>
                    <a:pt x="3086144" y="1050705"/>
                  </a:cubicBezTo>
                  <a:cubicBezTo>
                    <a:pt x="3113586" y="1039066"/>
                    <a:pt x="3131035" y="1012477"/>
                    <a:pt x="3131035" y="983389"/>
                  </a:cubicBezTo>
                  <a:lnTo>
                    <a:pt x="3130995" y="72330"/>
                  </a:lnTo>
                  <a:cubicBezTo>
                    <a:pt x="3132681" y="32415"/>
                    <a:pt x="3100272" y="0"/>
                    <a:pt x="3059506" y="0"/>
                  </a:cubicBezTo>
                  <a:close/>
                  <a:moveTo>
                    <a:pt x="2987213" y="807158"/>
                  </a:moveTo>
                  <a:lnTo>
                    <a:pt x="2788556" y="608502"/>
                  </a:lnTo>
                  <a:cubicBezTo>
                    <a:pt x="2760272" y="580220"/>
                    <a:pt x="2713735" y="580220"/>
                    <a:pt x="2685490" y="608502"/>
                  </a:cubicBezTo>
                  <a:lnTo>
                    <a:pt x="1741094" y="1552819"/>
                  </a:lnTo>
                  <a:cubicBezTo>
                    <a:pt x="1698692" y="1595221"/>
                    <a:pt x="1622226" y="1595221"/>
                    <a:pt x="1578981" y="1552819"/>
                  </a:cubicBezTo>
                  <a:lnTo>
                    <a:pt x="1206572" y="1180410"/>
                  </a:lnTo>
                  <a:cubicBezTo>
                    <a:pt x="1193258" y="1167096"/>
                    <a:pt x="1174163" y="1158787"/>
                    <a:pt x="1155019" y="1158787"/>
                  </a:cubicBezTo>
                  <a:cubicBezTo>
                    <a:pt x="1135886" y="1158787"/>
                    <a:pt x="1116791" y="1166253"/>
                    <a:pt x="1103477" y="1180410"/>
                  </a:cubicBezTo>
                  <a:lnTo>
                    <a:pt x="337879" y="1948486"/>
                  </a:lnTo>
                  <a:lnTo>
                    <a:pt x="175766" y="1786373"/>
                  </a:lnTo>
                  <a:lnTo>
                    <a:pt x="1073547" y="886104"/>
                  </a:lnTo>
                  <a:cubicBezTo>
                    <a:pt x="1116791" y="842859"/>
                    <a:pt x="1192415" y="842859"/>
                    <a:pt x="1235660" y="886104"/>
                  </a:cubicBezTo>
                  <a:lnTo>
                    <a:pt x="1608069" y="1259355"/>
                  </a:lnTo>
                  <a:cubicBezTo>
                    <a:pt x="1635511" y="1286797"/>
                    <a:pt x="1683722" y="1286797"/>
                    <a:pt x="1711135" y="1259355"/>
                  </a:cubicBezTo>
                  <a:lnTo>
                    <a:pt x="2523298" y="447192"/>
                  </a:lnTo>
                  <a:cubicBezTo>
                    <a:pt x="2551573" y="418910"/>
                    <a:pt x="2551573" y="372374"/>
                    <a:pt x="2523298" y="344126"/>
                  </a:cubicBezTo>
                  <a:lnTo>
                    <a:pt x="2324642" y="145469"/>
                  </a:lnTo>
                  <a:lnTo>
                    <a:pt x="2987173" y="145469"/>
                  </a:ln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60" name="TextBox 259">
            <a:extLst>
              <a:ext uri="{FF2B5EF4-FFF2-40B4-BE49-F238E27FC236}">
                <a16:creationId xmlns:a16="http://schemas.microsoft.com/office/drawing/2014/main" id="{41A557FE-5F8C-4E69-ACA5-D1C81520C360}"/>
              </a:ext>
            </a:extLst>
          </p:cNvPr>
          <p:cNvSpPr txBox="1"/>
          <p:nvPr/>
        </p:nvSpPr>
        <p:spPr>
          <a:xfrm flipH="1">
            <a:off x="3894073" y="11344635"/>
            <a:ext cx="2235600" cy="184666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IN" sz="120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Projections for the future </a:t>
            </a:r>
            <a:endParaRPr lang="en-IN" sz="12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1" name="Rectangle: Rounded Corners 260">
            <a:extLst>
              <a:ext uri="{FF2B5EF4-FFF2-40B4-BE49-F238E27FC236}">
                <a16:creationId xmlns:a16="http://schemas.microsoft.com/office/drawing/2014/main" id="{7AA7A48F-38A0-45E2-8FC4-C26455393FA1}"/>
              </a:ext>
            </a:extLst>
          </p:cNvPr>
          <p:cNvSpPr/>
          <p:nvPr/>
        </p:nvSpPr>
        <p:spPr>
          <a:xfrm flipH="1">
            <a:off x="6243851" y="11264733"/>
            <a:ext cx="792000" cy="352352"/>
          </a:xfrm>
          <a:prstGeom prst="roundRect">
            <a:avLst>
              <a:gd name="adj" fmla="val 50000"/>
            </a:avLst>
          </a:prstGeom>
          <a:solidFill>
            <a:srgbClr val="1F4C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D9991B3D-A3A2-42D0-AB77-6B1F54B9B21E}"/>
              </a:ext>
            </a:extLst>
          </p:cNvPr>
          <p:cNvGrpSpPr/>
          <p:nvPr/>
        </p:nvGrpSpPr>
        <p:grpSpPr>
          <a:xfrm flipH="1">
            <a:off x="6381974" y="11302500"/>
            <a:ext cx="278675" cy="278674"/>
            <a:chOff x="7689809" y="3645204"/>
            <a:chExt cx="5486383" cy="5486371"/>
          </a:xfrm>
          <a:solidFill>
            <a:schemeClr val="bg1"/>
          </a:solidFill>
        </p:grpSpPr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87B274B0-3736-4BD3-97CE-E0EA0DE2C5F4}"/>
                </a:ext>
              </a:extLst>
            </p:cNvPr>
            <p:cNvSpPr/>
            <p:nvPr/>
          </p:nvSpPr>
          <p:spPr>
            <a:xfrm>
              <a:off x="8497834" y="4373901"/>
              <a:ext cx="3863984" cy="4029090"/>
            </a:xfrm>
            <a:custGeom>
              <a:avLst/>
              <a:gdLst>
                <a:gd name="connsiteX0" fmla="*/ 3668394 w 3863984"/>
                <a:gd name="connsiteY0" fmla="*/ 2893092 h 4029090"/>
                <a:gd name="connsiteX1" fmla="*/ 3691359 w 3863984"/>
                <a:gd name="connsiteY1" fmla="*/ 2717890 h 4029090"/>
                <a:gd name="connsiteX2" fmla="*/ 3583893 w 3863984"/>
                <a:gd name="connsiteY2" fmla="*/ 2577634 h 4029090"/>
                <a:gd name="connsiteX3" fmla="*/ 3542481 w 3863984"/>
                <a:gd name="connsiteY3" fmla="*/ 2553720 h 4029090"/>
                <a:gd name="connsiteX4" fmla="*/ 3585001 w 3863984"/>
                <a:gd name="connsiteY4" fmla="*/ 2394016 h 4029090"/>
                <a:gd name="connsiteX5" fmla="*/ 3633066 w 3863984"/>
                <a:gd name="connsiteY5" fmla="*/ 2394016 h 4029090"/>
                <a:gd name="connsiteX6" fmla="*/ 3796286 w 3863984"/>
                <a:gd name="connsiteY6" fmla="*/ 2326308 h 4029090"/>
                <a:gd name="connsiteX7" fmla="*/ 3863984 w 3863984"/>
                <a:gd name="connsiteY7" fmla="*/ 2163088 h 4029090"/>
                <a:gd name="connsiteX8" fmla="*/ 3863945 w 3863984"/>
                <a:gd name="connsiteY8" fmla="*/ 1865803 h 4029090"/>
                <a:gd name="connsiteX9" fmla="*/ 3796247 w 3863984"/>
                <a:gd name="connsiteY9" fmla="*/ 1702622 h 4029090"/>
                <a:gd name="connsiteX10" fmla="*/ 3633066 w 3863984"/>
                <a:gd name="connsiteY10" fmla="*/ 1634924 h 4029090"/>
                <a:gd name="connsiteX11" fmla="*/ 3584961 w 3863984"/>
                <a:gd name="connsiteY11" fmla="*/ 1634924 h 4029090"/>
                <a:gd name="connsiteX12" fmla="*/ 3542442 w 3863984"/>
                <a:gd name="connsiteY12" fmla="*/ 1475260 h 4029090"/>
                <a:gd name="connsiteX13" fmla="*/ 3583854 w 3863984"/>
                <a:gd name="connsiteY13" fmla="*/ 1451345 h 4029090"/>
                <a:gd name="connsiteX14" fmla="*/ 3583893 w 3863984"/>
                <a:gd name="connsiteY14" fmla="*/ 1451345 h 4029090"/>
                <a:gd name="connsiteX15" fmla="*/ 3691359 w 3863984"/>
                <a:gd name="connsiteY15" fmla="*/ 1311128 h 4029090"/>
                <a:gd name="connsiteX16" fmla="*/ 3668433 w 3863984"/>
                <a:gd name="connsiteY16" fmla="*/ 1135926 h 4029090"/>
                <a:gd name="connsiteX17" fmla="*/ 3519713 w 3863984"/>
                <a:gd name="connsiteY17" fmla="*/ 878486 h 4029090"/>
                <a:gd name="connsiteX18" fmla="*/ 3379564 w 3863984"/>
                <a:gd name="connsiteY18" fmla="*/ 770914 h 4029090"/>
                <a:gd name="connsiteX19" fmla="*/ 3204362 w 3863984"/>
                <a:gd name="connsiteY19" fmla="*/ 793947 h 4029090"/>
                <a:gd name="connsiteX20" fmla="*/ 3162499 w 3863984"/>
                <a:gd name="connsiteY20" fmla="*/ 818136 h 4029090"/>
                <a:gd name="connsiteX21" fmla="*/ 3045776 w 3863984"/>
                <a:gd name="connsiteY21" fmla="*/ 701413 h 4029090"/>
                <a:gd name="connsiteX22" fmla="*/ 3069955 w 3863984"/>
                <a:gd name="connsiteY22" fmla="*/ 659510 h 4029090"/>
                <a:gd name="connsiteX23" fmla="*/ 3092959 w 3863984"/>
                <a:gd name="connsiteY23" fmla="*/ 484190 h 4029090"/>
                <a:gd name="connsiteX24" fmla="*/ 2985229 w 3863984"/>
                <a:gd name="connsiteY24" fmla="*/ 344042 h 4029090"/>
                <a:gd name="connsiteX25" fmla="*/ 2728015 w 3863984"/>
                <a:gd name="connsiteY25" fmla="*/ 195517 h 4029090"/>
                <a:gd name="connsiteX26" fmla="*/ 2552852 w 3863984"/>
                <a:gd name="connsiteY26" fmla="*/ 172401 h 4029090"/>
                <a:gd name="connsiteX27" fmla="*/ 2412635 w 3863984"/>
                <a:gd name="connsiteY27" fmla="*/ 279910 h 4029090"/>
                <a:gd name="connsiteX28" fmla="*/ 2388642 w 3863984"/>
                <a:gd name="connsiteY28" fmla="*/ 321470 h 4029090"/>
                <a:gd name="connsiteX29" fmla="*/ 2228978 w 3863984"/>
                <a:gd name="connsiteY29" fmla="*/ 278950 h 4029090"/>
                <a:gd name="connsiteX30" fmla="*/ 2229017 w 3863984"/>
                <a:gd name="connsiteY30" fmla="*/ 230921 h 4029090"/>
                <a:gd name="connsiteX31" fmla="*/ 2161280 w 3863984"/>
                <a:gd name="connsiteY31" fmla="*/ 67700 h 4029090"/>
                <a:gd name="connsiteX32" fmla="*/ 1998020 w 3863984"/>
                <a:gd name="connsiteY32" fmla="*/ 0 h 4029090"/>
                <a:gd name="connsiteX33" fmla="*/ 1700775 w 3863984"/>
                <a:gd name="connsiteY33" fmla="*/ 0 h 4029090"/>
                <a:gd name="connsiteX34" fmla="*/ 1537594 w 3863984"/>
                <a:gd name="connsiteY34" fmla="*/ 67700 h 4029090"/>
                <a:gd name="connsiteX35" fmla="*/ 1469856 w 3863984"/>
                <a:gd name="connsiteY35" fmla="*/ 230921 h 4029090"/>
                <a:gd name="connsiteX36" fmla="*/ 1469856 w 3863984"/>
                <a:gd name="connsiteY36" fmla="*/ 278950 h 4029090"/>
                <a:gd name="connsiteX37" fmla="*/ 1310192 w 3863984"/>
                <a:gd name="connsiteY37" fmla="*/ 321470 h 4029090"/>
                <a:gd name="connsiteX38" fmla="*/ 1286307 w 3863984"/>
                <a:gd name="connsiteY38" fmla="*/ 280096 h 4029090"/>
                <a:gd name="connsiteX39" fmla="*/ 1286346 w 3863984"/>
                <a:gd name="connsiteY39" fmla="*/ 280096 h 4029090"/>
                <a:gd name="connsiteX40" fmla="*/ 1146159 w 3863984"/>
                <a:gd name="connsiteY40" fmla="*/ 172485 h 4029090"/>
                <a:gd name="connsiteX41" fmla="*/ 970956 w 3863984"/>
                <a:gd name="connsiteY41" fmla="*/ 195485 h 4029090"/>
                <a:gd name="connsiteX42" fmla="*/ 713478 w 3863984"/>
                <a:gd name="connsiteY42" fmla="*/ 344248 h 4029090"/>
                <a:gd name="connsiteX43" fmla="*/ 605827 w 3863984"/>
                <a:gd name="connsiteY43" fmla="*/ 484504 h 4029090"/>
                <a:gd name="connsiteX44" fmla="*/ 629016 w 3863984"/>
                <a:gd name="connsiteY44" fmla="*/ 659745 h 4029090"/>
                <a:gd name="connsiteX45" fmla="*/ 653088 w 3863984"/>
                <a:gd name="connsiteY45" fmla="*/ 701423 h 4029090"/>
                <a:gd name="connsiteX46" fmla="*/ 536365 w 3863984"/>
                <a:gd name="connsiteY46" fmla="*/ 818185 h 4029090"/>
                <a:gd name="connsiteX47" fmla="*/ 494580 w 3863984"/>
                <a:gd name="connsiteY47" fmla="*/ 794035 h 4029090"/>
                <a:gd name="connsiteX48" fmla="*/ 319299 w 3863984"/>
                <a:gd name="connsiteY48" fmla="*/ 770914 h 4029090"/>
                <a:gd name="connsiteX49" fmla="*/ 179083 w 3863984"/>
                <a:gd name="connsiteY49" fmla="*/ 878643 h 4029090"/>
                <a:gd name="connsiteX50" fmla="*/ 30519 w 3863984"/>
                <a:gd name="connsiteY50" fmla="*/ 1135936 h 4029090"/>
                <a:gd name="connsiteX51" fmla="*/ 2117 w 3863984"/>
                <a:gd name="connsiteY51" fmla="*/ 1281629 h 4029090"/>
                <a:gd name="connsiteX52" fmla="*/ 68287 w 3863984"/>
                <a:gd name="connsiteY52" fmla="*/ 1414468 h 4029090"/>
                <a:gd name="connsiteX53" fmla="*/ 357528 w 3863984"/>
                <a:gd name="connsiteY53" fmla="*/ 1414468 h 4029090"/>
                <a:gd name="connsiteX54" fmla="*/ 357489 w 3863984"/>
                <a:gd name="connsiteY54" fmla="*/ 1414468 h 4029090"/>
                <a:gd name="connsiteX55" fmla="*/ 340197 w 3863984"/>
                <a:gd name="connsiteY55" fmla="*/ 1383402 h 4029090"/>
                <a:gd name="connsiteX56" fmla="*/ 200783 w 3863984"/>
                <a:gd name="connsiteY56" fmla="*/ 1302918 h 4029090"/>
                <a:gd name="connsiteX57" fmla="*/ 200744 w 3863984"/>
                <a:gd name="connsiteY57" fmla="*/ 1302918 h 4029090"/>
                <a:gd name="connsiteX58" fmla="*/ 179004 w 3863984"/>
                <a:gd name="connsiteY58" fmla="*/ 1221670 h 4029090"/>
                <a:gd name="connsiteX59" fmla="*/ 327646 w 3863984"/>
                <a:gd name="connsiteY59" fmla="*/ 964270 h 4029090"/>
                <a:gd name="connsiteX60" fmla="*/ 408816 w 3863984"/>
                <a:gd name="connsiteY60" fmla="*/ 942491 h 4029090"/>
                <a:gd name="connsiteX61" fmla="*/ 479502 w 3863984"/>
                <a:gd name="connsiteY61" fmla="*/ 983247 h 4029090"/>
                <a:gd name="connsiteX62" fmla="*/ 594237 w 3863984"/>
                <a:gd name="connsiteY62" fmla="*/ 1014402 h 4029090"/>
                <a:gd name="connsiteX63" fmla="*/ 849384 w 3863984"/>
                <a:gd name="connsiteY63" fmla="*/ 759294 h 4029090"/>
                <a:gd name="connsiteX64" fmla="*/ 858142 w 3863984"/>
                <a:gd name="connsiteY64" fmla="*/ 713718 h 4029090"/>
                <a:gd name="connsiteX65" fmla="*/ 777433 w 3863984"/>
                <a:gd name="connsiteY65" fmla="*/ 573913 h 4029090"/>
                <a:gd name="connsiteX66" fmla="*/ 771467 w 3863984"/>
                <a:gd name="connsiteY66" fmla="*/ 528787 h 4029090"/>
                <a:gd name="connsiteX67" fmla="*/ 799251 w 3863984"/>
                <a:gd name="connsiteY67" fmla="*/ 492704 h 4029090"/>
                <a:gd name="connsiteX68" fmla="*/ 1056583 w 3863984"/>
                <a:gd name="connsiteY68" fmla="*/ 344052 h 4029090"/>
                <a:gd name="connsiteX69" fmla="*/ 1137870 w 3863984"/>
                <a:gd name="connsiteY69" fmla="*/ 365792 h 4029090"/>
                <a:gd name="connsiteX70" fmla="*/ 1218344 w 3863984"/>
                <a:gd name="connsiteY70" fmla="*/ 505244 h 4029090"/>
                <a:gd name="connsiteX71" fmla="*/ 1218305 w 3863984"/>
                <a:gd name="connsiteY71" fmla="*/ 505244 h 4029090"/>
                <a:gd name="connsiteX72" fmla="*/ 1262206 w 3863984"/>
                <a:gd name="connsiteY72" fmla="*/ 520322 h 4029090"/>
                <a:gd name="connsiteX73" fmla="*/ 1610925 w 3863984"/>
                <a:gd name="connsiteY73" fmla="*/ 427406 h 4029090"/>
                <a:gd name="connsiteX74" fmla="*/ 1641316 w 3863984"/>
                <a:gd name="connsiteY74" fmla="*/ 392391 h 4029090"/>
                <a:gd name="connsiteX75" fmla="*/ 1641316 w 3863984"/>
                <a:gd name="connsiteY75" fmla="*/ 230932 h 4029090"/>
                <a:gd name="connsiteX76" fmla="*/ 1700785 w 3863984"/>
                <a:gd name="connsiteY76" fmla="*/ 171461 h 4029090"/>
                <a:gd name="connsiteX77" fmla="*/ 1998030 w 3863984"/>
                <a:gd name="connsiteY77" fmla="*/ 171461 h 4029090"/>
                <a:gd name="connsiteX78" fmla="*/ 2057577 w 3863984"/>
                <a:gd name="connsiteY78" fmla="*/ 230932 h 4029090"/>
                <a:gd name="connsiteX79" fmla="*/ 2057577 w 3863984"/>
                <a:gd name="connsiteY79" fmla="*/ 392430 h 4029090"/>
                <a:gd name="connsiteX80" fmla="*/ 2057577 w 3863984"/>
                <a:gd name="connsiteY80" fmla="*/ 392391 h 4029090"/>
                <a:gd name="connsiteX81" fmla="*/ 2087968 w 3863984"/>
                <a:gd name="connsiteY81" fmla="*/ 427406 h 4029090"/>
                <a:gd name="connsiteX82" fmla="*/ 2436726 w 3863984"/>
                <a:gd name="connsiteY82" fmla="*/ 520322 h 4029090"/>
                <a:gd name="connsiteX83" fmla="*/ 2480539 w 3863984"/>
                <a:gd name="connsiteY83" fmla="*/ 505244 h 4029090"/>
                <a:gd name="connsiteX84" fmla="*/ 2561023 w 3863984"/>
                <a:gd name="connsiteY84" fmla="*/ 365753 h 4029090"/>
                <a:gd name="connsiteX85" fmla="*/ 2561062 w 3863984"/>
                <a:gd name="connsiteY85" fmla="*/ 365753 h 4029090"/>
                <a:gd name="connsiteX86" fmla="*/ 2642310 w 3863984"/>
                <a:gd name="connsiteY86" fmla="*/ 344023 h 4029090"/>
                <a:gd name="connsiteX87" fmla="*/ 2899681 w 3863984"/>
                <a:gd name="connsiteY87" fmla="*/ 492626 h 4029090"/>
                <a:gd name="connsiteX88" fmla="*/ 2927426 w 3863984"/>
                <a:gd name="connsiteY88" fmla="*/ 528709 h 4029090"/>
                <a:gd name="connsiteX89" fmla="*/ 2921489 w 3863984"/>
                <a:gd name="connsiteY89" fmla="*/ 573834 h 4029090"/>
                <a:gd name="connsiteX90" fmla="*/ 2840741 w 3863984"/>
                <a:gd name="connsiteY90" fmla="*/ 713708 h 4029090"/>
                <a:gd name="connsiteX91" fmla="*/ 2849549 w 3863984"/>
                <a:gd name="connsiteY91" fmla="*/ 759284 h 4029090"/>
                <a:gd name="connsiteX92" fmla="*/ 3104656 w 3863984"/>
                <a:gd name="connsiteY92" fmla="*/ 1014431 h 4029090"/>
                <a:gd name="connsiteX93" fmla="*/ 3150272 w 3863984"/>
                <a:gd name="connsiteY93" fmla="*/ 1023229 h 4029090"/>
                <a:gd name="connsiteX94" fmla="*/ 3290077 w 3863984"/>
                <a:gd name="connsiteY94" fmla="*/ 942481 h 4029090"/>
                <a:gd name="connsiteX95" fmla="*/ 3371286 w 3863984"/>
                <a:gd name="connsiteY95" fmla="*/ 964221 h 4029090"/>
                <a:gd name="connsiteX96" fmla="*/ 3519967 w 3863984"/>
                <a:gd name="connsiteY96" fmla="*/ 1221661 h 4029090"/>
                <a:gd name="connsiteX97" fmla="*/ 3498188 w 3863984"/>
                <a:gd name="connsiteY97" fmla="*/ 1302869 h 4029090"/>
                <a:gd name="connsiteX98" fmla="*/ 3358697 w 3863984"/>
                <a:gd name="connsiteY98" fmla="*/ 1383392 h 4029090"/>
                <a:gd name="connsiteX99" fmla="*/ 3343619 w 3863984"/>
                <a:gd name="connsiteY99" fmla="*/ 1427254 h 4029090"/>
                <a:gd name="connsiteX100" fmla="*/ 3436584 w 3863984"/>
                <a:gd name="connsiteY100" fmla="*/ 1776012 h 4029090"/>
                <a:gd name="connsiteX101" fmla="*/ 3471560 w 3863984"/>
                <a:gd name="connsiteY101" fmla="*/ 1806393 h 4029090"/>
                <a:gd name="connsiteX102" fmla="*/ 3633095 w 3863984"/>
                <a:gd name="connsiteY102" fmla="*/ 1806393 h 4029090"/>
                <a:gd name="connsiteX103" fmla="*/ 3692524 w 3863984"/>
                <a:gd name="connsiteY103" fmla="*/ 1865862 h 4029090"/>
                <a:gd name="connsiteX104" fmla="*/ 3692564 w 3863984"/>
                <a:gd name="connsiteY104" fmla="*/ 2163107 h 4029090"/>
                <a:gd name="connsiteX105" fmla="*/ 3675154 w 3863984"/>
                <a:gd name="connsiteY105" fmla="*/ 2205167 h 4029090"/>
                <a:gd name="connsiteX106" fmla="*/ 3633095 w 3863984"/>
                <a:gd name="connsiteY106" fmla="*/ 2222586 h 4029090"/>
                <a:gd name="connsiteX107" fmla="*/ 3471560 w 3863984"/>
                <a:gd name="connsiteY107" fmla="*/ 2222586 h 4029090"/>
                <a:gd name="connsiteX108" fmla="*/ 3436584 w 3863984"/>
                <a:gd name="connsiteY108" fmla="*/ 2253045 h 4029090"/>
                <a:gd name="connsiteX109" fmla="*/ 3343697 w 3863984"/>
                <a:gd name="connsiteY109" fmla="*/ 2601804 h 4029090"/>
                <a:gd name="connsiteX110" fmla="*/ 3358736 w 3863984"/>
                <a:gd name="connsiteY110" fmla="*/ 2645626 h 4029090"/>
                <a:gd name="connsiteX111" fmla="*/ 3498188 w 3863984"/>
                <a:gd name="connsiteY111" fmla="*/ 2726149 h 4029090"/>
                <a:gd name="connsiteX112" fmla="*/ 3525894 w 3863984"/>
                <a:gd name="connsiteY112" fmla="*/ 2762232 h 4029090"/>
                <a:gd name="connsiteX113" fmla="*/ 3519928 w 3863984"/>
                <a:gd name="connsiteY113" fmla="*/ 2807358 h 4029090"/>
                <a:gd name="connsiteX114" fmla="*/ 3371286 w 3863984"/>
                <a:gd name="connsiteY114" fmla="*/ 3064758 h 4029090"/>
                <a:gd name="connsiteX115" fmla="*/ 3290077 w 3863984"/>
                <a:gd name="connsiteY115" fmla="*/ 3086527 h 4029090"/>
                <a:gd name="connsiteX116" fmla="*/ 3150272 w 3863984"/>
                <a:gd name="connsiteY116" fmla="*/ 3005818 h 4029090"/>
                <a:gd name="connsiteX117" fmla="*/ 3104656 w 3863984"/>
                <a:gd name="connsiteY117" fmla="*/ 3014626 h 4029090"/>
                <a:gd name="connsiteX118" fmla="*/ 2849549 w 3863984"/>
                <a:gd name="connsiteY118" fmla="*/ 3269773 h 4029090"/>
                <a:gd name="connsiteX119" fmla="*/ 2840741 w 3863984"/>
                <a:gd name="connsiteY119" fmla="*/ 3315349 h 4029090"/>
                <a:gd name="connsiteX120" fmla="*/ 2921450 w 3863984"/>
                <a:gd name="connsiteY120" fmla="*/ 3455154 h 4029090"/>
                <a:gd name="connsiteX121" fmla="*/ 2921489 w 3863984"/>
                <a:gd name="connsiteY121" fmla="*/ 3455194 h 4029090"/>
                <a:gd name="connsiteX122" fmla="*/ 2927426 w 3863984"/>
                <a:gd name="connsiteY122" fmla="*/ 3500310 h 4029090"/>
                <a:gd name="connsiteX123" fmla="*/ 2899681 w 3863984"/>
                <a:gd name="connsiteY123" fmla="*/ 3536363 h 4029090"/>
                <a:gd name="connsiteX124" fmla="*/ 2642310 w 3863984"/>
                <a:gd name="connsiteY124" fmla="*/ 3685005 h 4029090"/>
                <a:gd name="connsiteX125" fmla="*/ 2642310 w 3863984"/>
                <a:gd name="connsiteY125" fmla="*/ 3685045 h 4029090"/>
                <a:gd name="connsiteX126" fmla="*/ 2561062 w 3863984"/>
                <a:gd name="connsiteY126" fmla="*/ 3663305 h 4029090"/>
                <a:gd name="connsiteX127" fmla="*/ 2480579 w 3863984"/>
                <a:gd name="connsiteY127" fmla="*/ 3523852 h 4029090"/>
                <a:gd name="connsiteX128" fmla="*/ 2480539 w 3863984"/>
                <a:gd name="connsiteY128" fmla="*/ 3523813 h 4029090"/>
                <a:gd name="connsiteX129" fmla="*/ 2436687 w 3863984"/>
                <a:gd name="connsiteY129" fmla="*/ 3508774 h 4029090"/>
                <a:gd name="connsiteX130" fmla="*/ 2087968 w 3863984"/>
                <a:gd name="connsiteY130" fmla="*/ 3601690 h 4029090"/>
                <a:gd name="connsiteX131" fmla="*/ 2057577 w 3863984"/>
                <a:gd name="connsiteY131" fmla="*/ 3636715 h 4029090"/>
                <a:gd name="connsiteX132" fmla="*/ 2057577 w 3863984"/>
                <a:gd name="connsiteY132" fmla="*/ 3798211 h 4029090"/>
                <a:gd name="connsiteX133" fmla="*/ 2057577 w 3863984"/>
                <a:gd name="connsiteY133" fmla="*/ 3798172 h 4029090"/>
                <a:gd name="connsiteX134" fmla="*/ 1998030 w 3863984"/>
                <a:gd name="connsiteY134" fmla="*/ 3857641 h 4029090"/>
                <a:gd name="connsiteX135" fmla="*/ 1700785 w 3863984"/>
                <a:gd name="connsiteY135" fmla="*/ 3857641 h 4029090"/>
                <a:gd name="connsiteX136" fmla="*/ 1641316 w 3863984"/>
                <a:gd name="connsiteY136" fmla="*/ 3798172 h 4029090"/>
                <a:gd name="connsiteX137" fmla="*/ 1641316 w 3863984"/>
                <a:gd name="connsiteY137" fmla="*/ 3636676 h 4029090"/>
                <a:gd name="connsiteX138" fmla="*/ 1641316 w 3863984"/>
                <a:gd name="connsiteY138" fmla="*/ 3636715 h 4029090"/>
                <a:gd name="connsiteX139" fmla="*/ 1610925 w 3863984"/>
                <a:gd name="connsiteY139" fmla="*/ 3601690 h 4029090"/>
                <a:gd name="connsiteX140" fmla="*/ 1262098 w 3863984"/>
                <a:gd name="connsiteY140" fmla="*/ 3508774 h 4029090"/>
                <a:gd name="connsiteX141" fmla="*/ 1218276 w 3863984"/>
                <a:gd name="connsiteY141" fmla="*/ 3523813 h 4029090"/>
                <a:gd name="connsiteX142" fmla="*/ 1137831 w 3863984"/>
                <a:gd name="connsiteY142" fmla="*/ 3663197 h 4029090"/>
                <a:gd name="connsiteX143" fmla="*/ 1137870 w 3863984"/>
                <a:gd name="connsiteY143" fmla="*/ 3663236 h 4029090"/>
                <a:gd name="connsiteX144" fmla="*/ 1056583 w 3863984"/>
                <a:gd name="connsiteY144" fmla="*/ 3684937 h 4029090"/>
                <a:gd name="connsiteX145" fmla="*/ 799183 w 3863984"/>
                <a:gd name="connsiteY145" fmla="*/ 3536373 h 4029090"/>
                <a:gd name="connsiteX146" fmla="*/ 799183 w 3863984"/>
                <a:gd name="connsiteY146" fmla="*/ 3536334 h 4029090"/>
                <a:gd name="connsiteX147" fmla="*/ 771477 w 3863984"/>
                <a:gd name="connsiteY147" fmla="*/ 3500241 h 4029090"/>
                <a:gd name="connsiteX148" fmla="*/ 777414 w 3863984"/>
                <a:gd name="connsiteY148" fmla="*/ 3455164 h 4029090"/>
                <a:gd name="connsiteX149" fmla="*/ 858123 w 3863984"/>
                <a:gd name="connsiteY149" fmla="*/ 3315398 h 4029090"/>
                <a:gd name="connsiteX150" fmla="*/ 858162 w 3863984"/>
                <a:gd name="connsiteY150" fmla="*/ 3315359 h 4029090"/>
                <a:gd name="connsiteX151" fmla="*/ 849325 w 3863984"/>
                <a:gd name="connsiteY151" fmla="*/ 3269783 h 4029090"/>
                <a:gd name="connsiteX152" fmla="*/ 594139 w 3863984"/>
                <a:gd name="connsiteY152" fmla="*/ 3014636 h 4029090"/>
                <a:gd name="connsiteX153" fmla="*/ 548592 w 3863984"/>
                <a:gd name="connsiteY153" fmla="*/ 3005828 h 4029090"/>
                <a:gd name="connsiteX154" fmla="*/ 408865 w 3863984"/>
                <a:gd name="connsiteY154" fmla="*/ 3086508 h 4029090"/>
                <a:gd name="connsiteX155" fmla="*/ 327696 w 3863984"/>
                <a:gd name="connsiteY155" fmla="*/ 3064768 h 4029090"/>
                <a:gd name="connsiteX156" fmla="*/ 178975 w 3863984"/>
                <a:gd name="connsiteY156" fmla="*/ 2807367 h 4029090"/>
                <a:gd name="connsiteX157" fmla="*/ 200754 w 3863984"/>
                <a:gd name="connsiteY157" fmla="*/ 2726120 h 4029090"/>
                <a:gd name="connsiteX158" fmla="*/ 340167 w 3863984"/>
                <a:gd name="connsiteY158" fmla="*/ 2645636 h 4029090"/>
                <a:gd name="connsiteX159" fmla="*/ 357459 w 3863984"/>
                <a:gd name="connsiteY159" fmla="*/ 2614638 h 4029090"/>
                <a:gd name="connsiteX160" fmla="*/ 68179 w 3863984"/>
                <a:gd name="connsiteY160" fmla="*/ 2614638 h 4029090"/>
                <a:gd name="connsiteX161" fmla="*/ 2087 w 3863984"/>
                <a:gd name="connsiteY161" fmla="*/ 2747399 h 4029090"/>
                <a:gd name="connsiteX162" fmla="*/ 30411 w 3863984"/>
                <a:gd name="connsiteY162" fmla="*/ 2892936 h 4029090"/>
                <a:gd name="connsiteX163" fmla="*/ 179210 w 3863984"/>
                <a:gd name="connsiteY163" fmla="*/ 3150493 h 4029090"/>
                <a:gd name="connsiteX164" fmla="*/ 179249 w 3863984"/>
                <a:gd name="connsiteY164" fmla="*/ 3150532 h 4029090"/>
                <a:gd name="connsiteX165" fmla="*/ 331605 w 3863984"/>
                <a:gd name="connsiteY165" fmla="*/ 3260975 h 4029090"/>
                <a:gd name="connsiteX166" fmla="*/ 494404 w 3863984"/>
                <a:gd name="connsiteY166" fmla="*/ 3235140 h 4029090"/>
                <a:gd name="connsiteX167" fmla="*/ 536345 w 3863984"/>
                <a:gd name="connsiteY167" fmla="*/ 3210912 h 4029090"/>
                <a:gd name="connsiteX168" fmla="*/ 653068 w 3863984"/>
                <a:gd name="connsiteY168" fmla="*/ 3327635 h 4029090"/>
                <a:gd name="connsiteX169" fmla="*/ 628918 w 3863984"/>
                <a:gd name="connsiteY169" fmla="*/ 3369429 h 4029090"/>
                <a:gd name="connsiteX170" fmla="*/ 628958 w 3863984"/>
                <a:gd name="connsiteY170" fmla="*/ 3369390 h 4029090"/>
                <a:gd name="connsiteX171" fmla="*/ 605885 w 3863984"/>
                <a:gd name="connsiteY171" fmla="*/ 3544671 h 4029090"/>
                <a:gd name="connsiteX172" fmla="*/ 713576 w 3863984"/>
                <a:gd name="connsiteY172" fmla="*/ 3684888 h 4029090"/>
                <a:gd name="connsiteX173" fmla="*/ 970907 w 3863984"/>
                <a:gd name="connsiteY173" fmla="*/ 3833412 h 4029090"/>
                <a:gd name="connsiteX174" fmla="*/ 1145992 w 3863984"/>
                <a:gd name="connsiteY174" fmla="*/ 3856524 h 4029090"/>
                <a:gd name="connsiteX175" fmla="*/ 1286209 w 3863984"/>
                <a:gd name="connsiteY175" fmla="*/ 3749177 h 4029090"/>
                <a:gd name="connsiteX176" fmla="*/ 1310202 w 3863984"/>
                <a:gd name="connsiteY176" fmla="*/ 3707578 h 4029090"/>
                <a:gd name="connsiteX177" fmla="*/ 1469905 w 3863984"/>
                <a:gd name="connsiteY177" fmla="*/ 3750137 h 4029090"/>
                <a:gd name="connsiteX178" fmla="*/ 1469905 w 3863984"/>
                <a:gd name="connsiteY178" fmla="*/ 3798162 h 4029090"/>
                <a:gd name="connsiteX179" fmla="*/ 1469866 w 3863984"/>
                <a:gd name="connsiteY179" fmla="*/ 3798162 h 4029090"/>
                <a:gd name="connsiteX180" fmla="*/ 1537604 w 3863984"/>
                <a:gd name="connsiteY180" fmla="*/ 3961383 h 4029090"/>
                <a:gd name="connsiteX181" fmla="*/ 1700785 w 3863984"/>
                <a:gd name="connsiteY181" fmla="*/ 4029091 h 4029090"/>
                <a:gd name="connsiteX182" fmla="*/ 1998030 w 3863984"/>
                <a:gd name="connsiteY182" fmla="*/ 4029091 h 4029090"/>
                <a:gd name="connsiteX183" fmla="*/ 2161290 w 3863984"/>
                <a:gd name="connsiteY183" fmla="*/ 3961383 h 4029090"/>
                <a:gd name="connsiteX184" fmla="*/ 2229027 w 3863984"/>
                <a:gd name="connsiteY184" fmla="*/ 3798162 h 4029090"/>
                <a:gd name="connsiteX185" fmla="*/ 2229027 w 3863984"/>
                <a:gd name="connsiteY185" fmla="*/ 3750137 h 4029090"/>
                <a:gd name="connsiteX186" fmla="*/ 2388691 w 3863984"/>
                <a:gd name="connsiteY186" fmla="*/ 3707578 h 4029090"/>
                <a:gd name="connsiteX187" fmla="*/ 2412606 w 3863984"/>
                <a:gd name="connsiteY187" fmla="*/ 3748990 h 4029090"/>
                <a:gd name="connsiteX188" fmla="*/ 2412577 w 3863984"/>
                <a:gd name="connsiteY188" fmla="*/ 3748990 h 4029090"/>
                <a:gd name="connsiteX189" fmla="*/ 2552725 w 3863984"/>
                <a:gd name="connsiteY189" fmla="*/ 3856563 h 4029090"/>
                <a:gd name="connsiteX190" fmla="*/ 2727888 w 3863984"/>
                <a:gd name="connsiteY190" fmla="*/ 3833599 h 4029090"/>
                <a:gd name="connsiteX191" fmla="*/ 2985406 w 3863984"/>
                <a:gd name="connsiteY191" fmla="*/ 3684839 h 4029090"/>
                <a:gd name="connsiteX192" fmla="*/ 3093018 w 3863984"/>
                <a:gd name="connsiteY192" fmla="*/ 3544622 h 4029090"/>
                <a:gd name="connsiteX193" fmla="*/ 3069936 w 3863984"/>
                <a:gd name="connsiteY193" fmla="*/ 3369420 h 4029090"/>
                <a:gd name="connsiteX194" fmla="*/ 3045785 w 3863984"/>
                <a:gd name="connsiteY194" fmla="*/ 3327635 h 4029090"/>
                <a:gd name="connsiteX195" fmla="*/ 3162509 w 3863984"/>
                <a:gd name="connsiteY195" fmla="*/ 3210873 h 4029090"/>
                <a:gd name="connsiteX196" fmla="*/ 3204343 w 3863984"/>
                <a:gd name="connsiteY196" fmla="*/ 3235013 h 4029090"/>
                <a:gd name="connsiteX197" fmla="*/ 3204382 w 3863984"/>
                <a:gd name="connsiteY197" fmla="*/ 3235013 h 4029090"/>
                <a:gd name="connsiteX198" fmla="*/ 3379584 w 3863984"/>
                <a:gd name="connsiteY198" fmla="*/ 3258095 h 4029090"/>
                <a:gd name="connsiteX199" fmla="*/ 3519771 w 3863984"/>
                <a:gd name="connsiteY199" fmla="*/ 3150483 h 4029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3863984" h="4029090">
                  <a:moveTo>
                    <a:pt x="3668394" y="2893092"/>
                  </a:moveTo>
                  <a:cubicBezTo>
                    <a:pt x="3698931" y="2840011"/>
                    <a:pt x="3707200" y="2777016"/>
                    <a:pt x="3691359" y="2717890"/>
                  </a:cubicBezTo>
                  <a:cubicBezTo>
                    <a:pt x="3675517" y="2658764"/>
                    <a:pt x="3636857" y="2608319"/>
                    <a:pt x="3583893" y="2577634"/>
                  </a:cubicBezTo>
                  <a:lnTo>
                    <a:pt x="3542481" y="2553720"/>
                  </a:lnTo>
                  <a:cubicBezTo>
                    <a:pt x="3559087" y="2501285"/>
                    <a:pt x="3573293" y="2448057"/>
                    <a:pt x="3585001" y="2394016"/>
                  </a:cubicBezTo>
                  <a:lnTo>
                    <a:pt x="3633066" y="2394016"/>
                  </a:lnTo>
                  <a:cubicBezTo>
                    <a:pt x="3694298" y="2393977"/>
                    <a:pt x="3753002" y="2369592"/>
                    <a:pt x="3796286" y="2326308"/>
                  </a:cubicBezTo>
                  <a:cubicBezTo>
                    <a:pt x="3839570" y="2283024"/>
                    <a:pt x="3863916" y="2224320"/>
                    <a:pt x="3863984" y="2163088"/>
                  </a:cubicBezTo>
                  <a:lnTo>
                    <a:pt x="3863945" y="1865803"/>
                  </a:lnTo>
                  <a:cubicBezTo>
                    <a:pt x="3863916" y="1804610"/>
                    <a:pt x="3839530" y="1745906"/>
                    <a:pt x="3796247" y="1702622"/>
                  </a:cubicBezTo>
                  <a:cubicBezTo>
                    <a:pt x="3752963" y="1659338"/>
                    <a:pt x="3694298" y="1635002"/>
                    <a:pt x="3633066" y="1634924"/>
                  </a:cubicBezTo>
                  <a:lnTo>
                    <a:pt x="3584961" y="1634924"/>
                  </a:lnTo>
                  <a:cubicBezTo>
                    <a:pt x="3573254" y="1580961"/>
                    <a:pt x="3559058" y="1527733"/>
                    <a:pt x="3542442" y="1475260"/>
                  </a:cubicBezTo>
                  <a:lnTo>
                    <a:pt x="3583854" y="1451345"/>
                  </a:lnTo>
                  <a:lnTo>
                    <a:pt x="3583893" y="1451345"/>
                  </a:lnTo>
                  <a:cubicBezTo>
                    <a:pt x="3636857" y="1420650"/>
                    <a:pt x="3675507" y="1370244"/>
                    <a:pt x="3691359" y="1311128"/>
                  </a:cubicBezTo>
                  <a:cubicBezTo>
                    <a:pt x="3707200" y="1251963"/>
                    <a:pt x="3698971" y="1188968"/>
                    <a:pt x="3668433" y="1135926"/>
                  </a:cubicBezTo>
                  <a:lnTo>
                    <a:pt x="3519713" y="878486"/>
                  </a:lnTo>
                  <a:cubicBezTo>
                    <a:pt x="3489096" y="825445"/>
                    <a:pt x="3438700" y="786746"/>
                    <a:pt x="3379564" y="770914"/>
                  </a:cubicBezTo>
                  <a:cubicBezTo>
                    <a:pt x="3320400" y="755072"/>
                    <a:pt x="3257404" y="763370"/>
                    <a:pt x="3204362" y="793947"/>
                  </a:cubicBezTo>
                  <a:lnTo>
                    <a:pt x="3162499" y="818136"/>
                  </a:lnTo>
                  <a:cubicBezTo>
                    <a:pt x="3125485" y="777497"/>
                    <a:pt x="3086571" y="738612"/>
                    <a:pt x="3045776" y="701413"/>
                  </a:cubicBezTo>
                  <a:lnTo>
                    <a:pt x="3069955" y="659510"/>
                  </a:lnTo>
                  <a:cubicBezTo>
                    <a:pt x="3100571" y="606469"/>
                    <a:pt x="3108879" y="543395"/>
                    <a:pt x="3092959" y="484190"/>
                  </a:cubicBezTo>
                  <a:cubicBezTo>
                    <a:pt x="3077077" y="425026"/>
                    <a:pt x="3038310" y="374619"/>
                    <a:pt x="2985229" y="344042"/>
                  </a:cubicBezTo>
                  <a:lnTo>
                    <a:pt x="2728015" y="195517"/>
                  </a:lnTo>
                  <a:cubicBezTo>
                    <a:pt x="2675013" y="164901"/>
                    <a:pt x="2611978" y="156596"/>
                    <a:pt x="2552852" y="172401"/>
                  </a:cubicBezTo>
                  <a:cubicBezTo>
                    <a:pt x="2493687" y="188245"/>
                    <a:pt x="2443242" y="226898"/>
                    <a:pt x="2412635" y="279910"/>
                  </a:cubicBezTo>
                  <a:lnTo>
                    <a:pt x="2388642" y="321470"/>
                  </a:lnTo>
                  <a:cubicBezTo>
                    <a:pt x="2336247" y="304854"/>
                    <a:pt x="2283019" y="290658"/>
                    <a:pt x="2228978" y="278950"/>
                  </a:cubicBezTo>
                  <a:lnTo>
                    <a:pt x="2229017" y="230921"/>
                  </a:lnTo>
                  <a:cubicBezTo>
                    <a:pt x="2228939" y="169688"/>
                    <a:pt x="2204564" y="110984"/>
                    <a:pt x="2161280" y="67700"/>
                  </a:cubicBezTo>
                  <a:cubicBezTo>
                    <a:pt x="2117957" y="24416"/>
                    <a:pt x="2059252" y="77"/>
                    <a:pt x="1998020" y="0"/>
                  </a:cubicBezTo>
                  <a:lnTo>
                    <a:pt x="1700775" y="0"/>
                  </a:lnTo>
                  <a:cubicBezTo>
                    <a:pt x="1639582" y="76"/>
                    <a:pt x="1580877" y="24416"/>
                    <a:pt x="1537594" y="67700"/>
                  </a:cubicBezTo>
                  <a:cubicBezTo>
                    <a:pt x="1494310" y="110984"/>
                    <a:pt x="1469935" y="169688"/>
                    <a:pt x="1469856" y="230921"/>
                  </a:cubicBezTo>
                  <a:lnTo>
                    <a:pt x="1469856" y="278950"/>
                  </a:lnTo>
                  <a:cubicBezTo>
                    <a:pt x="1415933" y="290658"/>
                    <a:pt x="1362734" y="304815"/>
                    <a:pt x="1310192" y="321470"/>
                  </a:cubicBezTo>
                  <a:lnTo>
                    <a:pt x="1286307" y="280096"/>
                  </a:lnTo>
                  <a:lnTo>
                    <a:pt x="1286346" y="280096"/>
                  </a:lnTo>
                  <a:cubicBezTo>
                    <a:pt x="1255730" y="227092"/>
                    <a:pt x="1205333" y="188363"/>
                    <a:pt x="1146159" y="172485"/>
                  </a:cubicBezTo>
                  <a:cubicBezTo>
                    <a:pt x="1087033" y="156641"/>
                    <a:pt x="1023998" y="164907"/>
                    <a:pt x="970956" y="195485"/>
                  </a:cubicBezTo>
                  <a:lnTo>
                    <a:pt x="713478" y="344248"/>
                  </a:lnTo>
                  <a:cubicBezTo>
                    <a:pt x="660397" y="374864"/>
                    <a:pt x="621669" y="425300"/>
                    <a:pt x="605827" y="484504"/>
                  </a:cubicBezTo>
                  <a:cubicBezTo>
                    <a:pt x="589985" y="543669"/>
                    <a:pt x="598322" y="606743"/>
                    <a:pt x="629016" y="659745"/>
                  </a:cubicBezTo>
                  <a:lnTo>
                    <a:pt x="653088" y="701423"/>
                  </a:lnTo>
                  <a:cubicBezTo>
                    <a:pt x="612450" y="738505"/>
                    <a:pt x="573525" y="777390"/>
                    <a:pt x="536365" y="818185"/>
                  </a:cubicBezTo>
                  <a:lnTo>
                    <a:pt x="494580" y="794035"/>
                  </a:lnTo>
                  <a:cubicBezTo>
                    <a:pt x="441538" y="763380"/>
                    <a:pt x="378464" y="755072"/>
                    <a:pt x="319299" y="770914"/>
                  </a:cubicBezTo>
                  <a:cubicBezTo>
                    <a:pt x="260095" y="786795"/>
                    <a:pt x="209689" y="825562"/>
                    <a:pt x="179083" y="878643"/>
                  </a:cubicBezTo>
                  <a:lnTo>
                    <a:pt x="30519" y="1135936"/>
                  </a:lnTo>
                  <a:cubicBezTo>
                    <a:pt x="5262" y="1180062"/>
                    <a:pt x="-4731" y="1231272"/>
                    <a:pt x="2117" y="1281629"/>
                  </a:cubicBezTo>
                  <a:cubicBezTo>
                    <a:pt x="8936" y="1331996"/>
                    <a:pt x="32204" y="1378689"/>
                    <a:pt x="68287" y="1414468"/>
                  </a:cubicBezTo>
                  <a:lnTo>
                    <a:pt x="357528" y="1414468"/>
                  </a:lnTo>
                  <a:lnTo>
                    <a:pt x="357489" y="1414468"/>
                  </a:lnTo>
                  <a:cubicBezTo>
                    <a:pt x="357528" y="1401801"/>
                    <a:pt x="350983" y="1390015"/>
                    <a:pt x="340197" y="1383402"/>
                  </a:cubicBezTo>
                  <a:lnTo>
                    <a:pt x="200783" y="1302918"/>
                  </a:lnTo>
                  <a:lnTo>
                    <a:pt x="200744" y="1302918"/>
                  </a:lnTo>
                  <a:cubicBezTo>
                    <a:pt x="172303" y="1286498"/>
                    <a:pt x="162584" y="1250141"/>
                    <a:pt x="179004" y="1221670"/>
                  </a:cubicBezTo>
                  <a:cubicBezTo>
                    <a:pt x="179004" y="1221670"/>
                    <a:pt x="327343" y="964799"/>
                    <a:pt x="327646" y="964270"/>
                  </a:cubicBezTo>
                  <a:cubicBezTo>
                    <a:pt x="344292" y="936142"/>
                    <a:pt x="380345" y="926492"/>
                    <a:pt x="408816" y="942491"/>
                  </a:cubicBezTo>
                  <a:cubicBezTo>
                    <a:pt x="432349" y="956080"/>
                    <a:pt x="455930" y="969698"/>
                    <a:pt x="479502" y="983247"/>
                  </a:cubicBezTo>
                  <a:cubicBezTo>
                    <a:pt x="507365" y="999403"/>
                    <a:pt x="563356" y="1053169"/>
                    <a:pt x="594237" y="1014402"/>
                  </a:cubicBezTo>
                  <a:cubicBezTo>
                    <a:pt x="669439" y="920065"/>
                    <a:pt x="755047" y="834497"/>
                    <a:pt x="849384" y="759294"/>
                  </a:cubicBezTo>
                  <a:cubicBezTo>
                    <a:pt x="862815" y="748116"/>
                    <a:pt x="866489" y="729060"/>
                    <a:pt x="858142" y="713718"/>
                  </a:cubicBezTo>
                  <a:lnTo>
                    <a:pt x="777433" y="573913"/>
                  </a:lnTo>
                  <a:cubicBezTo>
                    <a:pt x="769517" y="560285"/>
                    <a:pt x="767372" y="544022"/>
                    <a:pt x="771467" y="528787"/>
                  </a:cubicBezTo>
                  <a:cubicBezTo>
                    <a:pt x="775562" y="513553"/>
                    <a:pt x="785545" y="500542"/>
                    <a:pt x="799251" y="492704"/>
                  </a:cubicBezTo>
                  <a:lnTo>
                    <a:pt x="1056583" y="344052"/>
                  </a:lnTo>
                  <a:cubicBezTo>
                    <a:pt x="1085093" y="327946"/>
                    <a:pt x="1121215" y="337625"/>
                    <a:pt x="1137870" y="365792"/>
                  </a:cubicBezTo>
                  <a:lnTo>
                    <a:pt x="1218344" y="505244"/>
                  </a:lnTo>
                  <a:lnTo>
                    <a:pt x="1218305" y="505244"/>
                  </a:lnTo>
                  <a:cubicBezTo>
                    <a:pt x="1227494" y="520058"/>
                    <a:pt x="1245864" y="526367"/>
                    <a:pt x="1262206" y="520322"/>
                  </a:cubicBezTo>
                  <a:cubicBezTo>
                    <a:pt x="1374530" y="476235"/>
                    <a:pt x="1491557" y="445051"/>
                    <a:pt x="1610925" y="427406"/>
                  </a:cubicBezTo>
                  <a:cubicBezTo>
                    <a:pt x="1628149" y="424496"/>
                    <a:pt x="1640856" y="409840"/>
                    <a:pt x="1641316" y="392391"/>
                  </a:cubicBezTo>
                  <a:lnTo>
                    <a:pt x="1641316" y="230932"/>
                  </a:lnTo>
                  <a:cubicBezTo>
                    <a:pt x="1641345" y="198096"/>
                    <a:pt x="1667945" y="171461"/>
                    <a:pt x="1700785" y="171461"/>
                  </a:cubicBezTo>
                  <a:lnTo>
                    <a:pt x="1998030" y="171461"/>
                  </a:lnTo>
                  <a:cubicBezTo>
                    <a:pt x="2030899" y="171461"/>
                    <a:pt x="2057538" y="198058"/>
                    <a:pt x="2057577" y="230932"/>
                  </a:cubicBezTo>
                  <a:lnTo>
                    <a:pt x="2057577" y="392430"/>
                  </a:lnTo>
                  <a:lnTo>
                    <a:pt x="2057577" y="392391"/>
                  </a:lnTo>
                  <a:cubicBezTo>
                    <a:pt x="2058038" y="409840"/>
                    <a:pt x="2070744" y="424496"/>
                    <a:pt x="2087968" y="427406"/>
                  </a:cubicBezTo>
                  <a:cubicBezTo>
                    <a:pt x="2207375" y="445051"/>
                    <a:pt x="2324363" y="476235"/>
                    <a:pt x="2436726" y="520322"/>
                  </a:cubicBezTo>
                  <a:cubicBezTo>
                    <a:pt x="2453068" y="526416"/>
                    <a:pt x="2471399" y="520097"/>
                    <a:pt x="2480539" y="505244"/>
                  </a:cubicBezTo>
                  <a:lnTo>
                    <a:pt x="2561023" y="365753"/>
                  </a:lnTo>
                  <a:lnTo>
                    <a:pt x="2561062" y="365753"/>
                  </a:lnTo>
                  <a:cubicBezTo>
                    <a:pt x="2577707" y="337625"/>
                    <a:pt x="2613800" y="327946"/>
                    <a:pt x="2642310" y="344023"/>
                  </a:cubicBezTo>
                  <a:lnTo>
                    <a:pt x="2899681" y="492626"/>
                  </a:lnTo>
                  <a:cubicBezTo>
                    <a:pt x="2913338" y="500464"/>
                    <a:pt x="2923331" y="513474"/>
                    <a:pt x="2927426" y="528709"/>
                  </a:cubicBezTo>
                  <a:cubicBezTo>
                    <a:pt x="2931521" y="543943"/>
                    <a:pt x="2929376" y="560167"/>
                    <a:pt x="2921489" y="573834"/>
                  </a:cubicBezTo>
                  <a:lnTo>
                    <a:pt x="2840741" y="713708"/>
                  </a:lnTo>
                  <a:cubicBezTo>
                    <a:pt x="2832404" y="729050"/>
                    <a:pt x="2836117" y="748145"/>
                    <a:pt x="2849549" y="759284"/>
                  </a:cubicBezTo>
                  <a:cubicBezTo>
                    <a:pt x="2943886" y="834487"/>
                    <a:pt x="3029454" y="920095"/>
                    <a:pt x="3104656" y="1014431"/>
                  </a:cubicBezTo>
                  <a:cubicBezTo>
                    <a:pt x="3115825" y="1027824"/>
                    <a:pt x="3134930" y="1031498"/>
                    <a:pt x="3150272" y="1023229"/>
                  </a:cubicBezTo>
                  <a:lnTo>
                    <a:pt x="3290077" y="942481"/>
                  </a:lnTo>
                  <a:cubicBezTo>
                    <a:pt x="3318548" y="926375"/>
                    <a:pt x="3354680" y="936054"/>
                    <a:pt x="3371286" y="964221"/>
                  </a:cubicBezTo>
                  <a:lnTo>
                    <a:pt x="3519967" y="1221661"/>
                  </a:lnTo>
                  <a:cubicBezTo>
                    <a:pt x="3536348" y="1250092"/>
                    <a:pt x="3526629" y="1286449"/>
                    <a:pt x="3498188" y="1302869"/>
                  </a:cubicBezTo>
                  <a:lnTo>
                    <a:pt x="3358697" y="1383392"/>
                  </a:lnTo>
                  <a:cubicBezTo>
                    <a:pt x="3343893" y="1392542"/>
                    <a:pt x="3337574" y="1410912"/>
                    <a:pt x="3343619" y="1427254"/>
                  </a:cubicBezTo>
                  <a:cubicBezTo>
                    <a:pt x="3387745" y="1539617"/>
                    <a:pt x="3418939" y="1656605"/>
                    <a:pt x="3436584" y="1776012"/>
                  </a:cubicBezTo>
                  <a:cubicBezTo>
                    <a:pt x="3439484" y="1793226"/>
                    <a:pt x="3454150" y="1805933"/>
                    <a:pt x="3471560" y="1806393"/>
                  </a:cubicBezTo>
                  <a:lnTo>
                    <a:pt x="3633095" y="1806393"/>
                  </a:lnTo>
                  <a:cubicBezTo>
                    <a:pt x="3665925" y="1806433"/>
                    <a:pt x="3692564" y="1833032"/>
                    <a:pt x="3692524" y="1865862"/>
                  </a:cubicBezTo>
                  <a:lnTo>
                    <a:pt x="3692564" y="2163107"/>
                  </a:lnTo>
                  <a:cubicBezTo>
                    <a:pt x="3692564" y="2178881"/>
                    <a:pt x="3686323" y="2194037"/>
                    <a:pt x="3675154" y="2205167"/>
                  </a:cubicBezTo>
                  <a:cubicBezTo>
                    <a:pt x="3664015" y="2216345"/>
                    <a:pt x="3648859" y="2222625"/>
                    <a:pt x="3633095" y="2222586"/>
                  </a:cubicBezTo>
                  <a:lnTo>
                    <a:pt x="3471560" y="2222586"/>
                  </a:lnTo>
                  <a:cubicBezTo>
                    <a:pt x="3454111" y="2223085"/>
                    <a:pt x="3439454" y="2235822"/>
                    <a:pt x="3436584" y="2253045"/>
                  </a:cubicBezTo>
                  <a:cubicBezTo>
                    <a:pt x="3418939" y="2372453"/>
                    <a:pt x="3387745" y="2489440"/>
                    <a:pt x="3343697" y="2601804"/>
                  </a:cubicBezTo>
                  <a:cubicBezTo>
                    <a:pt x="3337574" y="2618145"/>
                    <a:pt x="3343893" y="2636515"/>
                    <a:pt x="3358736" y="2645626"/>
                  </a:cubicBezTo>
                  <a:lnTo>
                    <a:pt x="3498188" y="2726149"/>
                  </a:lnTo>
                  <a:cubicBezTo>
                    <a:pt x="3511816" y="2734026"/>
                    <a:pt x="3521799" y="2747007"/>
                    <a:pt x="3525894" y="2762232"/>
                  </a:cubicBezTo>
                  <a:cubicBezTo>
                    <a:pt x="3529950" y="2777467"/>
                    <a:pt x="3527814" y="2793691"/>
                    <a:pt x="3519928" y="2807358"/>
                  </a:cubicBezTo>
                  <a:cubicBezTo>
                    <a:pt x="3519928" y="2807358"/>
                    <a:pt x="3371403" y="3064572"/>
                    <a:pt x="3371286" y="3064758"/>
                  </a:cubicBezTo>
                  <a:cubicBezTo>
                    <a:pt x="3354641" y="3092886"/>
                    <a:pt x="3318587" y="3102526"/>
                    <a:pt x="3290077" y="3086527"/>
                  </a:cubicBezTo>
                  <a:lnTo>
                    <a:pt x="3150272" y="3005818"/>
                  </a:lnTo>
                  <a:cubicBezTo>
                    <a:pt x="3134920" y="2997511"/>
                    <a:pt x="3115825" y="3001184"/>
                    <a:pt x="3104656" y="3014626"/>
                  </a:cubicBezTo>
                  <a:cubicBezTo>
                    <a:pt x="3029454" y="3108992"/>
                    <a:pt x="2943886" y="3194570"/>
                    <a:pt x="2849549" y="3269773"/>
                  </a:cubicBezTo>
                  <a:cubicBezTo>
                    <a:pt x="2836117" y="3280903"/>
                    <a:pt x="2832443" y="3299997"/>
                    <a:pt x="2840741" y="3315349"/>
                  </a:cubicBezTo>
                  <a:lnTo>
                    <a:pt x="2921450" y="3455154"/>
                  </a:lnTo>
                  <a:lnTo>
                    <a:pt x="2921489" y="3455194"/>
                  </a:lnTo>
                  <a:cubicBezTo>
                    <a:pt x="2929376" y="3468851"/>
                    <a:pt x="2931521" y="3485085"/>
                    <a:pt x="2927426" y="3500310"/>
                  </a:cubicBezTo>
                  <a:cubicBezTo>
                    <a:pt x="2923331" y="3515544"/>
                    <a:pt x="2913338" y="3528516"/>
                    <a:pt x="2899681" y="3536363"/>
                  </a:cubicBezTo>
                  <a:lnTo>
                    <a:pt x="2642310" y="3685005"/>
                  </a:lnTo>
                  <a:lnTo>
                    <a:pt x="2642310" y="3685045"/>
                  </a:lnTo>
                  <a:cubicBezTo>
                    <a:pt x="2613800" y="3701112"/>
                    <a:pt x="2577707" y="3691471"/>
                    <a:pt x="2561062" y="3663305"/>
                  </a:cubicBezTo>
                  <a:lnTo>
                    <a:pt x="2480579" y="3523852"/>
                  </a:lnTo>
                  <a:lnTo>
                    <a:pt x="2480539" y="3523813"/>
                  </a:lnTo>
                  <a:cubicBezTo>
                    <a:pt x="2471399" y="3509000"/>
                    <a:pt x="2453029" y="3502730"/>
                    <a:pt x="2436687" y="3508774"/>
                  </a:cubicBezTo>
                  <a:cubicBezTo>
                    <a:pt x="2324363" y="3552862"/>
                    <a:pt x="2207336" y="3584056"/>
                    <a:pt x="2087968" y="3601690"/>
                  </a:cubicBezTo>
                  <a:cubicBezTo>
                    <a:pt x="2070744" y="3604600"/>
                    <a:pt x="2057998" y="3619257"/>
                    <a:pt x="2057577" y="3636715"/>
                  </a:cubicBezTo>
                  <a:lnTo>
                    <a:pt x="2057577" y="3798211"/>
                  </a:lnTo>
                  <a:lnTo>
                    <a:pt x="2057577" y="3798172"/>
                  </a:lnTo>
                  <a:cubicBezTo>
                    <a:pt x="2057538" y="3831041"/>
                    <a:pt x="2030899" y="3857641"/>
                    <a:pt x="1998030" y="3857641"/>
                  </a:cubicBezTo>
                  <a:lnTo>
                    <a:pt x="1700785" y="3857641"/>
                  </a:lnTo>
                  <a:cubicBezTo>
                    <a:pt x="1667945" y="3857641"/>
                    <a:pt x="1641345" y="3831002"/>
                    <a:pt x="1641316" y="3798172"/>
                  </a:cubicBezTo>
                  <a:lnTo>
                    <a:pt x="1641316" y="3636676"/>
                  </a:lnTo>
                  <a:lnTo>
                    <a:pt x="1641316" y="3636715"/>
                  </a:lnTo>
                  <a:cubicBezTo>
                    <a:pt x="1640856" y="3619257"/>
                    <a:pt x="1628110" y="3604600"/>
                    <a:pt x="1610925" y="3601690"/>
                  </a:cubicBezTo>
                  <a:cubicBezTo>
                    <a:pt x="1491518" y="3584056"/>
                    <a:pt x="1374452" y="3552862"/>
                    <a:pt x="1262098" y="3508774"/>
                  </a:cubicBezTo>
                  <a:cubicBezTo>
                    <a:pt x="1245756" y="3502651"/>
                    <a:pt x="1227426" y="3508970"/>
                    <a:pt x="1218276" y="3523813"/>
                  </a:cubicBezTo>
                  <a:lnTo>
                    <a:pt x="1137831" y="3663197"/>
                  </a:lnTo>
                  <a:lnTo>
                    <a:pt x="1137870" y="3663236"/>
                  </a:lnTo>
                  <a:cubicBezTo>
                    <a:pt x="1121147" y="3691325"/>
                    <a:pt x="1085103" y="3700935"/>
                    <a:pt x="1056583" y="3684937"/>
                  </a:cubicBezTo>
                  <a:lnTo>
                    <a:pt x="799183" y="3536373"/>
                  </a:lnTo>
                  <a:lnTo>
                    <a:pt x="799183" y="3536334"/>
                  </a:lnTo>
                  <a:cubicBezTo>
                    <a:pt x="785526" y="3528486"/>
                    <a:pt x="775572" y="3515476"/>
                    <a:pt x="771477" y="3500241"/>
                  </a:cubicBezTo>
                  <a:cubicBezTo>
                    <a:pt x="767381" y="3485016"/>
                    <a:pt x="769527" y="3468782"/>
                    <a:pt x="777414" y="3455164"/>
                  </a:cubicBezTo>
                  <a:lnTo>
                    <a:pt x="858123" y="3315398"/>
                  </a:lnTo>
                  <a:lnTo>
                    <a:pt x="858162" y="3315359"/>
                  </a:lnTo>
                  <a:cubicBezTo>
                    <a:pt x="866431" y="3300007"/>
                    <a:pt x="862757" y="3280952"/>
                    <a:pt x="849325" y="3269783"/>
                  </a:cubicBezTo>
                  <a:cubicBezTo>
                    <a:pt x="754988" y="3194541"/>
                    <a:pt x="669381" y="3108972"/>
                    <a:pt x="594139" y="3014636"/>
                  </a:cubicBezTo>
                  <a:cubicBezTo>
                    <a:pt x="582999" y="3001233"/>
                    <a:pt x="563944" y="2997520"/>
                    <a:pt x="548592" y="3005828"/>
                  </a:cubicBezTo>
                  <a:lnTo>
                    <a:pt x="408865" y="3086508"/>
                  </a:lnTo>
                  <a:cubicBezTo>
                    <a:pt x="380394" y="3102614"/>
                    <a:pt x="344302" y="3092935"/>
                    <a:pt x="327696" y="3064768"/>
                  </a:cubicBezTo>
                  <a:lnTo>
                    <a:pt x="178975" y="2807367"/>
                  </a:lnTo>
                  <a:cubicBezTo>
                    <a:pt x="162555" y="2778897"/>
                    <a:pt x="172313" y="2742540"/>
                    <a:pt x="200754" y="2726120"/>
                  </a:cubicBezTo>
                  <a:lnTo>
                    <a:pt x="340167" y="2645636"/>
                  </a:lnTo>
                  <a:cubicBezTo>
                    <a:pt x="350954" y="2639053"/>
                    <a:pt x="357498" y="2627267"/>
                    <a:pt x="357459" y="2614638"/>
                  </a:cubicBezTo>
                  <a:lnTo>
                    <a:pt x="68179" y="2614638"/>
                  </a:lnTo>
                  <a:cubicBezTo>
                    <a:pt x="32174" y="2650417"/>
                    <a:pt x="8906" y="2697071"/>
                    <a:pt x="2087" y="2747399"/>
                  </a:cubicBezTo>
                  <a:cubicBezTo>
                    <a:pt x="-4722" y="2797727"/>
                    <a:pt x="5232" y="2848849"/>
                    <a:pt x="30411" y="2892936"/>
                  </a:cubicBezTo>
                  <a:lnTo>
                    <a:pt x="179210" y="3150493"/>
                  </a:lnTo>
                  <a:lnTo>
                    <a:pt x="179249" y="3150532"/>
                  </a:lnTo>
                  <a:cubicBezTo>
                    <a:pt x="212011" y="3207365"/>
                    <a:pt x="267423" y="3247543"/>
                    <a:pt x="331605" y="3260975"/>
                  </a:cubicBezTo>
                  <a:cubicBezTo>
                    <a:pt x="387213" y="3272340"/>
                    <a:pt x="445036" y="3263150"/>
                    <a:pt x="494404" y="3235140"/>
                  </a:cubicBezTo>
                  <a:lnTo>
                    <a:pt x="536345" y="3210912"/>
                  </a:lnTo>
                  <a:cubicBezTo>
                    <a:pt x="573427" y="3251599"/>
                    <a:pt x="612351" y="3290514"/>
                    <a:pt x="653068" y="3327635"/>
                  </a:cubicBezTo>
                  <a:lnTo>
                    <a:pt x="628918" y="3369429"/>
                  </a:lnTo>
                  <a:lnTo>
                    <a:pt x="628958" y="3369390"/>
                  </a:lnTo>
                  <a:cubicBezTo>
                    <a:pt x="598302" y="3422432"/>
                    <a:pt x="589994" y="3485506"/>
                    <a:pt x="605885" y="3544671"/>
                  </a:cubicBezTo>
                  <a:cubicBezTo>
                    <a:pt x="621766" y="3603836"/>
                    <a:pt x="660495" y="3654281"/>
                    <a:pt x="713576" y="3684888"/>
                  </a:cubicBezTo>
                  <a:lnTo>
                    <a:pt x="970907" y="3833412"/>
                  </a:lnTo>
                  <a:cubicBezTo>
                    <a:pt x="1023871" y="3863989"/>
                    <a:pt x="1086866" y="3872336"/>
                    <a:pt x="1145992" y="3856524"/>
                  </a:cubicBezTo>
                  <a:cubicBezTo>
                    <a:pt x="1205079" y="3840721"/>
                    <a:pt x="1255524" y="3802150"/>
                    <a:pt x="1286209" y="3749177"/>
                  </a:cubicBezTo>
                  <a:lnTo>
                    <a:pt x="1310202" y="3707578"/>
                  </a:lnTo>
                  <a:cubicBezTo>
                    <a:pt x="1362626" y="3724233"/>
                    <a:pt x="1415864" y="3738390"/>
                    <a:pt x="1469905" y="3750137"/>
                  </a:cubicBezTo>
                  <a:lnTo>
                    <a:pt x="1469905" y="3798162"/>
                  </a:lnTo>
                  <a:lnTo>
                    <a:pt x="1469866" y="3798162"/>
                  </a:lnTo>
                  <a:cubicBezTo>
                    <a:pt x="1469944" y="3859395"/>
                    <a:pt x="1494320" y="3918099"/>
                    <a:pt x="1537604" y="3961383"/>
                  </a:cubicBezTo>
                  <a:cubicBezTo>
                    <a:pt x="1580887" y="4004667"/>
                    <a:pt x="1639592" y="4029012"/>
                    <a:pt x="1700785" y="4029091"/>
                  </a:cubicBezTo>
                  <a:lnTo>
                    <a:pt x="1998030" y="4029091"/>
                  </a:lnTo>
                  <a:cubicBezTo>
                    <a:pt x="2059262" y="4029012"/>
                    <a:pt x="2117967" y="4004667"/>
                    <a:pt x="2161290" y="3961383"/>
                  </a:cubicBezTo>
                  <a:cubicBezTo>
                    <a:pt x="2204574" y="3918099"/>
                    <a:pt x="2228949" y="3859395"/>
                    <a:pt x="2229027" y="3798162"/>
                  </a:cubicBezTo>
                  <a:lnTo>
                    <a:pt x="2229027" y="3750137"/>
                  </a:lnTo>
                  <a:cubicBezTo>
                    <a:pt x="2282951" y="3738429"/>
                    <a:pt x="2336188" y="3724233"/>
                    <a:pt x="2388691" y="3707578"/>
                  </a:cubicBezTo>
                  <a:lnTo>
                    <a:pt x="2412606" y="3748990"/>
                  </a:lnTo>
                  <a:lnTo>
                    <a:pt x="2412577" y="3748990"/>
                  </a:lnTo>
                  <a:cubicBezTo>
                    <a:pt x="2443153" y="3802032"/>
                    <a:pt x="2493589" y="3840721"/>
                    <a:pt x="2552725" y="3856563"/>
                  </a:cubicBezTo>
                  <a:cubicBezTo>
                    <a:pt x="2611850" y="3872444"/>
                    <a:pt x="2674846" y="3864176"/>
                    <a:pt x="2727888" y="3833599"/>
                  </a:cubicBezTo>
                  <a:lnTo>
                    <a:pt x="2985406" y="3684839"/>
                  </a:lnTo>
                  <a:cubicBezTo>
                    <a:pt x="3038447" y="3654223"/>
                    <a:pt x="3077175" y="3603787"/>
                    <a:pt x="3093018" y="3544622"/>
                  </a:cubicBezTo>
                  <a:cubicBezTo>
                    <a:pt x="3108899" y="3485496"/>
                    <a:pt x="3100552" y="3422422"/>
                    <a:pt x="3069936" y="3369420"/>
                  </a:cubicBezTo>
                  <a:lnTo>
                    <a:pt x="3045785" y="3327635"/>
                  </a:lnTo>
                  <a:cubicBezTo>
                    <a:pt x="3086434" y="3290582"/>
                    <a:pt x="3125348" y="3251668"/>
                    <a:pt x="3162509" y="3210873"/>
                  </a:cubicBezTo>
                  <a:lnTo>
                    <a:pt x="3204343" y="3235013"/>
                  </a:lnTo>
                  <a:lnTo>
                    <a:pt x="3204382" y="3235013"/>
                  </a:lnTo>
                  <a:cubicBezTo>
                    <a:pt x="3257384" y="3265668"/>
                    <a:pt x="3320458" y="3273976"/>
                    <a:pt x="3379584" y="3258095"/>
                  </a:cubicBezTo>
                  <a:cubicBezTo>
                    <a:pt x="3438749" y="3242253"/>
                    <a:pt x="3489194" y="3203525"/>
                    <a:pt x="3519771" y="3150483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4" name="Freeform: Shape 263">
              <a:extLst>
                <a:ext uri="{FF2B5EF4-FFF2-40B4-BE49-F238E27FC236}">
                  <a16:creationId xmlns:a16="http://schemas.microsoft.com/office/drawing/2014/main" id="{A9D8E111-596F-4514-8D94-281F62B76C92}"/>
                </a:ext>
              </a:extLst>
            </p:cNvPr>
            <p:cNvSpPr/>
            <p:nvPr/>
          </p:nvSpPr>
          <p:spPr>
            <a:xfrm>
              <a:off x="8332802" y="5314477"/>
              <a:ext cx="2231191" cy="816743"/>
            </a:xfrm>
            <a:custGeom>
              <a:avLst/>
              <a:gdLst>
                <a:gd name="connsiteX0" fmla="*/ 85725 w 2231191"/>
                <a:gd name="connsiteY0" fmla="*/ 816734 h 816743"/>
                <a:gd name="connsiteX1" fmla="*/ 1578908 w 2231191"/>
                <a:gd name="connsiteY1" fmla="*/ 816734 h 816743"/>
                <a:gd name="connsiteX2" fmla="*/ 1642785 w 2231191"/>
                <a:gd name="connsiteY2" fmla="*/ 788224 h 816743"/>
                <a:gd name="connsiteX3" fmla="*/ 1825825 w 2231191"/>
                <a:gd name="connsiteY3" fmla="*/ 583826 h 816743"/>
                <a:gd name="connsiteX4" fmla="*/ 1825825 w 2231191"/>
                <a:gd name="connsiteY4" fmla="*/ 583787 h 816743"/>
                <a:gd name="connsiteX5" fmla="*/ 2099420 w 2231191"/>
                <a:gd name="connsiteY5" fmla="*/ 550222 h 816743"/>
                <a:gd name="connsiteX6" fmla="*/ 2231113 w 2231191"/>
                <a:gd name="connsiteY6" fmla="*/ 308047 h 816743"/>
                <a:gd name="connsiteX7" fmla="*/ 2110599 w 2231191"/>
                <a:gd name="connsiteY7" fmla="*/ 60130 h 816743"/>
                <a:gd name="connsiteX8" fmla="*/ 1838806 w 2231191"/>
                <a:gd name="connsiteY8" fmla="*/ 14132 h 816743"/>
                <a:gd name="connsiteX9" fmla="*/ 1643392 w 2231191"/>
                <a:gd name="connsiteY9" fmla="*/ 208586 h 816743"/>
                <a:gd name="connsiteX10" fmla="*/ 1688097 w 2231191"/>
                <a:gd name="connsiteY10" fmla="*/ 480613 h 816743"/>
                <a:gd name="connsiteX11" fmla="*/ 1540601 w 2231191"/>
                <a:gd name="connsiteY11" fmla="*/ 645294 h 816743"/>
                <a:gd name="connsiteX12" fmla="*/ 85725 w 2231191"/>
                <a:gd name="connsiteY12" fmla="*/ 645294 h 816743"/>
                <a:gd name="connsiteX13" fmla="*/ 0 w 2231191"/>
                <a:gd name="connsiteY13" fmla="*/ 731019 h 816743"/>
                <a:gd name="connsiteX14" fmla="*/ 85725 w 2231191"/>
                <a:gd name="connsiteY14" fmla="*/ 816744 h 816743"/>
                <a:gd name="connsiteX15" fmla="*/ 1928862 w 2231191"/>
                <a:gd name="connsiteY15" fmla="*/ 173796 h 816743"/>
                <a:gd name="connsiteX16" fmla="*/ 2047613 w 2231191"/>
                <a:gd name="connsiteY16" fmla="*/ 253202 h 816743"/>
                <a:gd name="connsiteX17" fmla="*/ 2019710 w 2231191"/>
                <a:gd name="connsiteY17" fmla="*/ 393311 h 816743"/>
                <a:gd name="connsiteX18" fmla="*/ 1879601 w 2231191"/>
                <a:gd name="connsiteY18" fmla="*/ 421174 h 816743"/>
                <a:gd name="connsiteX19" fmla="*/ 1800235 w 2231191"/>
                <a:gd name="connsiteY19" fmla="*/ 302345 h 816743"/>
                <a:gd name="connsiteX20" fmla="*/ 1928862 w 2231191"/>
                <a:gd name="connsiteY20" fmla="*/ 173796 h 816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31191" h="816743">
                  <a:moveTo>
                    <a:pt x="85725" y="816734"/>
                  </a:moveTo>
                  <a:lnTo>
                    <a:pt x="1578908" y="816734"/>
                  </a:lnTo>
                  <a:cubicBezTo>
                    <a:pt x="1603283" y="816734"/>
                    <a:pt x="1626512" y="806359"/>
                    <a:pt x="1642785" y="788224"/>
                  </a:cubicBezTo>
                  <a:lnTo>
                    <a:pt x="1825825" y="583826"/>
                  </a:lnTo>
                  <a:lnTo>
                    <a:pt x="1825825" y="583787"/>
                  </a:lnTo>
                  <a:cubicBezTo>
                    <a:pt x="1917105" y="617460"/>
                    <a:pt x="2018976" y="604949"/>
                    <a:pt x="2099420" y="550222"/>
                  </a:cubicBezTo>
                  <a:cubicBezTo>
                    <a:pt x="2179864" y="495495"/>
                    <a:pt x="2228889" y="405293"/>
                    <a:pt x="2231113" y="308047"/>
                  </a:cubicBezTo>
                  <a:cubicBezTo>
                    <a:pt x="2233327" y="210800"/>
                    <a:pt x="2188437" y="118452"/>
                    <a:pt x="2110599" y="60130"/>
                  </a:cubicBezTo>
                  <a:cubicBezTo>
                    <a:pt x="2032711" y="1808"/>
                    <a:pt x="1931497" y="-15298"/>
                    <a:pt x="1838806" y="14132"/>
                  </a:cubicBezTo>
                  <a:cubicBezTo>
                    <a:pt x="1746076" y="43602"/>
                    <a:pt x="1673323" y="116042"/>
                    <a:pt x="1643392" y="208586"/>
                  </a:cubicBezTo>
                  <a:cubicBezTo>
                    <a:pt x="1613511" y="301159"/>
                    <a:pt x="1630156" y="402501"/>
                    <a:pt x="1688097" y="480613"/>
                  </a:cubicBezTo>
                  <a:lnTo>
                    <a:pt x="1540601" y="645294"/>
                  </a:lnTo>
                  <a:lnTo>
                    <a:pt x="85725" y="645294"/>
                  </a:lnTo>
                  <a:cubicBezTo>
                    <a:pt x="38385" y="645294"/>
                    <a:pt x="0" y="683679"/>
                    <a:pt x="0" y="731019"/>
                  </a:cubicBezTo>
                  <a:cubicBezTo>
                    <a:pt x="0" y="778358"/>
                    <a:pt x="38385" y="816744"/>
                    <a:pt x="85725" y="816744"/>
                  </a:cubicBezTo>
                  <a:close/>
                  <a:moveTo>
                    <a:pt x="1928862" y="173796"/>
                  </a:moveTo>
                  <a:cubicBezTo>
                    <a:pt x="1980875" y="173796"/>
                    <a:pt x="2027754" y="205137"/>
                    <a:pt x="2047613" y="253202"/>
                  </a:cubicBezTo>
                  <a:cubicBezTo>
                    <a:pt x="2067511" y="301238"/>
                    <a:pt x="2056528" y="356533"/>
                    <a:pt x="2019710" y="393311"/>
                  </a:cubicBezTo>
                  <a:cubicBezTo>
                    <a:pt x="1982932" y="430090"/>
                    <a:pt x="1927637" y="441072"/>
                    <a:pt x="1879601" y="421174"/>
                  </a:cubicBezTo>
                  <a:cubicBezTo>
                    <a:pt x="1831537" y="401276"/>
                    <a:pt x="1800235" y="354358"/>
                    <a:pt x="1800235" y="302345"/>
                  </a:cubicBezTo>
                  <a:cubicBezTo>
                    <a:pt x="1800313" y="231394"/>
                    <a:pt x="1857862" y="173875"/>
                    <a:pt x="1928862" y="173796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5" name="Freeform: Shape 264">
              <a:extLst>
                <a:ext uri="{FF2B5EF4-FFF2-40B4-BE49-F238E27FC236}">
                  <a16:creationId xmlns:a16="http://schemas.microsoft.com/office/drawing/2014/main" id="{A85E796D-8E81-4568-8889-383A8846DDEC}"/>
                </a:ext>
              </a:extLst>
            </p:cNvPr>
            <p:cNvSpPr/>
            <p:nvPr/>
          </p:nvSpPr>
          <p:spPr>
            <a:xfrm>
              <a:off x="8332743" y="6088300"/>
              <a:ext cx="2914799" cy="600074"/>
            </a:xfrm>
            <a:custGeom>
              <a:avLst/>
              <a:gdLst>
                <a:gd name="connsiteX0" fmla="*/ 2614622 w 2914799"/>
                <a:gd name="connsiteY0" fmla="*/ 600074 h 600074"/>
                <a:gd name="connsiteX1" fmla="*/ 2816346 w 2914799"/>
                <a:gd name="connsiteY1" fmla="*/ 522275 h 600074"/>
                <a:gd name="connsiteX2" fmla="*/ 2913396 w 2914799"/>
                <a:gd name="connsiteY2" fmla="*/ 329046 h 600074"/>
                <a:gd name="connsiteX3" fmla="*/ 2855338 w 2914799"/>
                <a:gd name="connsiteY3" fmla="*/ 120779 h 600074"/>
                <a:gd name="connsiteX4" fmla="*/ 2672406 w 2914799"/>
                <a:gd name="connsiteY4" fmla="*/ 5584 h 600074"/>
                <a:gd name="connsiteX5" fmla="*/ 2459514 w 2914799"/>
                <a:gd name="connsiteY5" fmla="*/ 43273 h 600074"/>
                <a:gd name="connsiteX6" fmla="*/ 2327214 w 2914799"/>
                <a:gd name="connsiteY6" fmla="*/ 214302 h 600074"/>
                <a:gd name="connsiteX7" fmla="*/ 85725 w 2914799"/>
                <a:gd name="connsiteY7" fmla="*/ 214302 h 600074"/>
                <a:gd name="connsiteX8" fmla="*/ 0 w 2914799"/>
                <a:gd name="connsiteY8" fmla="*/ 300027 h 600074"/>
                <a:gd name="connsiteX9" fmla="*/ 85725 w 2914799"/>
                <a:gd name="connsiteY9" fmla="*/ 385752 h 600074"/>
                <a:gd name="connsiteX10" fmla="*/ 2327214 w 2914799"/>
                <a:gd name="connsiteY10" fmla="*/ 385752 h 600074"/>
                <a:gd name="connsiteX11" fmla="*/ 2435443 w 2914799"/>
                <a:gd name="connsiteY11" fmla="*/ 540478 h 600074"/>
                <a:gd name="connsiteX12" fmla="*/ 2614622 w 2914799"/>
                <a:gd name="connsiteY12" fmla="*/ 600064 h 600074"/>
                <a:gd name="connsiteX13" fmla="*/ 2614622 w 2914799"/>
                <a:gd name="connsiteY13" fmla="*/ 171449 h 600074"/>
                <a:gd name="connsiteX14" fmla="*/ 2733413 w 2914799"/>
                <a:gd name="connsiteY14" fmla="*/ 250826 h 600074"/>
                <a:gd name="connsiteX15" fmla="*/ 2705550 w 2914799"/>
                <a:gd name="connsiteY15" fmla="*/ 390974 h 600074"/>
                <a:gd name="connsiteX16" fmla="*/ 2565402 w 2914799"/>
                <a:gd name="connsiteY16" fmla="*/ 418827 h 600074"/>
                <a:gd name="connsiteX17" fmla="*/ 2486035 w 2914799"/>
                <a:gd name="connsiteY17" fmla="*/ 300037 h 600074"/>
                <a:gd name="connsiteX18" fmla="*/ 2614622 w 2914799"/>
                <a:gd name="connsiteY18" fmla="*/ 171449 h 600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914799" h="600074">
                  <a:moveTo>
                    <a:pt x="2614622" y="600074"/>
                  </a:moveTo>
                  <a:cubicBezTo>
                    <a:pt x="2689208" y="600113"/>
                    <a:pt x="2761119" y="572368"/>
                    <a:pt x="2816346" y="522275"/>
                  </a:cubicBezTo>
                  <a:cubicBezTo>
                    <a:pt x="2871572" y="472173"/>
                    <a:pt x="2906166" y="403289"/>
                    <a:pt x="2913396" y="329046"/>
                  </a:cubicBezTo>
                  <a:cubicBezTo>
                    <a:pt x="2920597" y="254833"/>
                    <a:pt x="2899925" y="180600"/>
                    <a:pt x="2855338" y="120779"/>
                  </a:cubicBezTo>
                  <a:cubicBezTo>
                    <a:pt x="2810791" y="60957"/>
                    <a:pt x="2745581" y="19897"/>
                    <a:pt x="2672406" y="5584"/>
                  </a:cubicBezTo>
                  <a:cubicBezTo>
                    <a:pt x="2599202" y="-8730"/>
                    <a:pt x="2523303" y="4702"/>
                    <a:pt x="2459514" y="43273"/>
                  </a:cubicBezTo>
                  <a:cubicBezTo>
                    <a:pt x="2395686" y="81855"/>
                    <a:pt x="2348532" y="142851"/>
                    <a:pt x="2327214" y="214302"/>
                  </a:cubicBezTo>
                  <a:lnTo>
                    <a:pt x="85725" y="214302"/>
                  </a:lnTo>
                  <a:cubicBezTo>
                    <a:pt x="38385" y="214302"/>
                    <a:pt x="0" y="252687"/>
                    <a:pt x="0" y="300027"/>
                  </a:cubicBezTo>
                  <a:cubicBezTo>
                    <a:pt x="0" y="347367"/>
                    <a:pt x="38385" y="385752"/>
                    <a:pt x="85725" y="385752"/>
                  </a:cubicBezTo>
                  <a:lnTo>
                    <a:pt x="2327214" y="385752"/>
                  </a:lnTo>
                  <a:cubicBezTo>
                    <a:pt x="2345740" y="447641"/>
                    <a:pt x="2383704" y="501868"/>
                    <a:pt x="2435443" y="540478"/>
                  </a:cubicBezTo>
                  <a:cubicBezTo>
                    <a:pt x="2487230" y="579099"/>
                    <a:pt x="2550059" y="599996"/>
                    <a:pt x="2614622" y="600064"/>
                  </a:cubicBezTo>
                  <a:close/>
                  <a:moveTo>
                    <a:pt x="2614622" y="171449"/>
                  </a:moveTo>
                  <a:cubicBezTo>
                    <a:pt x="2666635" y="171449"/>
                    <a:pt x="2713515" y="202790"/>
                    <a:pt x="2733413" y="250826"/>
                  </a:cubicBezTo>
                  <a:cubicBezTo>
                    <a:pt x="2753311" y="298891"/>
                    <a:pt x="2742328" y="354196"/>
                    <a:pt x="2705550" y="390974"/>
                  </a:cubicBezTo>
                  <a:cubicBezTo>
                    <a:pt x="2668771" y="427752"/>
                    <a:pt x="2613476" y="438735"/>
                    <a:pt x="2565402" y="418827"/>
                  </a:cubicBezTo>
                  <a:cubicBezTo>
                    <a:pt x="2517376" y="398929"/>
                    <a:pt x="2486035" y="352050"/>
                    <a:pt x="2486035" y="300037"/>
                  </a:cubicBezTo>
                  <a:cubicBezTo>
                    <a:pt x="2486103" y="229047"/>
                    <a:pt x="2543632" y="171528"/>
                    <a:pt x="2614622" y="171449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id="{CC584F78-6913-4F57-90D1-9F365A7343A1}"/>
                </a:ext>
              </a:extLst>
            </p:cNvPr>
            <p:cNvSpPr/>
            <p:nvPr/>
          </p:nvSpPr>
          <p:spPr>
            <a:xfrm>
              <a:off x="8332675" y="6645610"/>
              <a:ext cx="2229931" cy="814389"/>
            </a:xfrm>
            <a:custGeom>
              <a:avLst/>
              <a:gdLst>
                <a:gd name="connsiteX0" fmla="*/ 1928891 w 2229931"/>
                <a:gd name="connsiteY0" fmla="*/ 814388 h 814389"/>
                <a:gd name="connsiteX1" fmla="*/ 2159506 w 2229931"/>
                <a:gd name="connsiteY1" fmla="*/ 707501 h 814389"/>
                <a:gd name="connsiteX2" fmla="*/ 2225333 w 2229931"/>
                <a:gd name="connsiteY2" fmla="*/ 461994 h 814389"/>
                <a:gd name="connsiteX3" fmla="*/ 2079140 w 2229931"/>
                <a:gd name="connsiteY3" fmla="*/ 254069 h 814389"/>
                <a:gd name="connsiteX4" fmla="*/ 1825835 w 2229931"/>
                <a:gd name="connsiteY4" fmla="*/ 232947 h 814389"/>
                <a:gd name="connsiteX5" fmla="*/ 1642785 w 2229931"/>
                <a:gd name="connsiteY5" fmla="*/ 28549 h 814389"/>
                <a:gd name="connsiteX6" fmla="*/ 1642785 w 2229931"/>
                <a:gd name="connsiteY6" fmla="*/ 28510 h 814389"/>
                <a:gd name="connsiteX7" fmla="*/ 1578908 w 2229931"/>
                <a:gd name="connsiteY7" fmla="*/ 0 h 814389"/>
                <a:gd name="connsiteX8" fmla="*/ 85725 w 2229931"/>
                <a:gd name="connsiteY8" fmla="*/ 0 h 814389"/>
                <a:gd name="connsiteX9" fmla="*/ 0 w 2229931"/>
                <a:gd name="connsiteY9" fmla="*/ 85725 h 814389"/>
                <a:gd name="connsiteX10" fmla="*/ 85725 w 2229931"/>
                <a:gd name="connsiteY10" fmla="*/ 171450 h 814389"/>
                <a:gd name="connsiteX11" fmla="*/ 1540601 w 2229931"/>
                <a:gd name="connsiteY11" fmla="*/ 171450 h 814389"/>
                <a:gd name="connsiteX12" fmla="*/ 1688058 w 2229931"/>
                <a:gd name="connsiteY12" fmla="*/ 336130 h 814389"/>
                <a:gd name="connsiteX13" fmla="*/ 1688097 w 2229931"/>
                <a:gd name="connsiteY13" fmla="*/ 336130 h 814389"/>
                <a:gd name="connsiteX14" fmla="*/ 1630235 w 2229931"/>
                <a:gd name="connsiteY14" fmla="*/ 544124 h 814389"/>
                <a:gd name="connsiteX15" fmla="*/ 1727324 w 2229931"/>
                <a:gd name="connsiteY15" fmla="*/ 736970 h 814389"/>
                <a:gd name="connsiteX16" fmla="*/ 1928891 w 2229931"/>
                <a:gd name="connsiteY16" fmla="*/ 814388 h 814389"/>
                <a:gd name="connsiteX17" fmla="*/ 1928891 w 2229931"/>
                <a:gd name="connsiteY17" fmla="*/ 385763 h 814389"/>
                <a:gd name="connsiteX18" fmla="*/ 2047642 w 2229931"/>
                <a:gd name="connsiteY18" fmla="*/ 465139 h 814389"/>
                <a:gd name="connsiteX19" fmla="*/ 2019779 w 2229931"/>
                <a:gd name="connsiteY19" fmla="*/ 605287 h 814389"/>
                <a:gd name="connsiteX20" fmla="*/ 1879631 w 2229931"/>
                <a:gd name="connsiteY20" fmla="*/ 633140 h 814389"/>
                <a:gd name="connsiteX21" fmla="*/ 1800264 w 2229931"/>
                <a:gd name="connsiteY21" fmla="*/ 514389 h 814389"/>
                <a:gd name="connsiteX22" fmla="*/ 1928891 w 2229931"/>
                <a:gd name="connsiteY22" fmla="*/ 385763 h 814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29931" h="814389">
                  <a:moveTo>
                    <a:pt x="1928891" y="814388"/>
                  </a:moveTo>
                  <a:cubicBezTo>
                    <a:pt x="2017790" y="814691"/>
                    <a:pt x="2102251" y="775542"/>
                    <a:pt x="2159506" y="707501"/>
                  </a:cubicBezTo>
                  <a:cubicBezTo>
                    <a:pt x="2216721" y="639459"/>
                    <a:pt x="2240832" y="549522"/>
                    <a:pt x="2225333" y="461994"/>
                  </a:cubicBezTo>
                  <a:cubicBezTo>
                    <a:pt x="2209795" y="374437"/>
                    <a:pt x="2156253" y="298274"/>
                    <a:pt x="2079140" y="254069"/>
                  </a:cubicBezTo>
                  <a:cubicBezTo>
                    <a:pt x="2001987" y="209825"/>
                    <a:pt x="1909218" y="202095"/>
                    <a:pt x="1825835" y="232947"/>
                  </a:cubicBezTo>
                  <a:lnTo>
                    <a:pt x="1642785" y="28549"/>
                  </a:lnTo>
                  <a:lnTo>
                    <a:pt x="1642785" y="28510"/>
                  </a:lnTo>
                  <a:cubicBezTo>
                    <a:pt x="1626522" y="10365"/>
                    <a:pt x="1603293" y="0"/>
                    <a:pt x="1578908" y="0"/>
                  </a:cubicBezTo>
                  <a:lnTo>
                    <a:pt x="85725" y="0"/>
                  </a:lnTo>
                  <a:cubicBezTo>
                    <a:pt x="38385" y="0"/>
                    <a:pt x="0" y="38385"/>
                    <a:pt x="0" y="85725"/>
                  </a:cubicBezTo>
                  <a:cubicBezTo>
                    <a:pt x="0" y="133065"/>
                    <a:pt x="38385" y="171450"/>
                    <a:pt x="85725" y="171450"/>
                  </a:cubicBezTo>
                  <a:lnTo>
                    <a:pt x="1540601" y="171450"/>
                  </a:lnTo>
                  <a:lnTo>
                    <a:pt x="1688058" y="336130"/>
                  </a:lnTo>
                  <a:lnTo>
                    <a:pt x="1688097" y="336130"/>
                  </a:lnTo>
                  <a:cubicBezTo>
                    <a:pt x="1643627" y="395863"/>
                    <a:pt x="1623005" y="469998"/>
                    <a:pt x="1630235" y="544124"/>
                  </a:cubicBezTo>
                  <a:cubicBezTo>
                    <a:pt x="1637504" y="618249"/>
                    <a:pt x="1672098" y="686986"/>
                    <a:pt x="1727324" y="736970"/>
                  </a:cubicBezTo>
                  <a:cubicBezTo>
                    <a:pt x="1782551" y="786946"/>
                    <a:pt x="1854423" y="814544"/>
                    <a:pt x="1928891" y="814388"/>
                  </a:cubicBezTo>
                  <a:close/>
                  <a:moveTo>
                    <a:pt x="1928891" y="385763"/>
                  </a:moveTo>
                  <a:cubicBezTo>
                    <a:pt x="1980865" y="385763"/>
                    <a:pt x="2027744" y="417104"/>
                    <a:pt x="2047642" y="465139"/>
                  </a:cubicBezTo>
                  <a:cubicBezTo>
                    <a:pt x="2067540" y="513204"/>
                    <a:pt x="2056558" y="568508"/>
                    <a:pt x="2019779" y="605287"/>
                  </a:cubicBezTo>
                  <a:cubicBezTo>
                    <a:pt x="1983001" y="642065"/>
                    <a:pt x="1927705" y="653048"/>
                    <a:pt x="1879631" y="633140"/>
                  </a:cubicBezTo>
                  <a:cubicBezTo>
                    <a:pt x="1831605" y="613242"/>
                    <a:pt x="1800264" y="566363"/>
                    <a:pt x="1800264" y="514389"/>
                  </a:cubicBezTo>
                  <a:cubicBezTo>
                    <a:pt x="1800333" y="443360"/>
                    <a:pt x="1857862" y="385841"/>
                    <a:pt x="1928891" y="385763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id="{DE1202CC-A3D9-4B71-99C9-02493CD06882}"/>
                </a:ext>
              </a:extLst>
            </p:cNvPr>
            <p:cNvSpPr/>
            <p:nvPr/>
          </p:nvSpPr>
          <p:spPr>
            <a:xfrm>
              <a:off x="12766472" y="6903648"/>
              <a:ext cx="176266" cy="192255"/>
            </a:xfrm>
            <a:custGeom>
              <a:avLst/>
              <a:gdLst>
                <a:gd name="connsiteX0" fmla="*/ 109069 w 176266"/>
                <a:gd name="connsiteY0" fmla="*/ 2027 h 192255"/>
                <a:gd name="connsiteX1" fmla="*/ 6807 w 176266"/>
                <a:gd name="connsiteY1" fmla="*/ 67197 h 192255"/>
                <a:gd name="connsiteX2" fmla="*/ 2290 w 176266"/>
                <a:gd name="connsiteY2" fmla="*/ 87027 h 192255"/>
                <a:gd name="connsiteX3" fmla="*/ 2251 w 176266"/>
                <a:gd name="connsiteY3" fmla="*/ 87027 h 192255"/>
                <a:gd name="connsiteX4" fmla="*/ 66168 w 176266"/>
                <a:gd name="connsiteY4" fmla="*/ 189975 h 192255"/>
                <a:gd name="connsiteX5" fmla="*/ 169194 w 176266"/>
                <a:gd name="connsiteY5" fmla="*/ 126216 h 192255"/>
                <a:gd name="connsiteX6" fmla="*/ 174201 w 176266"/>
                <a:gd name="connsiteY6" fmla="*/ 104290 h 192255"/>
                <a:gd name="connsiteX7" fmla="*/ 174239 w 176266"/>
                <a:gd name="connsiteY7" fmla="*/ 104290 h 192255"/>
                <a:gd name="connsiteX8" fmla="*/ 109069 w 176266"/>
                <a:gd name="connsiteY8" fmla="*/ 2027 h 192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6266" h="192255">
                  <a:moveTo>
                    <a:pt x="109069" y="2027"/>
                  </a:moveTo>
                  <a:cubicBezTo>
                    <a:pt x="62836" y="-8152"/>
                    <a:pt x="17103" y="21004"/>
                    <a:pt x="6807" y="67197"/>
                  </a:cubicBezTo>
                  <a:lnTo>
                    <a:pt x="2290" y="87027"/>
                  </a:lnTo>
                  <a:lnTo>
                    <a:pt x="2251" y="87027"/>
                  </a:lnTo>
                  <a:cubicBezTo>
                    <a:pt x="-8467" y="133103"/>
                    <a:pt x="20121" y="179140"/>
                    <a:pt x="66168" y="189975"/>
                  </a:cubicBezTo>
                  <a:cubicBezTo>
                    <a:pt x="112204" y="200762"/>
                    <a:pt x="158319" y="172252"/>
                    <a:pt x="169194" y="126216"/>
                  </a:cubicBezTo>
                  <a:lnTo>
                    <a:pt x="174201" y="104290"/>
                  </a:lnTo>
                  <a:lnTo>
                    <a:pt x="174239" y="104290"/>
                  </a:lnTo>
                  <a:cubicBezTo>
                    <a:pt x="184419" y="58057"/>
                    <a:pt x="155263" y="12284"/>
                    <a:pt x="109069" y="2027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" name="Freeform: Shape 267">
              <a:extLst>
                <a:ext uri="{FF2B5EF4-FFF2-40B4-BE49-F238E27FC236}">
                  <a16:creationId xmlns:a16="http://schemas.microsoft.com/office/drawing/2014/main" id="{770B5BA8-C4AE-46B1-97BE-E06A85BAEC44}"/>
                </a:ext>
              </a:extLst>
            </p:cNvPr>
            <p:cNvSpPr/>
            <p:nvPr/>
          </p:nvSpPr>
          <p:spPr>
            <a:xfrm>
              <a:off x="11717629" y="8470131"/>
              <a:ext cx="206450" cy="195814"/>
            </a:xfrm>
            <a:custGeom>
              <a:avLst/>
              <a:gdLst>
                <a:gd name="connsiteX0" fmla="*/ 69842 w 206450"/>
                <a:gd name="connsiteY0" fmla="*/ 16509 h 195814"/>
                <a:gd name="connsiteX1" fmla="*/ 36199 w 206450"/>
                <a:gd name="connsiteY1" fmla="*/ 40815 h 195814"/>
                <a:gd name="connsiteX2" fmla="*/ 36159 w 206450"/>
                <a:gd name="connsiteY2" fmla="*/ 40845 h 195814"/>
                <a:gd name="connsiteX3" fmla="*/ 1223 w 206450"/>
                <a:gd name="connsiteY3" fmla="*/ 96414 h 195814"/>
                <a:gd name="connsiteX4" fmla="*/ 15840 w 206450"/>
                <a:gd name="connsiteY4" fmla="*/ 160409 h 195814"/>
                <a:gd name="connsiteX5" fmla="*/ 135512 w 206450"/>
                <a:gd name="connsiteY5" fmla="*/ 181071 h 195814"/>
                <a:gd name="connsiteX6" fmla="*/ 171605 w 206450"/>
                <a:gd name="connsiteY6" fmla="*/ 155089 h 195814"/>
                <a:gd name="connsiteX7" fmla="*/ 171566 w 206450"/>
                <a:gd name="connsiteY7" fmla="*/ 155089 h 195814"/>
                <a:gd name="connsiteX8" fmla="*/ 189779 w 206450"/>
                <a:gd name="connsiteY8" fmla="*/ 35074 h 195814"/>
                <a:gd name="connsiteX9" fmla="*/ 69842 w 206450"/>
                <a:gd name="connsiteY9" fmla="*/ 16509 h 195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6450" h="195814">
                  <a:moveTo>
                    <a:pt x="69842" y="16509"/>
                  </a:moveTo>
                  <a:cubicBezTo>
                    <a:pt x="58703" y="24660"/>
                    <a:pt x="47494" y="32772"/>
                    <a:pt x="36199" y="40815"/>
                  </a:cubicBezTo>
                  <a:lnTo>
                    <a:pt x="36159" y="40845"/>
                  </a:lnTo>
                  <a:cubicBezTo>
                    <a:pt x="17603" y="53973"/>
                    <a:pt x="5014" y="73988"/>
                    <a:pt x="1223" y="96414"/>
                  </a:cubicBezTo>
                  <a:cubicBezTo>
                    <a:pt x="-2608" y="118840"/>
                    <a:pt x="2643" y="141844"/>
                    <a:pt x="15840" y="160409"/>
                  </a:cubicBezTo>
                  <a:cubicBezTo>
                    <a:pt x="43928" y="197912"/>
                    <a:pt x="96441" y="206975"/>
                    <a:pt x="135512" y="181071"/>
                  </a:cubicBezTo>
                  <a:cubicBezTo>
                    <a:pt x="147651" y="172538"/>
                    <a:pt x="159662" y="163809"/>
                    <a:pt x="171605" y="155089"/>
                  </a:cubicBezTo>
                  <a:lnTo>
                    <a:pt x="171566" y="155089"/>
                  </a:lnTo>
                  <a:cubicBezTo>
                    <a:pt x="209686" y="126923"/>
                    <a:pt x="217798" y="73264"/>
                    <a:pt x="189779" y="35074"/>
                  </a:cubicBezTo>
                  <a:cubicBezTo>
                    <a:pt x="161729" y="-3085"/>
                    <a:pt x="108080" y="-11394"/>
                    <a:pt x="69842" y="16509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9" name="Freeform: Shape 268">
              <a:extLst>
                <a:ext uri="{FF2B5EF4-FFF2-40B4-BE49-F238E27FC236}">
                  <a16:creationId xmlns:a16="http://schemas.microsoft.com/office/drawing/2014/main" id="{C30B2EB1-1225-45AB-B8EE-17AA2D067153}"/>
                </a:ext>
              </a:extLst>
            </p:cNvPr>
            <p:cNvSpPr/>
            <p:nvPr/>
          </p:nvSpPr>
          <p:spPr>
            <a:xfrm>
              <a:off x="12015212" y="8219706"/>
              <a:ext cx="202172" cy="201433"/>
            </a:xfrm>
            <a:custGeom>
              <a:avLst/>
              <a:gdLst>
                <a:gd name="connsiteX0" fmla="*/ 56081 w 202172"/>
                <a:gd name="connsiteY0" fmla="*/ 24846 h 201433"/>
                <a:gd name="connsiteX1" fmla="*/ 26347 w 202172"/>
                <a:gd name="connsiteY1" fmla="*/ 53816 h 201433"/>
                <a:gd name="connsiteX2" fmla="*/ 26386 w 202172"/>
                <a:gd name="connsiteY2" fmla="*/ 53816 h 201433"/>
                <a:gd name="connsiteX3" fmla="*/ 23859 w 202172"/>
                <a:gd name="connsiteY3" fmla="*/ 175056 h 201433"/>
                <a:gd name="connsiteX4" fmla="*/ 145098 w 202172"/>
                <a:gd name="connsiteY4" fmla="*/ 177545 h 201433"/>
                <a:gd name="connsiteX5" fmla="*/ 176821 w 202172"/>
                <a:gd name="connsiteY5" fmla="*/ 146586 h 201433"/>
                <a:gd name="connsiteX6" fmla="*/ 177321 w 202172"/>
                <a:gd name="connsiteY6" fmla="*/ 25385 h 201433"/>
                <a:gd name="connsiteX7" fmla="*/ 56081 w 202172"/>
                <a:gd name="connsiteY7" fmla="*/ 24846 h 201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2172" h="201433">
                  <a:moveTo>
                    <a:pt x="56081" y="24846"/>
                  </a:moveTo>
                  <a:cubicBezTo>
                    <a:pt x="46245" y="34604"/>
                    <a:pt x="36330" y="44245"/>
                    <a:pt x="26347" y="53816"/>
                  </a:cubicBezTo>
                  <a:lnTo>
                    <a:pt x="26386" y="53816"/>
                  </a:lnTo>
                  <a:cubicBezTo>
                    <a:pt x="-7796" y="86617"/>
                    <a:pt x="-8903" y="140884"/>
                    <a:pt x="23859" y="175056"/>
                  </a:cubicBezTo>
                  <a:cubicBezTo>
                    <a:pt x="56659" y="209229"/>
                    <a:pt x="110926" y="210346"/>
                    <a:pt x="145098" y="177545"/>
                  </a:cubicBezTo>
                  <a:cubicBezTo>
                    <a:pt x="155738" y="167326"/>
                    <a:pt x="166299" y="156990"/>
                    <a:pt x="176821" y="146586"/>
                  </a:cubicBezTo>
                  <a:cubicBezTo>
                    <a:pt x="210425" y="113246"/>
                    <a:pt x="210651" y="58980"/>
                    <a:pt x="177321" y="25385"/>
                  </a:cubicBezTo>
                  <a:cubicBezTo>
                    <a:pt x="143991" y="-8258"/>
                    <a:pt x="89725" y="-8483"/>
                    <a:pt x="56081" y="24846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0" name="Freeform: Shape 269">
              <a:extLst>
                <a:ext uri="{FF2B5EF4-FFF2-40B4-BE49-F238E27FC236}">
                  <a16:creationId xmlns:a16="http://schemas.microsoft.com/office/drawing/2014/main" id="{B394F9CB-5FDF-4C45-A0CC-DB68BB0F31A1}"/>
                </a:ext>
              </a:extLst>
            </p:cNvPr>
            <p:cNvSpPr/>
            <p:nvPr/>
          </p:nvSpPr>
          <p:spPr>
            <a:xfrm>
              <a:off x="12652494" y="7253152"/>
              <a:ext cx="186768" cy="211699"/>
            </a:xfrm>
            <a:custGeom>
              <a:avLst/>
              <a:gdLst>
                <a:gd name="connsiteX0" fmla="*/ 130759 w 186768"/>
                <a:gd name="connsiteY0" fmla="*/ 5318 h 211699"/>
                <a:gd name="connsiteX1" fmla="*/ 65206 w 186768"/>
                <a:gd name="connsiteY1" fmla="*/ 7845 h 211699"/>
                <a:gd name="connsiteX2" fmla="*/ 20619 w 186768"/>
                <a:gd name="connsiteY2" fmla="*/ 55989 h 211699"/>
                <a:gd name="connsiteX3" fmla="*/ 5845 w 186768"/>
                <a:gd name="connsiteY3" fmla="*/ 94873 h 211699"/>
                <a:gd name="connsiteX4" fmla="*/ 54713 w 186768"/>
                <a:gd name="connsiteY4" fmla="*/ 205855 h 211699"/>
                <a:gd name="connsiteX5" fmla="*/ 165656 w 186768"/>
                <a:gd name="connsiteY5" fmla="*/ 156978 h 211699"/>
                <a:gd name="connsiteX6" fmla="*/ 181429 w 186768"/>
                <a:gd name="connsiteY6" fmla="*/ 115418 h 211699"/>
                <a:gd name="connsiteX7" fmla="*/ 130759 w 186768"/>
                <a:gd name="connsiteY7" fmla="*/ 5318 h 211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6768" h="211699">
                  <a:moveTo>
                    <a:pt x="130759" y="5318"/>
                  </a:moveTo>
                  <a:cubicBezTo>
                    <a:pt x="109440" y="-2569"/>
                    <a:pt x="85829" y="-1648"/>
                    <a:pt x="65206" y="7845"/>
                  </a:cubicBezTo>
                  <a:cubicBezTo>
                    <a:pt x="44534" y="17339"/>
                    <a:pt x="28506" y="34670"/>
                    <a:pt x="20619" y="55989"/>
                  </a:cubicBezTo>
                  <a:cubicBezTo>
                    <a:pt x="15799" y="68999"/>
                    <a:pt x="10861" y="81971"/>
                    <a:pt x="5845" y="94873"/>
                  </a:cubicBezTo>
                  <a:cubicBezTo>
                    <a:pt x="-11300" y="139029"/>
                    <a:pt x="10547" y="188710"/>
                    <a:pt x="54713" y="205855"/>
                  </a:cubicBezTo>
                  <a:cubicBezTo>
                    <a:pt x="98840" y="223000"/>
                    <a:pt x="148521" y="201143"/>
                    <a:pt x="165656" y="156978"/>
                  </a:cubicBezTo>
                  <a:cubicBezTo>
                    <a:pt x="171015" y="143164"/>
                    <a:pt x="176296" y="129350"/>
                    <a:pt x="181429" y="115418"/>
                  </a:cubicBezTo>
                  <a:cubicBezTo>
                    <a:pt x="197839" y="71027"/>
                    <a:pt x="175149" y="21738"/>
                    <a:pt x="130759" y="5318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1" name="Freeform: Shape 270">
              <a:extLst>
                <a:ext uri="{FF2B5EF4-FFF2-40B4-BE49-F238E27FC236}">
                  <a16:creationId xmlns:a16="http://schemas.microsoft.com/office/drawing/2014/main" id="{2A90C7D7-9BAF-48E0-A5CF-E5E3BF7B3E6B}"/>
                </a:ext>
              </a:extLst>
            </p:cNvPr>
            <p:cNvSpPr/>
            <p:nvPr/>
          </p:nvSpPr>
          <p:spPr>
            <a:xfrm>
              <a:off x="12487087" y="7604300"/>
              <a:ext cx="192352" cy="209029"/>
            </a:xfrm>
            <a:custGeom>
              <a:avLst/>
              <a:gdLst>
                <a:gd name="connsiteX0" fmla="*/ 147640 w 192352"/>
                <a:gd name="connsiteY0" fmla="*/ 10492 h 209029"/>
                <a:gd name="connsiteX1" fmla="*/ 82391 w 192352"/>
                <a:gd name="connsiteY1" fmla="*/ 3487 h 209029"/>
                <a:gd name="connsiteX2" fmla="*/ 31377 w 192352"/>
                <a:gd name="connsiteY2" fmla="*/ 44743 h 209029"/>
                <a:gd name="connsiteX3" fmla="*/ 11244 w 192352"/>
                <a:gd name="connsiteY3" fmla="*/ 80904 h 209029"/>
                <a:gd name="connsiteX4" fmla="*/ 43350 w 192352"/>
                <a:gd name="connsiteY4" fmla="*/ 197784 h 209029"/>
                <a:gd name="connsiteX5" fmla="*/ 160230 w 192352"/>
                <a:gd name="connsiteY5" fmla="*/ 165718 h 209029"/>
                <a:gd name="connsiteX6" fmla="*/ 181852 w 192352"/>
                <a:gd name="connsiteY6" fmla="*/ 126794 h 209029"/>
                <a:gd name="connsiteX7" fmla="*/ 181891 w 192352"/>
                <a:gd name="connsiteY7" fmla="*/ 126754 h 209029"/>
                <a:gd name="connsiteX8" fmla="*/ 188857 w 192352"/>
                <a:gd name="connsiteY8" fmla="*/ 61545 h 209029"/>
                <a:gd name="connsiteX9" fmla="*/ 147640 w 192352"/>
                <a:gd name="connsiteY9" fmla="*/ 10492 h 209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2352" h="209029">
                  <a:moveTo>
                    <a:pt x="147640" y="10492"/>
                  </a:moveTo>
                  <a:cubicBezTo>
                    <a:pt x="127703" y="-413"/>
                    <a:pt x="104200" y="-2940"/>
                    <a:pt x="82391" y="3487"/>
                  </a:cubicBezTo>
                  <a:cubicBezTo>
                    <a:pt x="60573" y="9914"/>
                    <a:pt x="42243" y="24766"/>
                    <a:pt x="31377" y="44743"/>
                  </a:cubicBezTo>
                  <a:cubicBezTo>
                    <a:pt x="24755" y="56871"/>
                    <a:pt x="18053" y="68932"/>
                    <a:pt x="11244" y="80904"/>
                  </a:cubicBezTo>
                  <a:cubicBezTo>
                    <a:pt x="-12180" y="122052"/>
                    <a:pt x="2173" y="174369"/>
                    <a:pt x="43350" y="197784"/>
                  </a:cubicBezTo>
                  <a:cubicBezTo>
                    <a:pt x="84498" y="221209"/>
                    <a:pt x="136844" y="206856"/>
                    <a:pt x="160230" y="165718"/>
                  </a:cubicBezTo>
                  <a:cubicBezTo>
                    <a:pt x="167538" y="152825"/>
                    <a:pt x="174778" y="139843"/>
                    <a:pt x="181852" y="126794"/>
                  </a:cubicBezTo>
                  <a:lnTo>
                    <a:pt x="181891" y="126754"/>
                  </a:lnTo>
                  <a:cubicBezTo>
                    <a:pt x="192766" y="106817"/>
                    <a:pt x="195294" y="83363"/>
                    <a:pt x="188857" y="61545"/>
                  </a:cubicBezTo>
                  <a:cubicBezTo>
                    <a:pt x="182430" y="39736"/>
                    <a:pt x="167617" y="21367"/>
                    <a:pt x="147640" y="10492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2" name="Freeform: Shape 271">
              <a:extLst>
                <a:ext uri="{FF2B5EF4-FFF2-40B4-BE49-F238E27FC236}">
                  <a16:creationId xmlns:a16="http://schemas.microsoft.com/office/drawing/2014/main" id="{94D6A7B7-8C37-4AF9-9084-8E68F9429DDE}"/>
                </a:ext>
              </a:extLst>
            </p:cNvPr>
            <p:cNvSpPr/>
            <p:nvPr/>
          </p:nvSpPr>
          <p:spPr>
            <a:xfrm>
              <a:off x="12273254" y="7928883"/>
              <a:ext cx="197454" cy="205536"/>
            </a:xfrm>
            <a:custGeom>
              <a:avLst/>
              <a:gdLst>
                <a:gd name="connsiteX0" fmla="*/ 163081 w 197454"/>
                <a:gd name="connsiteY0" fmla="*/ 17052 h 205536"/>
                <a:gd name="connsiteX1" fmla="*/ 43066 w 197454"/>
                <a:gd name="connsiteY1" fmla="*/ 34354 h 205536"/>
                <a:gd name="connsiteX2" fmla="*/ 17996 w 197454"/>
                <a:gd name="connsiteY2" fmla="*/ 67262 h 205536"/>
                <a:gd name="connsiteX3" fmla="*/ 33112 w 197454"/>
                <a:gd name="connsiteY3" fmla="*/ 187473 h 205536"/>
                <a:gd name="connsiteX4" fmla="*/ 153353 w 197454"/>
                <a:gd name="connsiteY4" fmla="*/ 172513 h 205536"/>
                <a:gd name="connsiteX5" fmla="*/ 180334 w 197454"/>
                <a:gd name="connsiteY5" fmla="*/ 137106 h 205536"/>
                <a:gd name="connsiteX6" fmla="*/ 180373 w 197454"/>
                <a:gd name="connsiteY6" fmla="*/ 137067 h 205536"/>
                <a:gd name="connsiteX7" fmla="*/ 163081 w 197454"/>
                <a:gd name="connsiteY7" fmla="*/ 17052 h 205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7454" h="205536">
                  <a:moveTo>
                    <a:pt x="163081" y="17052"/>
                  </a:moveTo>
                  <a:cubicBezTo>
                    <a:pt x="125157" y="-11272"/>
                    <a:pt x="71458" y="-3503"/>
                    <a:pt x="43066" y="34354"/>
                  </a:cubicBezTo>
                  <a:cubicBezTo>
                    <a:pt x="34837" y="45415"/>
                    <a:pt x="26460" y="56358"/>
                    <a:pt x="17996" y="67262"/>
                  </a:cubicBezTo>
                  <a:cubicBezTo>
                    <a:pt x="-11004" y="104648"/>
                    <a:pt x="-4235" y="158464"/>
                    <a:pt x="33112" y="187473"/>
                  </a:cubicBezTo>
                  <a:cubicBezTo>
                    <a:pt x="70469" y="216522"/>
                    <a:pt x="124275" y="209821"/>
                    <a:pt x="153353" y="172513"/>
                  </a:cubicBezTo>
                  <a:cubicBezTo>
                    <a:pt x="162425" y="160796"/>
                    <a:pt x="171419" y="148971"/>
                    <a:pt x="180334" y="137106"/>
                  </a:cubicBezTo>
                  <a:lnTo>
                    <a:pt x="180373" y="137067"/>
                  </a:lnTo>
                  <a:cubicBezTo>
                    <a:pt x="208736" y="99142"/>
                    <a:pt x="200967" y="45454"/>
                    <a:pt x="163081" y="17052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3" name="Freeform: Shape 272">
              <a:extLst>
                <a:ext uri="{FF2B5EF4-FFF2-40B4-BE49-F238E27FC236}">
                  <a16:creationId xmlns:a16="http://schemas.microsoft.com/office/drawing/2014/main" id="{6ACC9E7B-E100-48B6-AC58-0CCBB6DDE03D}"/>
                </a:ext>
              </a:extLst>
            </p:cNvPr>
            <p:cNvSpPr/>
            <p:nvPr/>
          </p:nvSpPr>
          <p:spPr>
            <a:xfrm>
              <a:off x="8401068" y="4433488"/>
              <a:ext cx="201074" cy="202958"/>
            </a:xfrm>
            <a:custGeom>
              <a:avLst/>
              <a:gdLst>
                <a:gd name="connsiteX0" fmla="*/ 148740 w 201074"/>
                <a:gd name="connsiteY0" fmla="*/ 175374 h 202958"/>
                <a:gd name="connsiteX1" fmla="*/ 177172 w 201074"/>
                <a:gd name="connsiteY1" fmla="*/ 145141 h 202958"/>
                <a:gd name="connsiteX2" fmla="*/ 177172 w 201074"/>
                <a:gd name="connsiteY2" fmla="*/ 145179 h 202958"/>
                <a:gd name="connsiteX3" fmla="*/ 201057 w 201074"/>
                <a:gd name="connsiteY3" fmla="*/ 83985 h 202958"/>
                <a:gd name="connsiteX4" fmla="*/ 174644 w 201074"/>
                <a:gd name="connsiteY4" fmla="*/ 23825 h 202958"/>
                <a:gd name="connsiteX5" fmla="*/ 113412 w 201074"/>
                <a:gd name="connsiteY5" fmla="*/ 21 h 202958"/>
                <a:gd name="connsiteX6" fmla="*/ 53296 w 201074"/>
                <a:gd name="connsiteY6" fmla="*/ 26503 h 202958"/>
                <a:gd name="connsiteX7" fmla="*/ 22906 w 201074"/>
                <a:gd name="connsiteY7" fmla="*/ 58842 h 202958"/>
                <a:gd name="connsiteX8" fmla="*/ 59 w 201074"/>
                <a:gd name="connsiteY8" fmla="*/ 120419 h 202958"/>
                <a:gd name="connsiteX9" fmla="*/ 27461 w 201074"/>
                <a:gd name="connsiteY9" fmla="*/ 180120 h 202958"/>
                <a:gd name="connsiteX10" fmla="*/ 89076 w 201074"/>
                <a:gd name="connsiteY10" fmla="*/ 202894 h 202958"/>
                <a:gd name="connsiteX11" fmla="*/ 148740 w 201074"/>
                <a:gd name="connsiteY11" fmla="*/ 175375 h 202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1074" h="202958">
                  <a:moveTo>
                    <a:pt x="148740" y="175374"/>
                  </a:moveTo>
                  <a:cubicBezTo>
                    <a:pt x="158155" y="165232"/>
                    <a:pt x="167610" y="155129"/>
                    <a:pt x="177172" y="145141"/>
                  </a:cubicBezTo>
                  <a:lnTo>
                    <a:pt x="177172" y="145179"/>
                  </a:lnTo>
                  <a:cubicBezTo>
                    <a:pt x="192945" y="128761"/>
                    <a:pt x="201518" y="106717"/>
                    <a:pt x="201057" y="83985"/>
                  </a:cubicBezTo>
                  <a:cubicBezTo>
                    <a:pt x="200597" y="61214"/>
                    <a:pt x="191064" y="39592"/>
                    <a:pt x="174644" y="23825"/>
                  </a:cubicBezTo>
                  <a:cubicBezTo>
                    <a:pt x="158194" y="8095"/>
                    <a:pt x="136190" y="-477"/>
                    <a:pt x="113412" y="21"/>
                  </a:cubicBezTo>
                  <a:cubicBezTo>
                    <a:pt x="90682" y="518"/>
                    <a:pt x="69021" y="10047"/>
                    <a:pt x="53296" y="26503"/>
                  </a:cubicBezTo>
                  <a:cubicBezTo>
                    <a:pt x="43078" y="37180"/>
                    <a:pt x="32938" y="47973"/>
                    <a:pt x="22906" y="58842"/>
                  </a:cubicBezTo>
                  <a:cubicBezTo>
                    <a:pt x="7446" y="75527"/>
                    <a:pt x="-784" y="97685"/>
                    <a:pt x="59" y="120419"/>
                  </a:cubicBezTo>
                  <a:cubicBezTo>
                    <a:pt x="901" y="143189"/>
                    <a:pt x="10777" y="164659"/>
                    <a:pt x="27461" y="180120"/>
                  </a:cubicBezTo>
                  <a:cubicBezTo>
                    <a:pt x="44185" y="195585"/>
                    <a:pt x="66346" y="203776"/>
                    <a:pt x="89076" y="202894"/>
                  </a:cubicBezTo>
                  <a:cubicBezTo>
                    <a:pt x="111805" y="202012"/>
                    <a:pt x="133280" y="192097"/>
                    <a:pt x="148740" y="175375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4" name="Freeform: Shape 273">
              <a:extLst>
                <a:ext uri="{FF2B5EF4-FFF2-40B4-BE49-F238E27FC236}">
                  <a16:creationId xmlns:a16="http://schemas.microsoft.com/office/drawing/2014/main" id="{7F4CB233-F8BD-45A6-A616-94B1DBF6E9A9}"/>
                </a:ext>
              </a:extLst>
            </p:cNvPr>
            <p:cNvSpPr/>
            <p:nvPr/>
          </p:nvSpPr>
          <p:spPr>
            <a:xfrm>
              <a:off x="7965591" y="5061467"/>
              <a:ext cx="190762" cy="209747"/>
            </a:xfrm>
            <a:custGeom>
              <a:avLst/>
              <a:gdLst>
                <a:gd name="connsiteX0" fmla="*/ 48020 w 190762"/>
                <a:gd name="connsiteY0" fmla="*/ 201227 h 209747"/>
                <a:gd name="connsiteX1" fmla="*/ 162754 w 190762"/>
                <a:gd name="connsiteY1" fmla="*/ 161960 h 209747"/>
                <a:gd name="connsiteX2" fmla="*/ 181349 w 190762"/>
                <a:gd name="connsiteY2" fmla="*/ 124838 h 209747"/>
                <a:gd name="connsiteX3" fmla="*/ 181310 w 190762"/>
                <a:gd name="connsiteY3" fmla="*/ 124838 h 209747"/>
                <a:gd name="connsiteX4" fmla="*/ 144120 w 190762"/>
                <a:gd name="connsiteY4" fmla="*/ 9457 h 209747"/>
                <a:gd name="connsiteX5" fmla="*/ 28739 w 190762"/>
                <a:gd name="connsiteY5" fmla="*/ 46579 h 209747"/>
                <a:gd name="connsiteX6" fmla="*/ 8758 w 190762"/>
                <a:gd name="connsiteY6" fmla="*/ 86424 h 209747"/>
                <a:gd name="connsiteX7" fmla="*/ 8758 w 190762"/>
                <a:gd name="connsiteY7" fmla="*/ 86463 h 209747"/>
                <a:gd name="connsiteX8" fmla="*/ 48020 w 190762"/>
                <a:gd name="connsiteY8" fmla="*/ 201236 h 209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762" h="209747">
                  <a:moveTo>
                    <a:pt x="48020" y="201227"/>
                  </a:moveTo>
                  <a:cubicBezTo>
                    <a:pt x="90579" y="221624"/>
                    <a:pt x="141631" y="204176"/>
                    <a:pt x="162754" y="161960"/>
                  </a:cubicBezTo>
                  <a:cubicBezTo>
                    <a:pt x="168838" y="149527"/>
                    <a:pt x="175040" y="137163"/>
                    <a:pt x="181349" y="124838"/>
                  </a:cubicBezTo>
                  <a:lnTo>
                    <a:pt x="181310" y="124838"/>
                  </a:lnTo>
                  <a:cubicBezTo>
                    <a:pt x="202903" y="82701"/>
                    <a:pt x="186248" y="31040"/>
                    <a:pt x="144120" y="9457"/>
                  </a:cubicBezTo>
                  <a:cubicBezTo>
                    <a:pt x="102022" y="-12126"/>
                    <a:pt x="50351" y="4480"/>
                    <a:pt x="28739" y="46579"/>
                  </a:cubicBezTo>
                  <a:cubicBezTo>
                    <a:pt x="21959" y="59824"/>
                    <a:pt x="15302" y="73100"/>
                    <a:pt x="8758" y="86424"/>
                  </a:cubicBezTo>
                  <a:lnTo>
                    <a:pt x="8758" y="86463"/>
                  </a:lnTo>
                  <a:cubicBezTo>
                    <a:pt x="-12061" y="128973"/>
                    <a:pt x="5505" y="180368"/>
                    <a:pt x="48020" y="201236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id="{2BBD8712-23A4-40BC-BA59-8AFD079EED75}"/>
                </a:ext>
              </a:extLst>
            </p:cNvPr>
            <p:cNvSpPr/>
            <p:nvPr/>
          </p:nvSpPr>
          <p:spPr>
            <a:xfrm>
              <a:off x="9716405" y="3693334"/>
              <a:ext cx="213510" cy="180296"/>
            </a:xfrm>
            <a:custGeom>
              <a:avLst/>
              <a:gdLst>
                <a:gd name="connsiteX0" fmla="*/ 104485 w 213510"/>
                <a:gd name="connsiteY0" fmla="*/ 178411 h 180296"/>
                <a:gd name="connsiteX1" fmla="*/ 144937 w 213510"/>
                <a:gd name="connsiteY1" fmla="*/ 169800 h 180296"/>
                <a:gd name="connsiteX2" fmla="*/ 144898 w 213510"/>
                <a:gd name="connsiteY2" fmla="*/ 169800 h 180296"/>
                <a:gd name="connsiteX3" fmla="*/ 211754 w 213510"/>
                <a:gd name="connsiteY3" fmla="*/ 68576 h 180296"/>
                <a:gd name="connsiteX4" fmla="*/ 110530 w 213510"/>
                <a:gd name="connsiteY4" fmla="*/ 1756 h 180296"/>
                <a:gd name="connsiteX5" fmla="*/ 67060 w 213510"/>
                <a:gd name="connsiteY5" fmla="*/ 11094 h 180296"/>
                <a:gd name="connsiteX6" fmla="*/ 13362 w 213510"/>
                <a:gd name="connsiteY6" fmla="*/ 48829 h 180296"/>
                <a:gd name="connsiteX7" fmla="*/ 2075 w 213510"/>
                <a:gd name="connsiteY7" fmla="*/ 113467 h 180296"/>
                <a:gd name="connsiteX8" fmla="*/ 104485 w 213510"/>
                <a:gd name="connsiteY8" fmla="*/ 178412 h 180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510" h="180296">
                  <a:moveTo>
                    <a:pt x="104485" y="178411"/>
                  </a:moveTo>
                  <a:cubicBezTo>
                    <a:pt x="117917" y="175426"/>
                    <a:pt x="131388" y="172555"/>
                    <a:pt x="144937" y="169800"/>
                  </a:cubicBezTo>
                  <a:lnTo>
                    <a:pt x="144898" y="169800"/>
                  </a:lnTo>
                  <a:cubicBezTo>
                    <a:pt x="191317" y="160309"/>
                    <a:pt x="221247" y="114997"/>
                    <a:pt x="211754" y="68576"/>
                  </a:cubicBezTo>
                  <a:cubicBezTo>
                    <a:pt x="202231" y="22192"/>
                    <a:pt x="156910" y="-7735"/>
                    <a:pt x="110530" y="1756"/>
                  </a:cubicBezTo>
                  <a:cubicBezTo>
                    <a:pt x="95991" y="4741"/>
                    <a:pt x="81521" y="7841"/>
                    <a:pt x="67060" y="11094"/>
                  </a:cubicBezTo>
                  <a:cubicBezTo>
                    <a:pt x="44860" y="16031"/>
                    <a:pt x="25530" y="29617"/>
                    <a:pt x="13362" y="48829"/>
                  </a:cubicBezTo>
                  <a:cubicBezTo>
                    <a:pt x="1155" y="68002"/>
                    <a:pt x="-2901" y="91270"/>
                    <a:pt x="2075" y="113467"/>
                  </a:cubicBezTo>
                  <a:cubicBezTo>
                    <a:pt x="12941" y="159315"/>
                    <a:pt x="58370" y="188132"/>
                    <a:pt x="104485" y="178412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id="{C3EAC3E3-2A98-4AF9-9F61-F3702F8BABF0}"/>
                </a:ext>
              </a:extLst>
            </p:cNvPr>
            <p:cNvSpPr/>
            <p:nvPr/>
          </p:nvSpPr>
          <p:spPr>
            <a:xfrm>
              <a:off x="8683258" y="4175192"/>
              <a:ext cx="204879" cy="197892"/>
            </a:xfrm>
            <a:custGeom>
              <a:avLst/>
              <a:gdLst>
                <a:gd name="connsiteX0" fmla="*/ 139499 w 204879"/>
                <a:gd name="connsiteY0" fmla="*/ 178944 h 197892"/>
                <a:gd name="connsiteX1" fmla="*/ 171986 w 204879"/>
                <a:gd name="connsiteY1" fmla="*/ 153303 h 197892"/>
                <a:gd name="connsiteX2" fmla="*/ 172025 w 204879"/>
                <a:gd name="connsiteY2" fmla="*/ 153265 h 197892"/>
                <a:gd name="connsiteX3" fmla="*/ 186839 w 204879"/>
                <a:gd name="connsiteY3" fmla="*/ 33132 h 197892"/>
                <a:gd name="connsiteX4" fmla="*/ 66784 w 204879"/>
                <a:gd name="connsiteY4" fmla="*/ 17824 h 197892"/>
                <a:gd name="connsiteX5" fmla="*/ 32034 w 204879"/>
                <a:gd name="connsiteY5" fmla="*/ 45340 h 197892"/>
                <a:gd name="connsiteX6" fmla="*/ 31995 w 204879"/>
                <a:gd name="connsiteY6" fmla="*/ 45340 h 197892"/>
                <a:gd name="connsiteX7" fmla="*/ 18945 w 204879"/>
                <a:gd name="connsiteY7" fmla="*/ 165894 h 197892"/>
                <a:gd name="connsiteX8" fmla="*/ 139499 w 204879"/>
                <a:gd name="connsiteY8" fmla="*/ 178944 h 197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4879" h="197892">
                  <a:moveTo>
                    <a:pt x="139499" y="178944"/>
                  </a:moveTo>
                  <a:cubicBezTo>
                    <a:pt x="150256" y="170333"/>
                    <a:pt x="161082" y="161761"/>
                    <a:pt x="171986" y="153303"/>
                  </a:cubicBezTo>
                  <a:lnTo>
                    <a:pt x="172025" y="153265"/>
                  </a:lnTo>
                  <a:cubicBezTo>
                    <a:pt x="209186" y="124141"/>
                    <a:pt x="215809" y="70448"/>
                    <a:pt x="186839" y="33132"/>
                  </a:cubicBezTo>
                  <a:cubicBezTo>
                    <a:pt x="157868" y="-4143"/>
                    <a:pt x="104180" y="-10993"/>
                    <a:pt x="66784" y="17824"/>
                  </a:cubicBezTo>
                  <a:cubicBezTo>
                    <a:pt x="55116" y="26894"/>
                    <a:pt x="43516" y="36041"/>
                    <a:pt x="32034" y="45340"/>
                  </a:cubicBezTo>
                  <a:lnTo>
                    <a:pt x="31995" y="45340"/>
                  </a:lnTo>
                  <a:cubicBezTo>
                    <a:pt x="-4892" y="74999"/>
                    <a:pt x="-10750" y="128999"/>
                    <a:pt x="18945" y="165894"/>
                  </a:cubicBezTo>
                  <a:cubicBezTo>
                    <a:pt x="48650" y="202789"/>
                    <a:pt x="102603" y="208642"/>
                    <a:pt x="139499" y="178944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7" name="Freeform: Shape 276">
              <a:extLst>
                <a:ext uri="{FF2B5EF4-FFF2-40B4-BE49-F238E27FC236}">
                  <a16:creationId xmlns:a16="http://schemas.microsoft.com/office/drawing/2014/main" id="{219A8173-C560-4540-90B8-F548A5098063}"/>
                </a:ext>
              </a:extLst>
            </p:cNvPr>
            <p:cNvSpPr/>
            <p:nvPr/>
          </p:nvSpPr>
          <p:spPr>
            <a:xfrm>
              <a:off x="9347808" y="3799888"/>
              <a:ext cx="211509" cy="186578"/>
            </a:xfrm>
            <a:custGeom>
              <a:avLst/>
              <a:gdLst>
                <a:gd name="connsiteX0" fmla="*/ 117152 w 211509"/>
                <a:gd name="connsiteY0" fmla="*/ 180888 h 186578"/>
                <a:gd name="connsiteX1" fmla="*/ 155655 w 211509"/>
                <a:gd name="connsiteY1" fmla="*/ 166154 h 186578"/>
                <a:gd name="connsiteX2" fmla="*/ 206090 w 211509"/>
                <a:gd name="connsiteY2" fmla="*/ 55819 h 186578"/>
                <a:gd name="connsiteX3" fmla="*/ 95755 w 211509"/>
                <a:gd name="connsiteY3" fmla="*/ 5418 h 186578"/>
                <a:gd name="connsiteX4" fmla="*/ 54382 w 211509"/>
                <a:gd name="connsiteY4" fmla="*/ 21223 h 186578"/>
                <a:gd name="connsiteX5" fmla="*/ 5974 w 211509"/>
                <a:gd name="connsiteY5" fmla="*/ 132441 h 186578"/>
                <a:gd name="connsiteX6" fmla="*/ 117152 w 211509"/>
                <a:gd name="connsiteY6" fmla="*/ 180890 h 186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1509" h="186578">
                  <a:moveTo>
                    <a:pt x="117152" y="180888"/>
                  </a:moveTo>
                  <a:cubicBezTo>
                    <a:pt x="129937" y="175875"/>
                    <a:pt x="142752" y="170938"/>
                    <a:pt x="155655" y="166154"/>
                  </a:cubicBezTo>
                  <a:cubicBezTo>
                    <a:pt x="200046" y="149622"/>
                    <a:pt x="222628" y="100215"/>
                    <a:pt x="206090" y="55819"/>
                  </a:cubicBezTo>
                  <a:cubicBezTo>
                    <a:pt x="189563" y="11464"/>
                    <a:pt x="140156" y="-11115"/>
                    <a:pt x="95755" y="5418"/>
                  </a:cubicBezTo>
                  <a:cubicBezTo>
                    <a:pt x="81902" y="10584"/>
                    <a:pt x="68127" y="15827"/>
                    <a:pt x="54382" y="21223"/>
                  </a:cubicBezTo>
                  <a:cubicBezTo>
                    <a:pt x="10334" y="38559"/>
                    <a:pt x="-11367" y="88349"/>
                    <a:pt x="5974" y="132441"/>
                  </a:cubicBezTo>
                  <a:cubicBezTo>
                    <a:pt x="23726" y="176145"/>
                    <a:pt x="73104" y="197652"/>
                    <a:pt x="117152" y="180890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id="{F6A2F0EA-78D9-4E99-9EC5-A13C7194AFCF}"/>
                </a:ext>
              </a:extLst>
            </p:cNvPr>
            <p:cNvSpPr/>
            <p:nvPr/>
          </p:nvSpPr>
          <p:spPr>
            <a:xfrm>
              <a:off x="7820768" y="5417038"/>
              <a:ext cx="185046" cy="212058"/>
            </a:xfrm>
            <a:custGeom>
              <a:avLst/>
              <a:gdLst>
                <a:gd name="connsiteX0" fmla="*/ 59288 w 185046"/>
                <a:gd name="connsiteY0" fmla="*/ 208052 h 212058"/>
                <a:gd name="connsiteX1" fmla="*/ 167321 w 185046"/>
                <a:gd name="connsiteY1" fmla="*/ 152943 h 212058"/>
                <a:gd name="connsiteX2" fmla="*/ 180449 w 185046"/>
                <a:gd name="connsiteY2" fmla="*/ 113372 h 212058"/>
                <a:gd name="connsiteX3" fmla="*/ 126908 w 185046"/>
                <a:gd name="connsiteY3" fmla="*/ 4605 h 212058"/>
                <a:gd name="connsiteX4" fmla="*/ 18111 w 185046"/>
                <a:gd name="connsiteY4" fmla="*/ 58146 h 212058"/>
                <a:gd name="connsiteX5" fmla="*/ 4180 w 185046"/>
                <a:gd name="connsiteY5" fmla="*/ 100088 h 212058"/>
                <a:gd name="connsiteX6" fmla="*/ 9384 w 185046"/>
                <a:gd name="connsiteY6" fmla="*/ 165493 h 212058"/>
                <a:gd name="connsiteX7" fmla="*/ 59290 w 185046"/>
                <a:gd name="connsiteY7" fmla="*/ 208042 h 212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5046" h="212058">
                  <a:moveTo>
                    <a:pt x="59288" y="208052"/>
                  </a:moveTo>
                  <a:cubicBezTo>
                    <a:pt x="104294" y="222209"/>
                    <a:pt x="152361" y="197677"/>
                    <a:pt x="167321" y="152943"/>
                  </a:cubicBezTo>
                  <a:cubicBezTo>
                    <a:pt x="171603" y="139697"/>
                    <a:pt x="176011" y="126540"/>
                    <a:pt x="180449" y="113372"/>
                  </a:cubicBezTo>
                  <a:cubicBezTo>
                    <a:pt x="195713" y="68560"/>
                    <a:pt x="171720" y="19839"/>
                    <a:pt x="126908" y="4605"/>
                  </a:cubicBezTo>
                  <a:cubicBezTo>
                    <a:pt x="82094" y="-10669"/>
                    <a:pt x="33376" y="13295"/>
                    <a:pt x="18111" y="58146"/>
                  </a:cubicBezTo>
                  <a:cubicBezTo>
                    <a:pt x="13365" y="72038"/>
                    <a:pt x="8697" y="86038"/>
                    <a:pt x="4180" y="100088"/>
                  </a:cubicBezTo>
                  <a:cubicBezTo>
                    <a:pt x="-2823" y="121710"/>
                    <a:pt x="-986" y="145243"/>
                    <a:pt x="9384" y="165493"/>
                  </a:cubicBezTo>
                  <a:cubicBezTo>
                    <a:pt x="19718" y="185734"/>
                    <a:pt x="37667" y="201047"/>
                    <a:pt x="59290" y="208042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34D048D5-5839-4804-9FB5-74E809911E5F}"/>
                </a:ext>
              </a:extLst>
            </p:cNvPr>
            <p:cNvSpPr/>
            <p:nvPr/>
          </p:nvSpPr>
          <p:spPr>
            <a:xfrm>
              <a:off x="9000961" y="3961916"/>
              <a:ext cx="208746" cy="192746"/>
            </a:xfrm>
            <a:custGeom>
              <a:avLst/>
              <a:gdLst>
                <a:gd name="connsiteX0" fmla="*/ 128937 w 208746"/>
                <a:gd name="connsiteY0" fmla="*/ 181082 h 192746"/>
                <a:gd name="connsiteX1" fmla="*/ 164833 w 208746"/>
                <a:gd name="connsiteY1" fmla="*/ 160608 h 192746"/>
                <a:gd name="connsiteX2" fmla="*/ 197820 w 208746"/>
                <a:gd name="connsiteY2" fmla="*/ 43924 h 192746"/>
                <a:gd name="connsiteX3" fmla="*/ 81176 w 208746"/>
                <a:gd name="connsiteY3" fmla="*/ 10897 h 192746"/>
                <a:gd name="connsiteX4" fmla="*/ 42643 w 208746"/>
                <a:gd name="connsiteY4" fmla="*/ 32826 h 192746"/>
                <a:gd name="connsiteX5" fmla="*/ 11645 w 208746"/>
                <a:gd name="connsiteY5" fmla="*/ 150088 h 192746"/>
                <a:gd name="connsiteX6" fmla="*/ 128946 w 208746"/>
                <a:gd name="connsiteY6" fmla="*/ 181087 h 192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8746" h="192746">
                  <a:moveTo>
                    <a:pt x="128937" y="181082"/>
                  </a:moveTo>
                  <a:cubicBezTo>
                    <a:pt x="140840" y="174155"/>
                    <a:pt x="152822" y="167343"/>
                    <a:pt x="164833" y="160608"/>
                  </a:cubicBezTo>
                  <a:cubicBezTo>
                    <a:pt x="206167" y="137492"/>
                    <a:pt x="220941" y="85254"/>
                    <a:pt x="197820" y="43924"/>
                  </a:cubicBezTo>
                  <a:cubicBezTo>
                    <a:pt x="174748" y="2592"/>
                    <a:pt x="122510" y="-12180"/>
                    <a:pt x="81176" y="10897"/>
                  </a:cubicBezTo>
                  <a:cubicBezTo>
                    <a:pt x="68282" y="18092"/>
                    <a:pt x="55419" y="25401"/>
                    <a:pt x="42643" y="32826"/>
                  </a:cubicBezTo>
                  <a:cubicBezTo>
                    <a:pt x="1691" y="56668"/>
                    <a:pt x="-12162" y="109175"/>
                    <a:pt x="11645" y="150088"/>
                  </a:cubicBezTo>
                  <a:cubicBezTo>
                    <a:pt x="35482" y="191037"/>
                    <a:pt x="87994" y="204929"/>
                    <a:pt x="128946" y="181087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0" name="Freeform: Shape 279">
              <a:extLst>
                <a:ext uri="{FF2B5EF4-FFF2-40B4-BE49-F238E27FC236}">
                  <a16:creationId xmlns:a16="http://schemas.microsoft.com/office/drawing/2014/main" id="{7C96825A-4CAB-4958-8118-0935E63B61F2}"/>
                </a:ext>
              </a:extLst>
            </p:cNvPr>
            <p:cNvSpPr/>
            <p:nvPr/>
          </p:nvSpPr>
          <p:spPr>
            <a:xfrm>
              <a:off x="12396877" y="4813441"/>
              <a:ext cx="194786" cy="207658"/>
            </a:xfrm>
            <a:custGeom>
              <a:avLst/>
              <a:gdLst>
                <a:gd name="connsiteX0" fmla="*/ 36519 w 194786"/>
                <a:gd name="connsiteY0" fmla="*/ 167683 h 207658"/>
                <a:gd name="connsiteX1" fmla="*/ 154810 w 194786"/>
                <a:gd name="connsiteY1" fmla="*/ 194399 h 207658"/>
                <a:gd name="connsiteX2" fmla="*/ 181527 w 194786"/>
                <a:gd name="connsiteY2" fmla="*/ 76109 h 207658"/>
                <a:gd name="connsiteX3" fmla="*/ 157602 w 194786"/>
                <a:gd name="connsiteY3" fmla="*/ 38909 h 207658"/>
                <a:gd name="connsiteX4" fmla="*/ 103336 w 194786"/>
                <a:gd name="connsiteY4" fmla="*/ 1817 h 207658"/>
                <a:gd name="connsiteX5" fmla="*/ 38734 w 194786"/>
                <a:gd name="connsiteY5" fmla="*/ 14034 h 207658"/>
                <a:gd name="connsiteX6" fmla="*/ 1769 w 194786"/>
                <a:gd name="connsiteY6" fmla="*/ 68379 h 207658"/>
                <a:gd name="connsiteX7" fmla="*/ 14133 w 194786"/>
                <a:gd name="connsiteY7" fmla="*/ 132932 h 207658"/>
                <a:gd name="connsiteX8" fmla="*/ 36519 w 194786"/>
                <a:gd name="connsiteY8" fmla="*/ 167683 h 207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786" h="207658">
                  <a:moveTo>
                    <a:pt x="36519" y="167683"/>
                  </a:moveTo>
                  <a:cubicBezTo>
                    <a:pt x="61816" y="207714"/>
                    <a:pt x="114779" y="219696"/>
                    <a:pt x="154810" y="194399"/>
                  </a:cubicBezTo>
                  <a:cubicBezTo>
                    <a:pt x="194841" y="169103"/>
                    <a:pt x="206823" y="116130"/>
                    <a:pt x="181527" y="76109"/>
                  </a:cubicBezTo>
                  <a:cubicBezTo>
                    <a:pt x="173601" y="63627"/>
                    <a:pt x="165636" y="51234"/>
                    <a:pt x="157602" y="38909"/>
                  </a:cubicBezTo>
                  <a:cubicBezTo>
                    <a:pt x="145170" y="19814"/>
                    <a:pt x="125654" y="6490"/>
                    <a:pt x="103336" y="1817"/>
                  </a:cubicBezTo>
                  <a:cubicBezTo>
                    <a:pt x="81028" y="-2847"/>
                    <a:pt x="57799" y="1552"/>
                    <a:pt x="38734" y="14034"/>
                  </a:cubicBezTo>
                  <a:cubicBezTo>
                    <a:pt x="19718" y="26506"/>
                    <a:pt x="6403" y="46061"/>
                    <a:pt x="1769" y="68379"/>
                  </a:cubicBezTo>
                  <a:cubicBezTo>
                    <a:pt x="-2826" y="90687"/>
                    <a:pt x="1612" y="113916"/>
                    <a:pt x="14133" y="132932"/>
                  </a:cubicBezTo>
                  <a:cubicBezTo>
                    <a:pt x="21706" y="144493"/>
                    <a:pt x="29171" y="156093"/>
                    <a:pt x="36519" y="167683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1" name="Freeform: Shape 280">
              <a:extLst>
                <a:ext uri="{FF2B5EF4-FFF2-40B4-BE49-F238E27FC236}">
                  <a16:creationId xmlns:a16="http://schemas.microsoft.com/office/drawing/2014/main" id="{EA52A55C-86E5-4545-AD5B-5213C9EE18CA}"/>
                </a:ext>
              </a:extLst>
            </p:cNvPr>
            <p:cNvSpPr/>
            <p:nvPr/>
          </p:nvSpPr>
          <p:spPr>
            <a:xfrm>
              <a:off x="12584279" y="5150405"/>
              <a:ext cx="189327" cy="210328"/>
            </a:xfrm>
            <a:custGeom>
              <a:avLst/>
              <a:gdLst>
                <a:gd name="connsiteX0" fmla="*/ 8027 w 189327"/>
                <a:gd name="connsiteY0" fmla="*/ 121988 h 210328"/>
                <a:gd name="connsiteX1" fmla="*/ 25358 w 189327"/>
                <a:gd name="connsiteY1" fmla="*/ 159913 h 210328"/>
                <a:gd name="connsiteX2" fmla="*/ 25358 w 189327"/>
                <a:gd name="connsiteY2" fmla="*/ 159874 h 210328"/>
                <a:gd name="connsiteX3" fmla="*/ 138643 w 189327"/>
                <a:gd name="connsiteY3" fmla="*/ 203079 h 210328"/>
                <a:gd name="connsiteX4" fmla="*/ 183719 w 189327"/>
                <a:gd name="connsiteY4" fmla="*/ 155397 h 210328"/>
                <a:gd name="connsiteX5" fmla="*/ 181809 w 189327"/>
                <a:gd name="connsiteY5" fmla="*/ 89765 h 210328"/>
                <a:gd name="connsiteX6" fmla="*/ 163547 w 189327"/>
                <a:gd name="connsiteY6" fmla="*/ 49617 h 210328"/>
                <a:gd name="connsiteX7" fmla="*/ 163586 w 189327"/>
                <a:gd name="connsiteY7" fmla="*/ 49656 h 210328"/>
                <a:gd name="connsiteX8" fmla="*/ 49616 w 189327"/>
                <a:gd name="connsiteY8" fmla="*/ 8018 h 210328"/>
                <a:gd name="connsiteX9" fmla="*/ 8017 w 189327"/>
                <a:gd name="connsiteY9" fmla="*/ 121988 h 210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9327" h="210328">
                  <a:moveTo>
                    <a:pt x="8027" y="121988"/>
                  </a:moveTo>
                  <a:cubicBezTo>
                    <a:pt x="13886" y="134578"/>
                    <a:pt x="19666" y="147206"/>
                    <a:pt x="25358" y="159913"/>
                  </a:cubicBezTo>
                  <a:lnTo>
                    <a:pt x="25358" y="159874"/>
                  </a:lnTo>
                  <a:cubicBezTo>
                    <a:pt x="45031" y="202736"/>
                    <a:pt x="95398" y="221949"/>
                    <a:pt x="138643" y="203079"/>
                  </a:cubicBezTo>
                  <a:cubicBezTo>
                    <a:pt x="159383" y="193821"/>
                    <a:pt x="175607" y="176637"/>
                    <a:pt x="183719" y="155397"/>
                  </a:cubicBezTo>
                  <a:cubicBezTo>
                    <a:pt x="191792" y="134117"/>
                    <a:pt x="191146" y="110545"/>
                    <a:pt x="181809" y="89765"/>
                  </a:cubicBezTo>
                  <a:cubicBezTo>
                    <a:pt x="175833" y="76334"/>
                    <a:pt x="169748" y="62941"/>
                    <a:pt x="163547" y="49617"/>
                  </a:cubicBezTo>
                  <a:lnTo>
                    <a:pt x="163586" y="49656"/>
                  </a:lnTo>
                  <a:cubicBezTo>
                    <a:pt x="143610" y="6676"/>
                    <a:pt x="92596" y="-11958"/>
                    <a:pt x="49616" y="8018"/>
                  </a:cubicBezTo>
                  <a:cubicBezTo>
                    <a:pt x="6685" y="27994"/>
                    <a:pt x="-11959" y="79008"/>
                    <a:pt x="8017" y="121988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2" name="Freeform: Shape 281">
              <a:extLst>
                <a:ext uri="{FF2B5EF4-FFF2-40B4-BE49-F238E27FC236}">
                  <a16:creationId xmlns:a16="http://schemas.microsoft.com/office/drawing/2014/main" id="{173566A7-2B40-48E9-8425-D8758DE51704}"/>
                </a:ext>
              </a:extLst>
            </p:cNvPr>
            <p:cNvSpPr/>
            <p:nvPr/>
          </p:nvSpPr>
          <p:spPr>
            <a:xfrm>
              <a:off x="12806287" y="5887370"/>
              <a:ext cx="177542" cy="213893"/>
            </a:xfrm>
            <a:custGeom>
              <a:avLst/>
              <a:gdLst>
                <a:gd name="connsiteX0" fmla="*/ 72879 w 177542"/>
                <a:gd name="connsiteY0" fmla="*/ 969 h 213893"/>
                <a:gd name="connsiteX1" fmla="*/ 16703 w 177542"/>
                <a:gd name="connsiteY1" fmla="*/ 34877 h 213893"/>
                <a:gd name="connsiteX2" fmla="*/ 969 w 177542"/>
                <a:gd name="connsiteY2" fmla="*/ 98598 h 213893"/>
                <a:gd name="connsiteX3" fmla="*/ 6827 w 177542"/>
                <a:gd name="connsiteY3" fmla="*/ 139775 h 213893"/>
                <a:gd name="connsiteX4" fmla="*/ 103339 w 177542"/>
                <a:gd name="connsiteY4" fmla="*/ 213254 h 213893"/>
                <a:gd name="connsiteX5" fmla="*/ 176749 w 177542"/>
                <a:gd name="connsiteY5" fmla="*/ 116654 h 213893"/>
                <a:gd name="connsiteX6" fmla="*/ 170469 w 177542"/>
                <a:gd name="connsiteY6" fmla="*/ 72919 h 213893"/>
                <a:gd name="connsiteX7" fmla="*/ 136600 w 177542"/>
                <a:gd name="connsiteY7" fmla="*/ 16733 h 213893"/>
                <a:gd name="connsiteX8" fmla="*/ 72879 w 177542"/>
                <a:gd name="connsiteY8" fmla="*/ 969 h 213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7542" h="213893">
                  <a:moveTo>
                    <a:pt x="72879" y="969"/>
                  </a:moveTo>
                  <a:cubicBezTo>
                    <a:pt x="50375" y="4379"/>
                    <a:pt x="30174" y="16586"/>
                    <a:pt x="16703" y="34877"/>
                  </a:cubicBezTo>
                  <a:cubicBezTo>
                    <a:pt x="3231" y="53208"/>
                    <a:pt x="-2441" y="76094"/>
                    <a:pt x="969" y="98598"/>
                  </a:cubicBezTo>
                  <a:cubicBezTo>
                    <a:pt x="3036" y="112294"/>
                    <a:pt x="4985" y="126000"/>
                    <a:pt x="6827" y="139775"/>
                  </a:cubicBezTo>
                  <a:cubicBezTo>
                    <a:pt x="13793" y="186351"/>
                    <a:pt x="56577" y="218916"/>
                    <a:pt x="103339" y="213254"/>
                  </a:cubicBezTo>
                  <a:cubicBezTo>
                    <a:pt x="150257" y="206827"/>
                    <a:pt x="183137" y="163612"/>
                    <a:pt x="176749" y="116654"/>
                  </a:cubicBezTo>
                  <a:cubicBezTo>
                    <a:pt x="174750" y="102037"/>
                    <a:pt x="172654" y="87419"/>
                    <a:pt x="170469" y="72919"/>
                  </a:cubicBezTo>
                  <a:cubicBezTo>
                    <a:pt x="167099" y="50455"/>
                    <a:pt x="154892" y="30243"/>
                    <a:pt x="136600" y="16733"/>
                  </a:cubicBezTo>
                  <a:cubicBezTo>
                    <a:pt x="118270" y="3223"/>
                    <a:pt x="95345" y="-2440"/>
                    <a:pt x="72879" y="969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3" name="Freeform: Shape 282">
              <a:extLst>
                <a:ext uri="{FF2B5EF4-FFF2-40B4-BE49-F238E27FC236}">
                  <a16:creationId xmlns:a16="http://schemas.microsoft.com/office/drawing/2014/main" id="{43047A39-ACDA-4CC6-86D1-748CFAA70366}"/>
                </a:ext>
              </a:extLst>
            </p:cNvPr>
            <p:cNvSpPr/>
            <p:nvPr/>
          </p:nvSpPr>
          <p:spPr>
            <a:xfrm>
              <a:off x="12163023" y="4507261"/>
              <a:ext cx="199615" cy="203421"/>
            </a:xfrm>
            <a:custGeom>
              <a:avLst/>
              <a:gdLst>
                <a:gd name="connsiteX0" fmla="*/ 48762 w 199615"/>
                <a:gd name="connsiteY0" fmla="*/ 173875 h 203421"/>
                <a:gd name="connsiteX1" fmla="*/ 169697 w 199615"/>
                <a:gd name="connsiteY1" fmla="*/ 183172 h 203421"/>
                <a:gd name="connsiteX2" fmla="*/ 178995 w 199615"/>
                <a:gd name="connsiteY2" fmla="*/ 62199 h 203421"/>
                <a:gd name="connsiteX3" fmla="*/ 149907 w 199615"/>
                <a:gd name="connsiteY3" fmla="*/ 28828 h 203421"/>
                <a:gd name="connsiteX4" fmla="*/ 149868 w 199615"/>
                <a:gd name="connsiteY4" fmla="*/ 28828 h 203421"/>
                <a:gd name="connsiteX5" fmla="*/ 28834 w 199615"/>
                <a:gd name="connsiteY5" fmla="*/ 21595 h 203421"/>
                <a:gd name="connsiteX6" fmla="*/ 21594 w 199615"/>
                <a:gd name="connsiteY6" fmla="*/ 142641 h 203421"/>
                <a:gd name="connsiteX7" fmla="*/ 48771 w 199615"/>
                <a:gd name="connsiteY7" fmla="*/ 173865 h 203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9615" h="203421">
                  <a:moveTo>
                    <a:pt x="48762" y="173875"/>
                  </a:moveTo>
                  <a:cubicBezTo>
                    <a:pt x="79838" y="209311"/>
                    <a:pt x="133526" y="213445"/>
                    <a:pt x="169697" y="183172"/>
                  </a:cubicBezTo>
                  <a:cubicBezTo>
                    <a:pt x="205634" y="152331"/>
                    <a:pt x="209768" y="98176"/>
                    <a:pt x="178995" y="62199"/>
                  </a:cubicBezTo>
                  <a:cubicBezTo>
                    <a:pt x="169355" y="50986"/>
                    <a:pt x="159665" y="39850"/>
                    <a:pt x="149907" y="28828"/>
                  </a:cubicBezTo>
                  <a:lnTo>
                    <a:pt x="149868" y="28828"/>
                  </a:lnTo>
                  <a:cubicBezTo>
                    <a:pt x="118459" y="-6572"/>
                    <a:pt x="64261" y="-9825"/>
                    <a:pt x="28834" y="21595"/>
                  </a:cubicBezTo>
                  <a:cubicBezTo>
                    <a:pt x="-6573" y="53014"/>
                    <a:pt x="-9825" y="107243"/>
                    <a:pt x="21594" y="142641"/>
                  </a:cubicBezTo>
                  <a:cubicBezTo>
                    <a:pt x="30705" y="152938"/>
                    <a:pt x="39778" y="163343"/>
                    <a:pt x="48771" y="173865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id="{D7BB0979-34E7-4CB4-AB23-224222951345}"/>
                </a:ext>
              </a:extLst>
            </p:cNvPr>
            <p:cNvSpPr/>
            <p:nvPr/>
          </p:nvSpPr>
          <p:spPr>
            <a:xfrm>
              <a:off x="12721681" y="5510996"/>
              <a:ext cx="183571" cy="212500"/>
            </a:xfrm>
            <a:custGeom>
              <a:avLst/>
              <a:gdLst>
                <a:gd name="connsiteX0" fmla="*/ 3670 w 183571"/>
                <a:gd name="connsiteY0" fmla="*/ 110567 h 212500"/>
                <a:gd name="connsiteX1" fmla="*/ 15299 w 183571"/>
                <a:gd name="connsiteY1" fmla="*/ 150294 h 212500"/>
                <a:gd name="connsiteX2" fmla="*/ 15299 w 183571"/>
                <a:gd name="connsiteY2" fmla="*/ 150255 h 212500"/>
                <a:gd name="connsiteX3" fmla="*/ 121128 w 183571"/>
                <a:gd name="connsiteY3" fmla="*/ 209498 h 212500"/>
                <a:gd name="connsiteX4" fmla="*/ 180322 w 183571"/>
                <a:gd name="connsiteY4" fmla="*/ 103640 h 212500"/>
                <a:gd name="connsiteX5" fmla="*/ 167851 w 183571"/>
                <a:gd name="connsiteY5" fmla="*/ 60964 h 212500"/>
                <a:gd name="connsiteX6" fmla="*/ 60964 w 183571"/>
                <a:gd name="connsiteY6" fmla="*/ 3670 h 212500"/>
                <a:gd name="connsiteX7" fmla="*/ 3670 w 183571"/>
                <a:gd name="connsiteY7" fmla="*/ 110557 h 212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571" h="212500">
                  <a:moveTo>
                    <a:pt x="3670" y="110567"/>
                  </a:moveTo>
                  <a:cubicBezTo>
                    <a:pt x="7687" y="123773"/>
                    <a:pt x="11557" y="136970"/>
                    <a:pt x="15299" y="150294"/>
                  </a:cubicBezTo>
                  <a:lnTo>
                    <a:pt x="15299" y="150255"/>
                  </a:lnTo>
                  <a:cubicBezTo>
                    <a:pt x="28663" y="195449"/>
                    <a:pt x="75620" y="221745"/>
                    <a:pt x="121128" y="209498"/>
                  </a:cubicBezTo>
                  <a:cubicBezTo>
                    <a:pt x="166704" y="196596"/>
                    <a:pt x="193186" y="149217"/>
                    <a:pt x="180322" y="103640"/>
                  </a:cubicBezTo>
                  <a:cubicBezTo>
                    <a:pt x="176306" y="89366"/>
                    <a:pt x="172142" y="75170"/>
                    <a:pt x="167851" y="60964"/>
                  </a:cubicBezTo>
                  <a:cubicBezTo>
                    <a:pt x="154155" y="15652"/>
                    <a:pt x="106315" y="-9987"/>
                    <a:pt x="60964" y="3670"/>
                  </a:cubicBezTo>
                  <a:cubicBezTo>
                    <a:pt x="15652" y="17376"/>
                    <a:pt x="-9987" y="65216"/>
                    <a:pt x="3670" y="110557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id="{B938C3F5-BE88-47B4-BF00-40D782DAFA06}"/>
                </a:ext>
              </a:extLst>
            </p:cNvPr>
            <p:cNvSpPr/>
            <p:nvPr/>
          </p:nvSpPr>
          <p:spPr>
            <a:xfrm>
              <a:off x="11230673" y="3836600"/>
              <a:ext cx="210647" cy="188352"/>
            </a:xfrm>
            <a:custGeom>
              <a:avLst/>
              <a:gdLst>
                <a:gd name="connsiteX0" fmla="*/ 52440 w 210647"/>
                <a:gd name="connsiteY0" fmla="*/ 164800 h 188352"/>
                <a:gd name="connsiteX1" fmla="*/ 90591 w 210647"/>
                <a:gd name="connsiteY1" fmla="*/ 181218 h 188352"/>
                <a:gd name="connsiteX2" fmla="*/ 90630 w 210647"/>
                <a:gd name="connsiteY2" fmla="*/ 181218 h 188352"/>
                <a:gd name="connsiteX3" fmla="*/ 203375 w 210647"/>
                <a:gd name="connsiteY3" fmla="*/ 137054 h 188352"/>
                <a:gd name="connsiteX4" fmla="*/ 159602 w 210647"/>
                <a:gd name="connsiteY4" fmla="*/ 24162 h 188352"/>
                <a:gd name="connsiteX5" fmla="*/ 118767 w 210647"/>
                <a:gd name="connsiteY5" fmla="*/ 6634 h 188352"/>
                <a:gd name="connsiteX6" fmla="*/ 6678 w 210647"/>
                <a:gd name="connsiteY6" fmla="*/ 52634 h 188352"/>
                <a:gd name="connsiteX7" fmla="*/ 52450 w 210647"/>
                <a:gd name="connsiteY7" fmla="*/ 164802 h 18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0647" h="188352">
                  <a:moveTo>
                    <a:pt x="52440" y="164800"/>
                  </a:moveTo>
                  <a:cubicBezTo>
                    <a:pt x="65265" y="170196"/>
                    <a:pt x="77962" y="175669"/>
                    <a:pt x="90591" y="181218"/>
                  </a:cubicBezTo>
                  <a:lnTo>
                    <a:pt x="90630" y="181218"/>
                  </a:lnTo>
                  <a:cubicBezTo>
                    <a:pt x="133953" y="200047"/>
                    <a:pt x="184359" y="180338"/>
                    <a:pt x="203375" y="137054"/>
                  </a:cubicBezTo>
                  <a:cubicBezTo>
                    <a:pt x="222401" y="93770"/>
                    <a:pt x="202807" y="43293"/>
                    <a:pt x="159602" y="24162"/>
                  </a:cubicBezTo>
                  <a:cubicBezTo>
                    <a:pt x="146052" y="18230"/>
                    <a:pt x="132424" y="12375"/>
                    <a:pt x="118767" y="6634"/>
                  </a:cubicBezTo>
                  <a:cubicBezTo>
                    <a:pt x="75101" y="-11583"/>
                    <a:pt x="24960" y="9007"/>
                    <a:pt x="6678" y="52634"/>
                  </a:cubicBezTo>
                  <a:cubicBezTo>
                    <a:pt x="-11584" y="96224"/>
                    <a:pt x="8892" y="146434"/>
                    <a:pt x="52450" y="164802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6" name="Freeform: Shape 285">
              <a:extLst>
                <a:ext uri="{FF2B5EF4-FFF2-40B4-BE49-F238E27FC236}">
                  <a16:creationId xmlns:a16="http://schemas.microsoft.com/office/drawing/2014/main" id="{CD3A0F71-9799-4468-BD56-6CE3A419C05F}"/>
                </a:ext>
              </a:extLst>
            </p:cNvPr>
            <p:cNvSpPr/>
            <p:nvPr/>
          </p:nvSpPr>
          <p:spPr>
            <a:xfrm>
              <a:off x="11886892" y="4238003"/>
              <a:ext cx="204049" cy="199364"/>
            </a:xfrm>
            <a:custGeom>
              <a:avLst/>
              <a:gdLst>
                <a:gd name="connsiteX0" fmla="*/ 62036 w 204049"/>
                <a:gd name="connsiteY0" fmla="*/ 178326 h 199364"/>
                <a:gd name="connsiteX1" fmla="*/ 183011 w 204049"/>
                <a:gd name="connsiteY1" fmla="*/ 169868 h 199364"/>
                <a:gd name="connsiteX2" fmla="*/ 174556 w 204049"/>
                <a:gd name="connsiteY2" fmla="*/ 48893 h 199364"/>
                <a:gd name="connsiteX3" fmla="*/ 140912 w 204049"/>
                <a:gd name="connsiteY3" fmla="*/ 20075 h 199364"/>
                <a:gd name="connsiteX4" fmla="*/ 140912 w 204049"/>
                <a:gd name="connsiteY4" fmla="*/ 20114 h 199364"/>
                <a:gd name="connsiteX5" fmla="*/ 78338 w 204049"/>
                <a:gd name="connsiteY5" fmla="*/ 328 h 199364"/>
                <a:gd name="connsiteX6" fmla="*/ 20094 w 204049"/>
                <a:gd name="connsiteY6" fmla="*/ 30561 h 199364"/>
                <a:gd name="connsiteX7" fmla="*/ 30577 w 204049"/>
                <a:gd name="connsiteY7" fmla="*/ 151380 h 199364"/>
                <a:gd name="connsiteX8" fmla="*/ 62036 w 204049"/>
                <a:gd name="connsiteY8" fmla="*/ 178322 h 199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4049" h="199364">
                  <a:moveTo>
                    <a:pt x="62036" y="178326"/>
                  </a:moveTo>
                  <a:cubicBezTo>
                    <a:pt x="97776" y="209401"/>
                    <a:pt x="151934" y="205613"/>
                    <a:pt x="183011" y="169868"/>
                  </a:cubicBezTo>
                  <a:cubicBezTo>
                    <a:pt x="214087" y="134124"/>
                    <a:pt x="210296" y="79971"/>
                    <a:pt x="174556" y="48893"/>
                  </a:cubicBezTo>
                  <a:cubicBezTo>
                    <a:pt x="163417" y="39172"/>
                    <a:pt x="152209" y="29566"/>
                    <a:pt x="140912" y="20075"/>
                  </a:cubicBezTo>
                  <a:lnTo>
                    <a:pt x="140912" y="20114"/>
                  </a:lnTo>
                  <a:cubicBezTo>
                    <a:pt x="123503" y="5456"/>
                    <a:pt x="100999" y="-1662"/>
                    <a:pt x="78338" y="328"/>
                  </a:cubicBezTo>
                  <a:cubicBezTo>
                    <a:pt x="55687" y="2280"/>
                    <a:pt x="34751" y="13149"/>
                    <a:pt x="20094" y="30561"/>
                  </a:cubicBezTo>
                  <a:cubicBezTo>
                    <a:pt x="-10365" y="66803"/>
                    <a:pt x="-5663" y="120918"/>
                    <a:pt x="30577" y="151380"/>
                  </a:cubicBezTo>
                  <a:cubicBezTo>
                    <a:pt x="41109" y="160259"/>
                    <a:pt x="51631" y="169213"/>
                    <a:pt x="62036" y="178322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7" name="Freeform: Shape 286">
              <a:extLst>
                <a:ext uri="{FF2B5EF4-FFF2-40B4-BE49-F238E27FC236}">
                  <a16:creationId xmlns:a16="http://schemas.microsoft.com/office/drawing/2014/main" id="{B91D9939-59E7-4510-936B-0E4BAEBC75CA}"/>
                </a:ext>
              </a:extLst>
            </p:cNvPr>
            <p:cNvSpPr/>
            <p:nvPr/>
          </p:nvSpPr>
          <p:spPr>
            <a:xfrm>
              <a:off x="10483813" y="3645207"/>
              <a:ext cx="214061" cy="175603"/>
            </a:xfrm>
            <a:custGeom>
              <a:avLst/>
              <a:gdLst>
                <a:gd name="connsiteX0" fmla="*/ 78133 w 214061"/>
                <a:gd name="connsiteY0" fmla="*/ 171164 h 175603"/>
                <a:gd name="connsiteX1" fmla="*/ 128461 w 214061"/>
                <a:gd name="connsiteY1" fmla="*/ 175603 h 175603"/>
                <a:gd name="connsiteX2" fmla="*/ 128421 w 214061"/>
                <a:gd name="connsiteY2" fmla="*/ 175603 h 175603"/>
                <a:gd name="connsiteX3" fmla="*/ 213951 w 214061"/>
                <a:gd name="connsiteY3" fmla="*/ 94203 h 175603"/>
                <a:gd name="connsiteX4" fmla="*/ 137151 w 214061"/>
                <a:gd name="connsiteY4" fmla="*/ 4537 h 175603"/>
                <a:gd name="connsiteX5" fmla="*/ 93210 w 214061"/>
                <a:gd name="connsiteY5" fmla="*/ 327 h 175603"/>
                <a:gd name="connsiteX6" fmla="*/ 333 w 214061"/>
                <a:gd name="connsiteY6" fmla="*/ 78206 h 175603"/>
                <a:gd name="connsiteX7" fmla="*/ 78133 w 214061"/>
                <a:gd name="connsiteY7" fmla="*/ 171164 h 17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061" h="175603">
                  <a:moveTo>
                    <a:pt x="78133" y="171164"/>
                  </a:moveTo>
                  <a:cubicBezTo>
                    <a:pt x="91986" y="172389"/>
                    <a:pt x="125512" y="175603"/>
                    <a:pt x="128461" y="175603"/>
                  </a:cubicBezTo>
                  <a:lnTo>
                    <a:pt x="128421" y="175603"/>
                  </a:lnTo>
                  <a:cubicBezTo>
                    <a:pt x="174037" y="175527"/>
                    <a:pt x="211619" y="139783"/>
                    <a:pt x="213951" y="94203"/>
                  </a:cubicBezTo>
                  <a:cubicBezTo>
                    <a:pt x="216253" y="48662"/>
                    <a:pt x="182531" y="9243"/>
                    <a:pt x="137151" y="4537"/>
                  </a:cubicBezTo>
                  <a:cubicBezTo>
                    <a:pt x="122524" y="3044"/>
                    <a:pt x="107867" y="1628"/>
                    <a:pt x="93210" y="327"/>
                  </a:cubicBezTo>
                  <a:cubicBezTo>
                    <a:pt x="46067" y="-3768"/>
                    <a:pt x="4497" y="31096"/>
                    <a:pt x="333" y="78206"/>
                  </a:cubicBezTo>
                  <a:cubicBezTo>
                    <a:pt x="-3801" y="125355"/>
                    <a:pt x="30989" y="166954"/>
                    <a:pt x="78133" y="171164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8" name="Freeform: Shape 287">
              <a:extLst>
                <a:ext uri="{FF2B5EF4-FFF2-40B4-BE49-F238E27FC236}">
                  <a16:creationId xmlns:a16="http://schemas.microsoft.com/office/drawing/2014/main" id="{D3151EA0-CEFF-4A00-98A3-4298DAFC25E3}"/>
                </a:ext>
              </a:extLst>
            </p:cNvPr>
            <p:cNvSpPr/>
            <p:nvPr/>
          </p:nvSpPr>
          <p:spPr>
            <a:xfrm>
              <a:off x="10864086" y="3715176"/>
              <a:ext cx="213310" cy="182292"/>
            </a:xfrm>
            <a:custGeom>
              <a:avLst/>
              <a:gdLst>
                <a:gd name="connsiteX0" fmla="*/ 65155 w 213310"/>
                <a:gd name="connsiteY0" fmla="*/ 169040 h 182292"/>
                <a:gd name="connsiteX1" fmla="*/ 105490 w 213310"/>
                <a:gd name="connsiteY1" fmla="*/ 179373 h 182292"/>
                <a:gd name="connsiteX2" fmla="*/ 105529 w 213310"/>
                <a:gd name="connsiteY2" fmla="*/ 179411 h 182292"/>
                <a:gd name="connsiteX3" fmla="*/ 210427 w 213310"/>
                <a:gd name="connsiteY3" fmla="*/ 118485 h 182292"/>
                <a:gd name="connsiteX4" fmla="*/ 149499 w 213310"/>
                <a:gd name="connsiteY4" fmla="*/ 13587 h 182292"/>
                <a:gd name="connsiteX5" fmla="*/ 106411 w 213310"/>
                <a:gd name="connsiteY5" fmla="*/ 2527 h 182292"/>
                <a:gd name="connsiteX6" fmla="*/ 2541 w 213310"/>
                <a:gd name="connsiteY6" fmla="*/ 65175 h 182292"/>
                <a:gd name="connsiteX7" fmla="*/ 65155 w 213310"/>
                <a:gd name="connsiteY7" fmla="*/ 169044 h 182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3310" h="182292">
                  <a:moveTo>
                    <a:pt x="65155" y="169040"/>
                  </a:moveTo>
                  <a:cubicBezTo>
                    <a:pt x="78626" y="172408"/>
                    <a:pt x="92097" y="175852"/>
                    <a:pt x="105490" y="179373"/>
                  </a:cubicBezTo>
                  <a:lnTo>
                    <a:pt x="105529" y="179411"/>
                  </a:lnTo>
                  <a:cubicBezTo>
                    <a:pt x="151301" y="191543"/>
                    <a:pt x="198259" y="164256"/>
                    <a:pt x="210427" y="118485"/>
                  </a:cubicBezTo>
                  <a:cubicBezTo>
                    <a:pt x="222556" y="72713"/>
                    <a:pt x="195310" y="25757"/>
                    <a:pt x="149499" y="13587"/>
                  </a:cubicBezTo>
                  <a:cubicBezTo>
                    <a:pt x="135146" y="9722"/>
                    <a:pt x="120803" y="6086"/>
                    <a:pt x="106411" y="2527"/>
                  </a:cubicBezTo>
                  <a:cubicBezTo>
                    <a:pt x="60413" y="-8840"/>
                    <a:pt x="13906" y="19212"/>
                    <a:pt x="2541" y="65175"/>
                  </a:cubicBezTo>
                  <a:cubicBezTo>
                    <a:pt x="-8862" y="111175"/>
                    <a:pt x="19187" y="157673"/>
                    <a:pt x="65155" y="169044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9" name="Freeform: Shape 288">
              <a:extLst>
                <a:ext uri="{FF2B5EF4-FFF2-40B4-BE49-F238E27FC236}">
                  <a16:creationId xmlns:a16="http://schemas.microsoft.com/office/drawing/2014/main" id="{78430CE3-ADDE-4AE5-9D98-274408B2F33E}"/>
                </a:ext>
              </a:extLst>
            </p:cNvPr>
            <p:cNvSpPr/>
            <p:nvPr/>
          </p:nvSpPr>
          <p:spPr>
            <a:xfrm>
              <a:off x="11573973" y="4012498"/>
              <a:ext cx="207976" cy="194258"/>
            </a:xfrm>
            <a:custGeom>
              <a:avLst/>
              <a:gdLst>
                <a:gd name="connsiteX0" fmla="*/ 40970 w 207976"/>
                <a:gd name="connsiteY0" fmla="*/ 158902 h 194258"/>
                <a:gd name="connsiteX1" fmla="*/ 76259 w 207976"/>
                <a:gd name="connsiteY1" fmla="*/ 180907 h 194258"/>
                <a:gd name="connsiteX2" fmla="*/ 194628 w 207976"/>
                <a:gd name="connsiteY2" fmla="*/ 154425 h 194258"/>
                <a:gd name="connsiteX3" fmla="*/ 168146 w 207976"/>
                <a:gd name="connsiteY3" fmla="*/ 36055 h 194258"/>
                <a:gd name="connsiteX4" fmla="*/ 130564 w 207976"/>
                <a:gd name="connsiteY4" fmla="*/ 12634 h 194258"/>
                <a:gd name="connsiteX5" fmla="*/ 12656 w 207976"/>
                <a:gd name="connsiteY5" fmla="*/ 40954 h 194258"/>
                <a:gd name="connsiteX6" fmla="*/ 40970 w 207976"/>
                <a:gd name="connsiteY6" fmla="*/ 158902 h 194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7976" h="194258">
                  <a:moveTo>
                    <a:pt x="40970" y="158902"/>
                  </a:moveTo>
                  <a:cubicBezTo>
                    <a:pt x="52755" y="166173"/>
                    <a:pt x="64541" y="173483"/>
                    <a:pt x="76259" y="180907"/>
                  </a:cubicBezTo>
                  <a:cubicBezTo>
                    <a:pt x="116251" y="206280"/>
                    <a:pt x="169253" y="194416"/>
                    <a:pt x="194628" y="154425"/>
                  </a:cubicBezTo>
                  <a:cubicBezTo>
                    <a:pt x="219993" y="114433"/>
                    <a:pt x="208138" y="61428"/>
                    <a:pt x="168146" y="36055"/>
                  </a:cubicBezTo>
                  <a:cubicBezTo>
                    <a:pt x="155665" y="28095"/>
                    <a:pt x="143154" y="20288"/>
                    <a:pt x="130564" y="12634"/>
                  </a:cubicBezTo>
                  <a:cubicBezTo>
                    <a:pt x="90151" y="-12088"/>
                    <a:pt x="37374" y="579"/>
                    <a:pt x="12656" y="40954"/>
                  </a:cubicBezTo>
                  <a:cubicBezTo>
                    <a:pt x="-12111" y="81367"/>
                    <a:pt x="596" y="134142"/>
                    <a:pt x="40970" y="158902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0" name="Freeform: Shape 289">
              <a:extLst>
                <a:ext uri="{FF2B5EF4-FFF2-40B4-BE49-F238E27FC236}">
                  <a16:creationId xmlns:a16="http://schemas.microsoft.com/office/drawing/2014/main" id="{3ACBE445-AB03-4F94-937C-DF7D67FAAD7C}"/>
                </a:ext>
              </a:extLst>
            </p:cNvPr>
            <p:cNvSpPr/>
            <p:nvPr/>
          </p:nvSpPr>
          <p:spPr>
            <a:xfrm>
              <a:off x="10098125" y="3645204"/>
              <a:ext cx="214376" cy="173998"/>
            </a:xfrm>
            <a:custGeom>
              <a:avLst/>
              <a:gdLst>
                <a:gd name="connsiteX0" fmla="*/ 85651 w 214376"/>
                <a:gd name="connsiteY0" fmla="*/ 173999 h 173998"/>
                <a:gd name="connsiteX1" fmla="*/ 132687 w 214376"/>
                <a:gd name="connsiteY1" fmla="*/ 171473 h 173998"/>
                <a:gd name="connsiteX2" fmla="*/ 132726 w 214376"/>
                <a:gd name="connsiteY2" fmla="*/ 171473 h 173998"/>
                <a:gd name="connsiteX3" fmla="*/ 214278 w 214376"/>
                <a:gd name="connsiteY3" fmla="*/ 81653 h 173998"/>
                <a:gd name="connsiteX4" fmla="*/ 124457 w 214376"/>
                <a:gd name="connsiteY4" fmla="*/ 99 h 173998"/>
                <a:gd name="connsiteX5" fmla="*/ 80214 w 214376"/>
                <a:gd name="connsiteY5" fmla="*/ 2625 h 173998"/>
                <a:gd name="connsiteX6" fmla="*/ 43 w 214376"/>
                <a:gd name="connsiteY6" fmla="*/ 90952 h 173998"/>
                <a:gd name="connsiteX7" fmla="*/ 85651 w 214376"/>
                <a:gd name="connsiteY7" fmla="*/ 173999 h 173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376" h="173998">
                  <a:moveTo>
                    <a:pt x="85651" y="173999"/>
                  </a:moveTo>
                  <a:cubicBezTo>
                    <a:pt x="87522" y="173999"/>
                    <a:pt x="118873" y="172162"/>
                    <a:pt x="132687" y="171473"/>
                  </a:cubicBezTo>
                  <a:lnTo>
                    <a:pt x="132726" y="171473"/>
                  </a:lnTo>
                  <a:cubicBezTo>
                    <a:pt x="180027" y="169215"/>
                    <a:pt x="216531" y="128994"/>
                    <a:pt x="214278" y="81653"/>
                  </a:cubicBezTo>
                  <a:cubicBezTo>
                    <a:pt x="211985" y="34351"/>
                    <a:pt x="171797" y="-2159"/>
                    <a:pt x="124457" y="99"/>
                  </a:cubicBezTo>
                  <a:cubicBezTo>
                    <a:pt x="109644" y="865"/>
                    <a:pt x="94870" y="1707"/>
                    <a:pt x="80214" y="2625"/>
                  </a:cubicBezTo>
                  <a:cubicBezTo>
                    <a:pt x="34059" y="5610"/>
                    <a:pt x="-1416" y="44684"/>
                    <a:pt x="43" y="90952"/>
                  </a:cubicBezTo>
                  <a:cubicBezTo>
                    <a:pt x="1533" y="137183"/>
                    <a:pt x="39379" y="173922"/>
                    <a:pt x="85651" y="173999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1" name="Freeform: Shape 290">
              <a:extLst>
                <a:ext uri="{FF2B5EF4-FFF2-40B4-BE49-F238E27FC236}">
                  <a16:creationId xmlns:a16="http://schemas.microsoft.com/office/drawing/2014/main" id="{DB2BDF23-D41E-4308-8FBF-FA3F3E811DB7}"/>
                </a:ext>
              </a:extLst>
            </p:cNvPr>
            <p:cNvSpPr/>
            <p:nvPr/>
          </p:nvSpPr>
          <p:spPr>
            <a:xfrm>
              <a:off x="8160346" y="4731175"/>
              <a:ext cx="196165" cy="206897"/>
            </a:xfrm>
            <a:custGeom>
              <a:avLst/>
              <a:gdLst>
                <a:gd name="connsiteX0" fmla="*/ 156487 w 196165"/>
                <a:gd name="connsiteY0" fmla="*/ 169612 h 206897"/>
                <a:gd name="connsiteX1" fmla="*/ 180333 w 196165"/>
                <a:gd name="connsiteY1" fmla="*/ 135401 h 206897"/>
                <a:gd name="connsiteX2" fmla="*/ 180333 w 196165"/>
                <a:gd name="connsiteY2" fmla="*/ 135440 h 206897"/>
                <a:gd name="connsiteX3" fmla="*/ 194950 w 196165"/>
                <a:gd name="connsiteY3" fmla="*/ 71416 h 206897"/>
                <a:gd name="connsiteX4" fmla="*/ 160004 w 196165"/>
                <a:gd name="connsiteY4" fmla="*/ 15807 h 206897"/>
                <a:gd name="connsiteX5" fmla="*/ 95941 w 196165"/>
                <a:gd name="connsiteY5" fmla="*/ 1219 h 206897"/>
                <a:gd name="connsiteX6" fmla="*/ 40371 w 196165"/>
                <a:gd name="connsiteY6" fmla="*/ 36283 h 206897"/>
                <a:gd name="connsiteX7" fmla="*/ 15006 w 196165"/>
                <a:gd name="connsiteY7" fmla="*/ 72709 h 206897"/>
                <a:gd name="connsiteX8" fmla="*/ 15046 w 196165"/>
                <a:gd name="connsiteY8" fmla="*/ 72670 h 206897"/>
                <a:gd name="connsiteX9" fmla="*/ 37275 w 196165"/>
                <a:gd name="connsiteY9" fmla="*/ 191881 h 206897"/>
                <a:gd name="connsiteX10" fmla="*/ 156487 w 196165"/>
                <a:gd name="connsiteY10" fmla="*/ 169612 h 206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6165" h="206897">
                  <a:moveTo>
                    <a:pt x="156487" y="169612"/>
                  </a:moveTo>
                  <a:cubicBezTo>
                    <a:pt x="164334" y="158130"/>
                    <a:pt x="172290" y="146765"/>
                    <a:pt x="180333" y="135401"/>
                  </a:cubicBezTo>
                  <a:lnTo>
                    <a:pt x="180333" y="135440"/>
                  </a:lnTo>
                  <a:cubicBezTo>
                    <a:pt x="193491" y="116874"/>
                    <a:pt x="198771" y="93841"/>
                    <a:pt x="194950" y="71416"/>
                  </a:cubicBezTo>
                  <a:cubicBezTo>
                    <a:pt x="191159" y="48951"/>
                    <a:pt x="178570" y="28935"/>
                    <a:pt x="160004" y="15807"/>
                  </a:cubicBezTo>
                  <a:cubicBezTo>
                    <a:pt x="141448" y="2640"/>
                    <a:pt x="118366" y="-2602"/>
                    <a:pt x="95941" y="1219"/>
                  </a:cubicBezTo>
                  <a:cubicBezTo>
                    <a:pt x="73515" y="5089"/>
                    <a:pt x="53539" y="17678"/>
                    <a:pt x="40371" y="36283"/>
                  </a:cubicBezTo>
                  <a:cubicBezTo>
                    <a:pt x="31799" y="48334"/>
                    <a:pt x="23344" y="60462"/>
                    <a:pt x="15006" y="72709"/>
                  </a:cubicBezTo>
                  <a:lnTo>
                    <a:pt x="15046" y="72670"/>
                  </a:lnTo>
                  <a:cubicBezTo>
                    <a:pt x="-11750" y="111750"/>
                    <a:pt x="-1796" y="165096"/>
                    <a:pt x="37275" y="191881"/>
                  </a:cubicBezTo>
                  <a:cubicBezTo>
                    <a:pt x="76346" y="218637"/>
                    <a:pt x="129702" y="208683"/>
                    <a:pt x="156487" y="169612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2" name="Freeform: Shape 291">
              <a:extLst>
                <a:ext uri="{FF2B5EF4-FFF2-40B4-BE49-F238E27FC236}">
                  <a16:creationId xmlns:a16="http://schemas.microsoft.com/office/drawing/2014/main" id="{84E24D74-2753-4CDD-A89C-F3E86BEBA700}"/>
                </a:ext>
              </a:extLst>
            </p:cNvPr>
            <p:cNvSpPr/>
            <p:nvPr/>
          </p:nvSpPr>
          <p:spPr>
            <a:xfrm>
              <a:off x="11387085" y="8674264"/>
              <a:ext cx="209671" cy="190783"/>
            </a:xfrm>
            <a:custGeom>
              <a:avLst/>
              <a:gdLst>
                <a:gd name="connsiteX0" fmla="*/ 84134 w 209671"/>
                <a:gd name="connsiteY0" fmla="*/ 9789 h 190783"/>
                <a:gd name="connsiteX1" fmla="*/ 47208 w 209671"/>
                <a:gd name="connsiteY1" fmla="*/ 28736 h 190783"/>
                <a:gd name="connsiteX2" fmla="*/ 47238 w 209671"/>
                <a:gd name="connsiteY2" fmla="*/ 28736 h 190783"/>
                <a:gd name="connsiteX3" fmla="*/ 9166 w 209671"/>
                <a:gd name="connsiteY3" fmla="*/ 143892 h 190783"/>
                <a:gd name="connsiteX4" fmla="*/ 124322 w 209671"/>
                <a:gd name="connsiteY4" fmla="*/ 181924 h 190783"/>
                <a:gd name="connsiteX5" fmla="*/ 163618 w 209671"/>
                <a:gd name="connsiteY5" fmla="*/ 161761 h 190783"/>
                <a:gd name="connsiteX6" fmla="*/ 199897 w 209671"/>
                <a:gd name="connsiteY6" fmla="*/ 46038 h 190783"/>
                <a:gd name="connsiteX7" fmla="*/ 84144 w 209671"/>
                <a:gd name="connsiteY7" fmla="*/ 9798 h 190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671" h="190783">
                  <a:moveTo>
                    <a:pt x="84134" y="9789"/>
                  </a:moveTo>
                  <a:cubicBezTo>
                    <a:pt x="71848" y="16176"/>
                    <a:pt x="59563" y="22495"/>
                    <a:pt x="47208" y="28736"/>
                  </a:cubicBezTo>
                  <a:lnTo>
                    <a:pt x="47238" y="28736"/>
                  </a:lnTo>
                  <a:cubicBezTo>
                    <a:pt x="4914" y="50006"/>
                    <a:pt x="-12113" y="101597"/>
                    <a:pt x="9166" y="143892"/>
                  </a:cubicBezTo>
                  <a:cubicBezTo>
                    <a:pt x="30828" y="185755"/>
                    <a:pt x="81988" y="202675"/>
                    <a:pt x="124322" y="181924"/>
                  </a:cubicBezTo>
                  <a:cubicBezTo>
                    <a:pt x="137440" y="175311"/>
                    <a:pt x="150608" y="168571"/>
                    <a:pt x="163618" y="161761"/>
                  </a:cubicBezTo>
                  <a:cubicBezTo>
                    <a:pt x="205609" y="139836"/>
                    <a:pt x="221833" y="88019"/>
                    <a:pt x="199897" y="46038"/>
                  </a:cubicBezTo>
                  <a:cubicBezTo>
                    <a:pt x="177932" y="4057"/>
                    <a:pt x="126115" y="-12177"/>
                    <a:pt x="84144" y="9798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3" name="Freeform: Shape 292">
              <a:extLst>
                <a:ext uri="{FF2B5EF4-FFF2-40B4-BE49-F238E27FC236}">
                  <a16:creationId xmlns:a16="http://schemas.microsoft.com/office/drawing/2014/main" id="{80983993-2F4A-4731-989B-D981A7AE3AC9}"/>
                </a:ext>
              </a:extLst>
            </p:cNvPr>
            <p:cNvSpPr/>
            <p:nvPr/>
          </p:nvSpPr>
          <p:spPr>
            <a:xfrm>
              <a:off x="11030368" y="8826381"/>
              <a:ext cx="212142" cy="184817"/>
            </a:xfrm>
            <a:custGeom>
              <a:avLst/>
              <a:gdLst>
                <a:gd name="connsiteX0" fmla="*/ 98637 w 212142"/>
                <a:gd name="connsiteY0" fmla="*/ 4629 h 184817"/>
                <a:gd name="connsiteX1" fmla="*/ 59448 w 212142"/>
                <a:gd name="connsiteY1" fmla="*/ 17600 h 184817"/>
                <a:gd name="connsiteX2" fmla="*/ 4153 w 212142"/>
                <a:gd name="connsiteY2" fmla="*/ 125594 h 184817"/>
                <a:gd name="connsiteX3" fmla="*/ 112069 w 212142"/>
                <a:gd name="connsiteY3" fmla="*/ 180938 h 184817"/>
                <a:gd name="connsiteX4" fmla="*/ 154059 w 212142"/>
                <a:gd name="connsiteY4" fmla="*/ 166967 h 184817"/>
                <a:gd name="connsiteX5" fmla="*/ 154059 w 212142"/>
                <a:gd name="connsiteY5" fmla="*/ 166928 h 184817"/>
                <a:gd name="connsiteX6" fmla="*/ 207522 w 212142"/>
                <a:gd name="connsiteY6" fmla="*/ 58053 h 184817"/>
                <a:gd name="connsiteX7" fmla="*/ 98646 w 212142"/>
                <a:gd name="connsiteY7" fmla="*/ 4629 h 184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2142" h="184817">
                  <a:moveTo>
                    <a:pt x="98637" y="4629"/>
                  </a:moveTo>
                  <a:cubicBezTo>
                    <a:pt x="85665" y="9067"/>
                    <a:pt x="72616" y="13427"/>
                    <a:pt x="59448" y="17600"/>
                  </a:cubicBezTo>
                  <a:cubicBezTo>
                    <a:pt x="14362" y="32188"/>
                    <a:pt x="-10356" y="80517"/>
                    <a:pt x="4153" y="125594"/>
                  </a:cubicBezTo>
                  <a:cubicBezTo>
                    <a:pt x="19153" y="170259"/>
                    <a:pt x="67031" y="194830"/>
                    <a:pt x="112069" y="180938"/>
                  </a:cubicBezTo>
                  <a:cubicBezTo>
                    <a:pt x="126079" y="176382"/>
                    <a:pt x="140088" y="171709"/>
                    <a:pt x="154059" y="166967"/>
                  </a:cubicBezTo>
                  <a:lnTo>
                    <a:pt x="154059" y="166928"/>
                  </a:lnTo>
                  <a:cubicBezTo>
                    <a:pt x="198871" y="151615"/>
                    <a:pt x="222825" y="102904"/>
                    <a:pt x="207522" y="58053"/>
                  </a:cubicBezTo>
                  <a:cubicBezTo>
                    <a:pt x="192209" y="13240"/>
                    <a:pt x="143459" y="-10684"/>
                    <a:pt x="98646" y="4629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4" name="Freeform: Shape 293">
              <a:extLst>
                <a:ext uri="{FF2B5EF4-FFF2-40B4-BE49-F238E27FC236}">
                  <a16:creationId xmlns:a16="http://schemas.microsoft.com/office/drawing/2014/main" id="{C55E870F-2297-488A-9E42-F1FBCF2BF957}"/>
                </a:ext>
              </a:extLst>
            </p:cNvPr>
            <p:cNvSpPr/>
            <p:nvPr/>
          </p:nvSpPr>
          <p:spPr>
            <a:xfrm>
              <a:off x="10271020" y="8959544"/>
              <a:ext cx="214294" cy="172031"/>
            </a:xfrm>
            <a:custGeom>
              <a:avLst/>
              <a:gdLst>
                <a:gd name="connsiteX0" fmla="*/ 126824 w 214294"/>
                <a:gd name="connsiteY0" fmla="*/ 4 h 172031"/>
                <a:gd name="connsiteX1" fmla="*/ 85451 w 214294"/>
                <a:gd name="connsiteY1" fmla="*/ 464 h 172031"/>
                <a:gd name="connsiteX2" fmla="*/ 85412 w 214294"/>
                <a:gd name="connsiteY2" fmla="*/ 464 h 172031"/>
                <a:gd name="connsiteX3" fmla="*/ 0 w 214294"/>
                <a:gd name="connsiteY3" fmla="*/ 86375 h 172031"/>
                <a:gd name="connsiteX4" fmla="*/ 85686 w 214294"/>
                <a:gd name="connsiteY4" fmla="*/ 172032 h 172031"/>
                <a:gd name="connsiteX5" fmla="*/ 130302 w 214294"/>
                <a:gd name="connsiteY5" fmla="*/ 171492 h 172031"/>
                <a:gd name="connsiteX6" fmla="*/ 130341 w 214294"/>
                <a:gd name="connsiteY6" fmla="*/ 171492 h 172031"/>
                <a:gd name="connsiteX7" fmla="*/ 190427 w 214294"/>
                <a:gd name="connsiteY7" fmla="*/ 145129 h 172031"/>
                <a:gd name="connsiteX8" fmla="*/ 214273 w 214294"/>
                <a:gd name="connsiteY8" fmla="*/ 83965 h 172031"/>
                <a:gd name="connsiteX9" fmla="*/ 126824 w 214294"/>
                <a:gd name="connsiteY9" fmla="*/ 4 h 172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4294" h="172031">
                  <a:moveTo>
                    <a:pt x="126824" y="4"/>
                  </a:moveTo>
                  <a:cubicBezTo>
                    <a:pt x="113049" y="268"/>
                    <a:pt x="99274" y="425"/>
                    <a:pt x="85451" y="464"/>
                  </a:cubicBezTo>
                  <a:lnTo>
                    <a:pt x="85412" y="464"/>
                  </a:lnTo>
                  <a:cubicBezTo>
                    <a:pt x="38150" y="650"/>
                    <a:pt x="-39" y="39074"/>
                    <a:pt x="0" y="86375"/>
                  </a:cubicBezTo>
                  <a:cubicBezTo>
                    <a:pt x="68" y="133646"/>
                    <a:pt x="38385" y="171953"/>
                    <a:pt x="85686" y="172032"/>
                  </a:cubicBezTo>
                  <a:cubicBezTo>
                    <a:pt x="85764" y="172032"/>
                    <a:pt x="115538" y="171757"/>
                    <a:pt x="130302" y="171492"/>
                  </a:cubicBezTo>
                  <a:lnTo>
                    <a:pt x="130341" y="171492"/>
                  </a:lnTo>
                  <a:cubicBezTo>
                    <a:pt x="153080" y="171032"/>
                    <a:pt x="174703" y="161539"/>
                    <a:pt x="190427" y="145129"/>
                  </a:cubicBezTo>
                  <a:cubicBezTo>
                    <a:pt x="206200" y="128709"/>
                    <a:pt x="214773" y="106704"/>
                    <a:pt x="214273" y="83965"/>
                  </a:cubicBezTo>
                  <a:cubicBezTo>
                    <a:pt x="212775" y="36861"/>
                    <a:pt x="173938" y="-418"/>
                    <a:pt x="126824" y="4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5" name="Freeform: Shape 294">
              <a:extLst>
                <a:ext uri="{FF2B5EF4-FFF2-40B4-BE49-F238E27FC236}">
                  <a16:creationId xmlns:a16="http://schemas.microsoft.com/office/drawing/2014/main" id="{C60D62B2-4443-40F1-BB9A-EA76D8F47540}"/>
                </a:ext>
              </a:extLst>
            </p:cNvPr>
            <p:cNvSpPr/>
            <p:nvPr/>
          </p:nvSpPr>
          <p:spPr>
            <a:xfrm>
              <a:off x="10655293" y="8922286"/>
              <a:ext cx="213893" cy="178614"/>
            </a:xfrm>
            <a:custGeom>
              <a:avLst/>
              <a:gdLst>
                <a:gd name="connsiteX0" fmla="*/ 113275 w 213893"/>
                <a:gd name="connsiteY0" fmla="*/ 1306 h 178614"/>
                <a:gd name="connsiteX1" fmla="*/ 72323 w 213893"/>
                <a:gd name="connsiteY1" fmla="*/ 8115 h 178614"/>
                <a:gd name="connsiteX2" fmla="*/ 72362 w 213893"/>
                <a:gd name="connsiteY2" fmla="*/ 8115 h 178614"/>
                <a:gd name="connsiteX3" fmla="*/ 264 w 213893"/>
                <a:gd name="connsiteY3" fmla="*/ 99503 h 178614"/>
                <a:gd name="connsiteX4" fmla="*/ 85686 w 213893"/>
                <a:gd name="connsiteY4" fmla="*/ 178614 h 178614"/>
                <a:gd name="connsiteX5" fmla="*/ 142931 w 213893"/>
                <a:gd name="connsiteY5" fmla="*/ 170228 h 178614"/>
                <a:gd name="connsiteX6" fmla="*/ 142931 w 213893"/>
                <a:gd name="connsiteY6" fmla="*/ 170267 h 178614"/>
                <a:gd name="connsiteX7" fmla="*/ 212588 w 213893"/>
                <a:gd name="connsiteY7" fmla="*/ 70954 h 178614"/>
                <a:gd name="connsiteX8" fmla="*/ 113275 w 213893"/>
                <a:gd name="connsiteY8" fmla="*/ 1306 h 178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893" h="178614">
                  <a:moveTo>
                    <a:pt x="113275" y="1306"/>
                  </a:moveTo>
                  <a:cubicBezTo>
                    <a:pt x="99686" y="3677"/>
                    <a:pt x="86029" y="5979"/>
                    <a:pt x="72323" y="8115"/>
                  </a:cubicBezTo>
                  <a:lnTo>
                    <a:pt x="72362" y="8115"/>
                  </a:lnTo>
                  <a:cubicBezTo>
                    <a:pt x="28157" y="15159"/>
                    <a:pt x="-3223" y="54925"/>
                    <a:pt x="264" y="99503"/>
                  </a:cubicBezTo>
                  <a:cubicBezTo>
                    <a:pt x="3743" y="144129"/>
                    <a:pt x="40942" y="178575"/>
                    <a:pt x="85686" y="178614"/>
                  </a:cubicBezTo>
                  <a:cubicBezTo>
                    <a:pt x="90124" y="178614"/>
                    <a:pt x="128431" y="172834"/>
                    <a:pt x="142931" y="170228"/>
                  </a:cubicBezTo>
                  <a:lnTo>
                    <a:pt x="142931" y="170267"/>
                  </a:lnTo>
                  <a:cubicBezTo>
                    <a:pt x="189585" y="162077"/>
                    <a:pt x="220779" y="117608"/>
                    <a:pt x="212588" y="70954"/>
                  </a:cubicBezTo>
                  <a:cubicBezTo>
                    <a:pt x="204398" y="24300"/>
                    <a:pt x="159928" y="-6884"/>
                    <a:pt x="113275" y="1306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6" name="Freeform: Shape 295">
              <a:extLst>
                <a:ext uri="{FF2B5EF4-FFF2-40B4-BE49-F238E27FC236}">
                  <a16:creationId xmlns:a16="http://schemas.microsoft.com/office/drawing/2014/main" id="{992CA4B4-C1DA-46EF-BCA0-3E4D5C4871BB}"/>
                </a:ext>
              </a:extLst>
            </p:cNvPr>
            <p:cNvSpPr/>
            <p:nvPr/>
          </p:nvSpPr>
          <p:spPr>
            <a:xfrm>
              <a:off x="9886466" y="8931874"/>
              <a:ext cx="213832" cy="177609"/>
            </a:xfrm>
            <a:custGeom>
              <a:avLst/>
              <a:gdLst>
                <a:gd name="connsiteX0" fmla="*/ 139478 w 213832"/>
                <a:gd name="connsiteY0" fmla="*/ 6806 h 177609"/>
                <a:gd name="connsiteX1" fmla="*/ 98418 w 213832"/>
                <a:gd name="connsiteY1" fmla="*/ 947 h 177609"/>
                <a:gd name="connsiteX2" fmla="*/ 976 w 213832"/>
                <a:gd name="connsiteY2" fmla="*/ 72976 h 177609"/>
                <a:gd name="connsiteX3" fmla="*/ 72808 w 213832"/>
                <a:gd name="connsiteY3" fmla="*/ 170565 h 177609"/>
                <a:gd name="connsiteX4" fmla="*/ 128192 w 213832"/>
                <a:gd name="connsiteY4" fmla="*/ 177609 h 177609"/>
                <a:gd name="connsiteX5" fmla="*/ 128153 w 213832"/>
                <a:gd name="connsiteY5" fmla="*/ 177570 h 177609"/>
                <a:gd name="connsiteX6" fmla="*/ 213642 w 213832"/>
                <a:gd name="connsiteY6" fmla="*/ 97469 h 177609"/>
                <a:gd name="connsiteX7" fmla="*/ 139478 w 213832"/>
                <a:gd name="connsiteY7" fmla="*/ 6806 h 177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3832" h="177609">
                  <a:moveTo>
                    <a:pt x="139478" y="6806"/>
                  </a:moveTo>
                  <a:cubicBezTo>
                    <a:pt x="125742" y="4964"/>
                    <a:pt x="112076" y="3014"/>
                    <a:pt x="98418" y="947"/>
                  </a:cubicBezTo>
                  <a:cubicBezTo>
                    <a:pt x="51607" y="-6019"/>
                    <a:pt x="8020" y="26204"/>
                    <a:pt x="976" y="72976"/>
                  </a:cubicBezTo>
                  <a:cubicBezTo>
                    <a:pt x="-6098" y="119737"/>
                    <a:pt x="26047" y="163403"/>
                    <a:pt x="72808" y="170565"/>
                  </a:cubicBezTo>
                  <a:cubicBezTo>
                    <a:pt x="87396" y="172779"/>
                    <a:pt x="124400" y="177609"/>
                    <a:pt x="128192" y="177609"/>
                  </a:cubicBezTo>
                  <a:lnTo>
                    <a:pt x="128153" y="177570"/>
                  </a:lnTo>
                  <a:cubicBezTo>
                    <a:pt x="173308" y="177531"/>
                    <a:pt x="210664" y="142516"/>
                    <a:pt x="213642" y="97469"/>
                  </a:cubicBezTo>
                  <a:cubicBezTo>
                    <a:pt x="216631" y="52460"/>
                    <a:pt x="184173" y="12811"/>
                    <a:pt x="139478" y="6806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" name="Freeform: Shape 296">
              <a:extLst>
                <a:ext uri="{FF2B5EF4-FFF2-40B4-BE49-F238E27FC236}">
                  <a16:creationId xmlns:a16="http://schemas.microsoft.com/office/drawing/2014/main" id="{978FD378-BE44-41C3-9799-276FDD23803D}"/>
                </a:ext>
              </a:extLst>
            </p:cNvPr>
            <p:cNvSpPr/>
            <p:nvPr/>
          </p:nvSpPr>
          <p:spPr>
            <a:xfrm>
              <a:off x="7728391" y="5790194"/>
              <a:ext cx="179103" cy="213622"/>
            </a:xfrm>
            <a:custGeom>
              <a:avLst/>
              <a:gdLst>
                <a:gd name="connsiteX0" fmla="*/ 71221 w 179103"/>
                <a:gd name="connsiteY0" fmla="*/ 212478 h 213622"/>
                <a:gd name="connsiteX1" fmla="*/ 170261 w 179103"/>
                <a:gd name="connsiteY1" fmla="*/ 142487 h 213622"/>
                <a:gd name="connsiteX2" fmla="*/ 177609 w 179103"/>
                <a:gd name="connsiteY2" fmla="*/ 101535 h 213622"/>
                <a:gd name="connsiteX3" fmla="*/ 177609 w 179103"/>
                <a:gd name="connsiteY3" fmla="*/ 101575 h 213622"/>
                <a:gd name="connsiteX4" fmla="*/ 109181 w 179103"/>
                <a:gd name="connsiteY4" fmla="*/ 1497 h 213622"/>
                <a:gd name="connsiteX5" fmla="*/ 9104 w 179103"/>
                <a:gd name="connsiteY5" fmla="*/ 69920 h 213622"/>
                <a:gd name="connsiteX6" fmla="*/ 1258 w 179103"/>
                <a:gd name="connsiteY6" fmla="*/ 113400 h 213622"/>
                <a:gd name="connsiteX7" fmla="*/ 71216 w 179103"/>
                <a:gd name="connsiteY7" fmla="*/ 212478 h 213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9103" h="213622">
                  <a:moveTo>
                    <a:pt x="71221" y="212478"/>
                  </a:moveTo>
                  <a:cubicBezTo>
                    <a:pt x="117796" y="220091"/>
                    <a:pt x="161883" y="188945"/>
                    <a:pt x="170261" y="142487"/>
                  </a:cubicBezTo>
                  <a:cubicBezTo>
                    <a:pt x="172595" y="128820"/>
                    <a:pt x="175045" y="115193"/>
                    <a:pt x="177609" y="101535"/>
                  </a:cubicBezTo>
                  <a:lnTo>
                    <a:pt x="177609" y="101575"/>
                  </a:lnTo>
                  <a:cubicBezTo>
                    <a:pt x="186372" y="55038"/>
                    <a:pt x="155718" y="10226"/>
                    <a:pt x="109181" y="1497"/>
                  </a:cubicBezTo>
                  <a:cubicBezTo>
                    <a:pt x="62645" y="-7272"/>
                    <a:pt x="17831" y="23384"/>
                    <a:pt x="9104" y="69920"/>
                  </a:cubicBezTo>
                  <a:cubicBezTo>
                    <a:pt x="6387" y="84351"/>
                    <a:pt x="3784" y="98851"/>
                    <a:pt x="1258" y="113400"/>
                  </a:cubicBezTo>
                  <a:cubicBezTo>
                    <a:pt x="-6779" y="160083"/>
                    <a:pt x="24526" y="204445"/>
                    <a:pt x="71216" y="212478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" name="Freeform: Shape 297">
              <a:extLst>
                <a:ext uri="{FF2B5EF4-FFF2-40B4-BE49-F238E27FC236}">
                  <a16:creationId xmlns:a16="http://schemas.microsoft.com/office/drawing/2014/main" id="{8A86757D-8C84-49F3-A3E3-6528D7CAEEA8}"/>
                </a:ext>
              </a:extLst>
            </p:cNvPr>
            <p:cNvSpPr/>
            <p:nvPr/>
          </p:nvSpPr>
          <p:spPr>
            <a:xfrm>
              <a:off x="7763211" y="6939670"/>
              <a:ext cx="181811" cy="212966"/>
            </a:xfrm>
            <a:custGeom>
              <a:avLst/>
              <a:gdLst>
                <a:gd name="connsiteX0" fmla="*/ 179145 w 181811"/>
                <a:gd name="connsiteY0" fmla="*/ 106202 h 212966"/>
                <a:gd name="connsiteX1" fmla="*/ 169195 w 181811"/>
                <a:gd name="connsiteY1" fmla="*/ 65868 h 212966"/>
                <a:gd name="connsiteX2" fmla="*/ 169157 w 181811"/>
                <a:gd name="connsiteY2" fmla="*/ 65828 h 212966"/>
                <a:gd name="connsiteX3" fmla="*/ 65827 w 181811"/>
                <a:gd name="connsiteY3" fmla="*/ 2372 h 212966"/>
                <a:gd name="connsiteX4" fmla="*/ 2374 w 181811"/>
                <a:gd name="connsiteY4" fmla="*/ 105742 h 212966"/>
                <a:gd name="connsiteX5" fmla="*/ 13013 w 181811"/>
                <a:gd name="connsiteY5" fmla="*/ 148683 h 212966"/>
                <a:gd name="connsiteX6" fmla="*/ 12975 w 181811"/>
                <a:gd name="connsiteY6" fmla="*/ 148683 h 212966"/>
                <a:gd name="connsiteX7" fmla="*/ 117295 w 181811"/>
                <a:gd name="connsiteY7" fmla="*/ 210532 h 212966"/>
                <a:gd name="connsiteX8" fmla="*/ 169840 w 181811"/>
                <a:gd name="connsiteY8" fmla="*/ 171187 h 212966"/>
                <a:gd name="connsiteX9" fmla="*/ 179139 w 181811"/>
                <a:gd name="connsiteY9" fmla="*/ 106202 h 2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1811" h="212966">
                  <a:moveTo>
                    <a:pt x="179145" y="106202"/>
                  </a:moveTo>
                  <a:cubicBezTo>
                    <a:pt x="175739" y="92770"/>
                    <a:pt x="172410" y="79378"/>
                    <a:pt x="169195" y="65868"/>
                  </a:cubicBezTo>
                  <a:lnTo>
                    <a:pt x="169157" y="65828"/>
                  </a:lnTo>
                  <a:cubicBezTo>
                    <a:pt x="158135" y="19792"/>
                    <a:pt x="111866" y="-8650"/>
                    <a:pt x="65827" y="2372"/>
                  </a:cubicBezTo>
                  <a:cubicBezTo>
                    <a:pt x="19750" y="13394"/>
                    <a:pt x="-8647" y="59666"/>
                    <a:pt x="2374" y="105742"/>
                  </a:cubicBezTo>
                  <a:cubicBezTo>
                    <a:pt x="5818" y="120095"/>
                    <a:pt x="9339" y="134408"/>
                    <a:pt x="13013" y="148683"/>
                  </a:cubicBezTo>
                  <a:lnTo>
                    <a:pt x="12975" y="148683"/>
                  </a:lnTo>
                  <a:cubicBezTo>
                    <a:pt x="25298" y="194151"/>
                    <a:pt x="71529" y="221554"/>
                    <a:pt x="117295" y="210532"/>
                  </a:cubicBezTo>
                  <a:cubicBezTo>
                    <a:pt x="139338" y="204899"/>
                    <a:pt x="158244" y="190742"/>
                    <a:pt x="169840" y="171187"/>
                  </a:cubicBezTo>
                  <a:cubicBezTo>
                    <a:pt x="181436" y="151593"/>
                    <a:pt x="184765" y="128206"/>
                    <a:pt x="179139" y="106202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id="{8B495DB6-C8CE-443A-A666-80EED2A8F32B}"/>
                </a:ext>
              </a:extLst>
            </p:cNvPr>
            <p:cNvSpPr/>
            <p:nvPr/>
          </p:nvSpPr>
          <p:spPr>
            <a:xfrm>
              <a:off x="7879216" y="7307539"/>
              <a:ext cx="187717" cy="211158"/>
            </a:xfrm>
            <a:custGeom>
              <a:avLst/>
              <a:gdLst>
                <a:gd name="connsiteX0" fmla="*/ 181127 w 187717"/>
                <a:gd name="connsiteY0" fmla="*/ 92695 h 211158"/>
                <a:gd name="connsiteX1" fmla="*/ 165510 w 187717"/>
                <a:gd name="connsiteY1" fmla="*/ 54271 h 211158"/>
                <a:gd name="connsiteX2" fmla="*/ 119817 w 187717"/>
                <a:gd name="connsiteY2" fmla="*/ 7088 h 211158"/>
                <a:gd name="connsiteX3" fmla="*/ 54146 w 187717"/>
                <a:gd name="connsiteY3" fmla="*/ 6050 h 211158"/>
                <a:gd name="connsiteX4" fmla="*/ 6998 w 187717"/>
                <a:gd name="connsiteY4" fmla="*/ 51783 h 211158"/>
                <a:gd name="connsiteX5" fmla="*/ 6080 w 187717"/>
                <a:gd name="connsiteY5" fmla="*/ 117492 h 211158"/>
                <a:gd name="connsiteX6" fmla="*/ 22765 w 187717"/>
                <a:gd name="connsiteY6" fmla="*/ 158601 h 211158"/>
                <a:gd name="connsiteX7" fmla="*/ 134855 w 187717"/>
                <a:gd name="connsiteY7" fmla="*/ 204863 h 211158"/>
                <a:gd name="connsiteX8" fmla="*/ 181127 w 187717"/>
                <a:gd name="connsiteY8" fmla="*/ 92695 h 21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7717" h="211158">
                  <a:moveTo>
                    <a:pt x="181127" y="92695"/>
                  </a:moveTo>
                  <a:cubicBezTo>
                    <a:pt x="175807" y="79989"/>
                    <a:pt x="170605" y="67164"/>
                    <a:pt x="165510" y="54271"/>
                  </a:cubicBezTo>
                  <a:cubicBezTo>
                    <a:pt x="157173" y="33109"/>
                    <a:pt x="140714" y="16121"/>
                    <a:pt x="119817" y="7088"/>
                  </a:cubicBezTo>
                  <a:cubicBezTo>
                    <a:pt x="98960" y="-1984"/>
                    <a:pt x="75309" y="-2366"/>
                    <a:pt x="54146" y="6050"/>
                  </a:cubicBezTo>
                  <a:cubicBezTo>
                    <a:pt x="32983" y="14436"/>
                    <a:pt x="16030" y="30885"/>
                    <a:pt x="6998" y="51783"/>
                  </a:cubicBezTo>
                  <a:cubicBezTo>
                    <a:pt x="-1996" y="72719"/>
                    <a:pt x="-2340" y="96330"/>
                    <a:pt x="6080" y="117492"/>
                  </a:cubicBezTo>
                  <a:cubicBezTo>
                    <a:pt x="11551" y="131267"/>
                    <a:pt x="17101" y="144973"/>
                    <a:pt x="22765" y="158601"/>
                  </a:cubicBezTo>
                  <a:cubicBezTo>
                    <a:pt x="41364" y="201914"/>
                    <a:pt x="91154" y="222468"/>
                    <a:pt x="134855" y="204863"/>
                  </a:cubicBezTo>
                  <a:cubicBezTo>
                    <a:pt x="178599" y="186650"/>
                    <a:pt x="199301" y="136440"/>
                    <a:pt x="181127" y="92695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0" name="Freeform: Shape 299">
              <a:extLst>
                <a:ext uri="{FF2B5EF4-FFF2-40B4-BE49-F238E27FC236}">
                  <a16:creationId xmlns:a16="http://schemas.microsoft.com/office/drawing/2014/main" id="{7F721982-9DCB-432D-A5EF-B05642A8DAD3}"/>
                </a:ext>
              </a:extLst>
            </p:cNvPr>
            <p:cNvSpPr/>
            <p:nvPr/>
          </p:nvSpPr>
          <p:spPr>
            <a:xfrm>
              <a:off x="7700453" y="6558968"/>
              <a:ext cx="175830" cy="214145"/>
            </a:xfrm>
            <a:custGeom>
              <a:avLst/>
              <a:gdLst>
                <a:gd name="connsiteX0" fmla="*/ 99384 w 175830"/>
                <a:gd name="connsiteY0" fmla="*/ 213759 h 214145"/>
                <a:gd name="connsiteX1" fmla="*/ 175312 w 175830"/>
                <a:gd name="connsiteY1" fmla="*/ 119158 h 214145"/>
                <a:gd name="connsiteX2" fmla="*/ 171140 w 175830"/>
                <a:gd name="connsiteY2" fmla="*/ 77902 h 214145"/>
                <a:gd name="connsiteX3" fmla="*/ 140563 w 175830"/>
                <a:gd name="connsiteY3" fmla="*/ 19805 h 214145"/>
                <a:gd name="connsiteX4" fmla="*/ 77838 w 175830"/>
                <a:gd name="connsiteY4" fmla="*/ 368 h 214145"/>
                <a:gd name="connsiteX5" fmla="*/ 19782 w 175830"/>
                <a:gd name="connsiteY5" fmla="*/ 30984 h 214145"/>
                <a:gd name="connsiteX6" fmla="*/ 379 w 175830"/>
                <a:gd name="connsiteY6" fmla="*/ 93705 h 214145"/>
                <a:gd name="connsiteX7" fmla="*/ 4857 w 175830"/>
                <a:gd name="connsiteY7" fmla="*/ 137792 h 214145"/>
                <a:gd name="connsiteX8" fmla="*/ 99383 w 175830"/>
                <a:gd name="connsiteY8" fmla="*/ 213759 h 214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5830" h="214145">
                  <a:moveTo>
                    <a:pt x="99384" y="213759"/>
                  </a:moveTo>
                  <a:cubicBezTo>
                    <a:pt x="146456" y="208596"/>
                    <a:pt x="180478" y="166223"/>
                    <a:pt x="175312" y="119158"/>
                  </a:cubicBezTo>
                  <a:cubicBezTo>
                    <a:pt x="173820" y="105422"/>
                    <a:pt x="172403" y="91716"/>
                    <a:pt x="171140" y="77902"/>
                  </a:cubicBezTo>
                  <a:cubicBezTo>
                    <a:pt x="169074" y="55241"/>
                    <a:pt x="158052" y="34354"/>
                    <a:pt x="140563" y="19805"/>
                  </a:cubicBezTo>
                  <a:cubicBezTo>
                    <a:pt x="123073" y="5266"/>
                    <a:pt x="100494" y="-1739"/>
                    <a:pt x="77838" y="368"/>
                  </a:cubicBezTo>
                  <a:cubicBezTo>
                    <a:pt x="55182" y="2474"/>
                    <a:pt x="34287" y="13496"/>
                    <a:pt x="19782" y="30984"/>
                  </a:cubicBezTo>
                  <a:cubicBezTo>
                    <a:pt x="5239" y="48511"/>
                    <a:pt x="-1764" y="71054"/>
                    <a:pt x="379" y="93705"/>
                  </a:cubicBezTo>
                  <a:cubicBezTo>
                    <a:pt x="1757" y="108440"/>
                    <a:pt x="3250" y="123097"/>
                    <a:pt x="4857" y="137792"/>
                  </a:cubicBezTo>
                  <a:cubicBezTo>
                    <a:pt x="10636" y="184525"/>
                    <a:pt x="52503" y="218158"/>
                    <a:pt x="99383" y="213759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1" name="Freeform: Shape 300">
              <a:extLst>
                <a:ext uri="{FF2B5EF4-FFF2-40B4-BE49-F238E27FC236}">
                  <a16:creationId xmlns:a16="http://schemas.microsoft.com/office/drawing/2014/main" id="{FCBF23F2-6FE9-460C-8F2B-4B8E8B00FBC7}"/>
                </a:ext>
              </a:extLst>
            </p:cNvPr>
            <p:cNvSpPr/>
            <p:nvPr/>
          </p:nvSpPr>
          <p:spPr>
            <a:xfrm>
              <a:off x="9510255" y="8844585"/>
              <a:ext cx="212719" cy="184162"/>
            </a:xfrm>
            <a:custGeom>
              <a:avLst/>
              <a:gdLst>
                <a:gd name="connsiteX0" fmla="*/ 151333 w 212719"/>
                <a:gd name="connsiteY0" fmla="*/ 16208 h 184162"/>
                <a:gd name="connsiteX1" fmla="*/ 111724 w 212719"/>
                <a:gd name="connsiteY1" fmla="*/ 4040 h 184162"/>
                <a:gd name="connsiteX2" fmla="*/ 111724 w 212719"/>
                <a:gd name="connsiteY2" fmla="*/ 4001 h 184162"/>
                <a:gd name="connsiteX3" fmla="*/ 46318 w 212719"/>
                <a:gd name="connsiteY3" fmla="*/ 9624 h 184162"/>
                <a:gd name="connsiteX4" fmla="*/ 4033 w 212719"/>
                <a:gd name="connsiteY4" fmla="*/ 59874 h 184162"/>
                <a:gd name="connsiteX5" fmla="*/ 59867 w 212719"/>
                <a:gd name="connsiteY5" fmla="*/ 167564 h 184162"/>
                <a:gd name="connsiteX6" fmla="*/ 102573 w 212719"/>
                <a:gd name="connsiteY6" fmla="*/ 180614 h 184162"/>
                <a:gd name="connsiteX7" fmla="*/ 209156 w 212719"/>
                <a:gd name="connsiteY7" fmla="*/ 122752 h 184162"/>
                <a:gd name="connsiteX8" fmla="*/ 151333 w 212719"/>
                <a:gd name="connsiteY8" fmla="*/ 16208 h 1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2719" h="184162">
                  <a:moveTo>
                    <a:pt x="151333" y="16208"/>
                  </a:moveTo>
                  <a:cubicBezTo>
                    <a:pt x="138087" y="12269"/>
                    <a:pt x="124891" y="8243"/>
                    <a:pt x="111724" y="4040"/>
                  </a:cubicBezTo>
                  <a:lnTo>
                    <a:pt x="111724" y="4001"/>
                  </a:lnTo>
                  <a:cubicBezTo>
                    <a:pt x="90023" y="-2848"/>
                    <a:pt x="66490" y="-859"/>
                    <a:pt x="46318" y="9624"/>
                  </a:cubicBezTo>
                  <a:cubicBezTo>
                    <a:pt x="26116" y="20107"/>
                    <a:pt x="10921" y="38173"/>
                    <a:pt x="4033" y="59874"/>
                  </a:cubicBezTo>
                  <a:cubicBezTo>
                    <a:pt x="-10280" y="105029"/>
                    <a:pt x="14712" y="153250"/>
                    <a:pt x="59867" y="167564"/>
                  </a:cubicBezTo>
                  <a:cubicBezTo>
                    <a:pt x="74063" y="172081"/>
                    <a:pt x="88298" y="176440"/>
                    <a:pt x="102573" y="180614"/>
                  </a:cubicBezTo>
                  <a:cubicBezTo>
                    <a:pt x="148002" y="194046"/>
                    <a:pt x="195724" y="168181"/>
                    <a:pt x="209156" y="122752"/>
                  </a:cubicBezTo>
                  <a:cubicBezTo>
                    <a:pt x="222627" y="77361"/>
                    <a:pt x="196724" y="29640"/>
                    <a:pt x="151333" y="16208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2" name="Freeform: Shape 301">
              <a:extLst>
                <a:ext uri="{FF2B5EF4-FFF2-40B4-BE49-F238E27FC236}">
                  <a16:creationId xmlns:a16="http://schemas.microsoft.com/office/drawing/2014/main" id="{1BECAE4E-C9FD-46ED-BFBB-46555D64B20D}"/>
                </a:ext>
              </a:extLst>
            </p:cNvPr>
            <p:cNvSpPr/>
            <p:nvPr/>
          </p:nvSpPr>
          <p:spPr>
            <a:xfrm>
              <a:off x="8047165" y="7655724"/>
              <a:ext cx="192904" cy="208065"/>
            </a:xfrm>
            <a:custGeom>
              <a:avLst/>
              <a:gdLst>
                <a:gd name="connsiteX0" fmla="*/ 159842 w 192904"/>
                <a:gd name="connsiteY0" fmla="*/ 42540 h 208065"/>
                <a:gd name="connsiteX1" fmla="*/ 43040 w 192904"/>
                <a:gd name="connsiteY1" fmla="*/ 11424 h 208065"/>
                <a:gd name="connsiteX2" fmla="*/ 11121 w 192904"/>
                <a:gd name="connsiteY2" fmla="*/ 127991 h 208065"/>
                <a:gd name="connsiteX3" fmla="*/ 33400 w 192904"/>
                <a:gd name="connsiteY3" fmla="*/ 166033 h 208065"/>
                <a:gd name="connsiteX4" fmla="*/ 86020 w 192904"/>
                <a:gd name="connsiteY4" fmla="*/ 205408 h 208065"/>
                <a:gd name="connsiteX5" fmla="*/ 150995 w 192904"/>
                <a:gd name="connsiteY5" fmla="*/ 196003 h 208065"/>
                <a:gd name="connsiteX6" fmla="*/ 190301 w 192904"/>
                <a:gd name="connsiteY6" fmla="*/ 143303 h 208065"/>
                <a:gd name="connsiteX7" fmla="*/ 180778 w 192904"/>
                <a:gd name="connsiteY7" fmla="*/ 78319 h 208065"/>
                <a:gd name="connsiteX8" fmla="*/ 159842 w 192904"/>
                <a:gd name="connsiteY8" fmla="*/ 42540 h 208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2904" h="208065">
                  <a:moveTo>
                    <a:pt x="159842" y="42540"/>
                  </a:moveTo>
                  <a:cubicBezTo>
                    <a:pt x="136074" y="1823"/>
                    <a:pt x="83914" y="-12069"/>
                    <a:pt x="43040" y="11424"/>
                  </a:cubicBezTo>
                  <a:cubicBezTo>
                    <a:pt x="2167" y="34888"/>
                    <a:pt x="-12069" y="86970"/>
                    <a:pt x="11121" y="127991"/>
                  </a:cubicBezTo>
                  <a:cubicBezTo>
                    <a:pt x="18469" y="140776"/>
                    <a:pt x="25895" y="153404"/>
                    <a:pt x="33400" y="166033"/>
                  </a:cubicBezTo>
                  <a:cubicBezTo>
                    <a:pt x="44990" y="185627"/>
                    <a:pt x="63938" y="199784"/>
                    <a:pt x="86020" y="205408"/>
                  </a:cubicBezTo>
                  <a:cubicBezTo>
                    <a:pt x="108064" y="211041"/>
                    <a:pt x="131440" y="207632"/>
                    <a:pt x="150995" y="196003"/>
                  </a:cubicBezTo>
                  <a:cubicBezTo>
                    <a:pt x="170589" y="184324"/>
                    <a:pt x="184717" y="165386"/>
                    <a:pt x="190301" y="143303"/>
                  </a:cubicBezTo>
                  <a:cubicBezTo>
                    <a:pt x="195856" y="121260"/>
                    <a:pt x="192447" y="97835"/>
                    <a:pt x="180778" y="78319"/>
                  </a:cubicBezTo>
                  <a:cubicBezTo>
                    <a:pt x="173695" y="66455"/>
                    <a:pt x="166729" y="54551"/>
                    <a:pt x="159842" y="42540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3" name="Freeform: Shape 302">
              <a:extLst>
                <a:ext uri="{FF2B5EF4-FFF2-40B4-BE49-F238E27FC236}">
                  <a16:creationId xmlns:a16="http://schemas.microsoft.com/office/drawing/2014/main" id="{866F6086-4B62-489D-82CF-3A9D76061846}"/>
                </a:ext>
              </a:extLst>
            </p:cNvPr>
            <p:cNvSpPr/>
            <p:nvPr/>
          </p:nvSpPr>
          <p:spPr>
            <a:xfrm>
              <a:off x="7689809" y="6173337"/>
              <a:ext cx="173150" cy="214663"/>
            </a:xfrm>
            <a:custGeom>
              <a:avLst/>
              <a:gdLst>
                <a:gd name="connsiteX0" fmla="*/ 83126 w 173150"/>
                <a:gd name="connsiteY0" fmla="*/ 214363 h 214663"/>
                <a:gd name="connsiteX1" fmla="*/ 145850 w 173150"/>
                <a:gd name="connsiteY1" fmla="*/ 192545 h 214663"/>
                <a:gd name="connsiteX2" fmla="*/ 171453 w 173150"/>
                <a:gd name="connsiteY2" fmla="*/ 131244 h 214663"/>
                <a:gd name="connsiteX3" fmla="*/ 173061 w 173150"/>
                <a:gd name="connsiteY3" fmla="*/ 89636 h 214663"/>
                <a:gd name="connsiteX4" fmla="*/ 91277 w 173150"/>
                <a:gd name="connsiteY4" fmla="*/ 90 h 214663"/>
                <a:gd name="connsiteX5" fmla="*/ 1725 w 173150"/>
                <a:gd name="connsiteY5" fmla="*/ 81876 h 214663"/>
                <a:gd name="connsiteX6" fmla="*/ 41 w 173150"/>
                <a:gd name="connsiteY6" fmla="*/ 125993 h 214663"/>
                <a:gd name="connsiteX7" fmla="*/ 83126 w 173150"/>
                <a:gd name="connsiteY7" fmla="*/ 214363 h 214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150" h="214663">
                  <a:moveTo>
                    <a:pt x="83126" y="214363"/>
                  </a:moveTo>
                  <a:cubicBezTo>
                    <a:pt x="106165" y="216352"/>
                    <a:pt x="129012" y="208397"/>
                    <a:pt x="145850" y="192545"/>
                  </a:cubicBezTo>
                  <a:cubicBezTo>
                    <a:pt x="162728" y="176703"/>
                    <a:pt x="172027" y="154395"/>
                    <a:pt x="171453" y="131244"/>
                  </a:cubicBezTo>
                  <a:cubicBezTo>
                    <a:pt x="171874" y="117352"/>
                    <a:pt x="172410" y="103459"/>
                    <a:pt x="173061" y="89636"/>
                  </a:cubicBezTo>
                  <a:cubicBezTo>
                    <a:pt x="175203" y="42335"/>
                    <a:pt x="138580" y="2235"/>
                    <a:pt x="91277" y="90"/>
                  </a:cubicBezTo>
                  <a:cubicBezTo>
                    <a:pt x="43975" y="-2056"/>
                    <a:pt x="3868" y="34566"/>
                    <a:pt x="1725" y="81876"/>
                  </a:cubicBezTo>
                  <a:cubicBezTo>
                    <a:pt x="1075" y="96533"/>
                    <a:pt x="501" y="111268"/>
                    <a:pt x="41" y="125993"/>
                  </a:cubicBezTo>
                  <a:cubicBezTo>
                    <a:pt x="-1414" y="173303"/>
                    <a:pt x="35785" y="212874"/>
                    <a:pt x="83126" y="214363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4" name="Freeform: Shape 303">
              <a:extLst>
                <a:ext uri="{FF2B5EF4-FFF2-40B4-BE49-F238E27FC236}">
                  <a16:creationId xmlns:a16="http://schemas.microsoft.com/office/drawing/2014/main" id="{65616027-912F-42F0-9577-C1A4E9F2DE09}"/>
                </a:ext>
              </a:extLst>
            </p:cNvPr>
            <p:cNvSpPr/>
            <p:nvPr/>
          </p:nvSpPr>
          <p:spPr>
            <a:xfrm>
              <a:off x="8820477" y="8503905"/>
              <a:ext cx="206774" cy="195749"/>
            </a:xfrm>
            <a:custGeom>
              <a:avLst/>
              <a:gdLst>
                <a:gd name="connsiteX0" fmla="*/ 169125 w 206774"/>
                <a:gd name="connsiteY0" fmla="*/ 38970 h 195749"/>
                <a:gd name="connsiteX1" fmla="*/ 134992 w 206774"/>
                <a:gd name="connsiteY1" fmla="*/ 15477 h 195749"/>
                <a:gd name="connsiteX2" fmla="*/ 134992 w 206774"/>
                <a:gd name="connsiteY2" fmla="*/ 15516 h 195749"/>
                <a:gd name="connsiteX3" fmla="*/ 15516 w 206774"/>
                <a:gd name="connsiteY3" fmla="*/ 36600 h 195749"/>
                <a:gd name="connsiteX4" fmla="*/ 36600 w 206774"/>
                <a:gd name="connsiteY4" fmla="*/ 156076 h 195749"/>
                <a:gd name="connsiteX5" fmla="*/ 73182 w 206774"/>
                <a:gd name="connsiteY5" fmla="*/ 181176 h 195749"/>
                <a:gd name="connsiteX6" fmla="*/ 192090 w 206774"/>
                <a:gd name="connsiteY6" fmla="*/ 157947 h 195749"/>
                <a:gd name="connsiteX7" fmla="*/ 169135 w 206774"/>
                <a:gd name="connsiteY7" fmla="*/ 38961 h 195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6774" h="195749">
                  <a:moveTo>
                    <a:pt x="169125" y="38970"/>
                  </a:moveTo>
                  <a:cubicBezTo>
                    <a:pt x="157682" y="31280"/>
                    <a:pt x="146318" y="23393"/>
                    <a:pt x="134992" y="15477"/>
                  </a:cubicBezTo>
                  <a:lnTo>
                    <a:pt x="134992" y="15516"/>
                  </a:lnTo>
                  <a:cubicBezTo>
                    <a:pt x="96147" y="-11661"/>
                    <a:pt x="42684" y="-2207"/>
                    <a:pt x="15516" y="36600"/>
                  </a:cubicBezTo>
                  <a:cubicBezTo>
                    <a:pt x="-11661" y="75406"/>
                    <a:pt x="-2207" y="128908"/>
                    <a:pt x="36600" y="156076"/>
                  </a:cubicBezTo>
                  <a:cubicBezTo>
                    <a:pt x="48728" y="164570"/>
                    <a:pt x="60936" y="172956"/>
                    <a:pt x="73182" y="181176"/>
                  </a:cubicBezTo>
                  <a:cubicBezTo>
                    <a:pt x="112449" y="207550"/>
                    <a:pt x="165648" y="197136"/>
                    <a:pt x="192090" y="157947"/>
                  </a:cubicBezTo>
                  <a:cubicBezTo>
                    <a:pt x="218542" y="118719"/>
                    <a:pt x="208285" y="65531"/>
                    <a:pt x="169135" y="38961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5" name="Freeform: Shape 304">
              <a:extLst>
                <a:ext uri="{FF2B5EF4-FFF2-40B4-BE49-F238E27FC236}">
                  <a16:creationId xmlns:a16="http://schemas.microsoft.com/office/drawing/2014/main" id="{B1462334-8F92-42A1-BDF1-B4E8481B5F8A}"/>
                </a:ext>
              </a:extLst>
            </p:cNvPr>
            <p:cNvSpPr/>
            <p:nvPr/>
          </p:nvSpPr>
          <p:spPr>
            <a:xfrm>
              <a:off x="9152267" y="8700675"/>
              <a:ext cx="210116" cy="190214"/>
            </a:xfrm>
            <a:custGeom>
              <a:avLst/>
              <a:gdLst>
                <a:gd name="connsiteX0" fmla="*/ 161131 w 210116"/>
                <a:gd name="connsiteY0" fmla="*/ 26974 h 190214"/>
                <a:gd name="connsiteX1" fmla="*/ 123784 w 210116"/>
                <a:gd name="connsiteY1" fmla="*/ 8869 h 190214"/>
                <a:gd name="connsiteX2" fmla="*/ 123784 w 210116"/>
                <a:gd name="connsiteY2" fmla="*/ 8909 h 190214"/>
                <a:gd name="connsiteX3" fmla="*/ 8883 w 210116"/>
                <a:gd name="connsiteY3" fmla="*/ 47793 h 190214"/>
                <a:gd name="connsiteX4" fmla="*/ 47807 w 210116"/>
                <a:gd name="connsiteY4" fmla="*/ 162684 h 190214"/>
                <a:gd name="connsiteX5" fmla="*/ 87839 w 210116"/>
                <a:gd name="connsiteY5" fmla="*/ 182014 h 190214"/>
                <a:gd name="connsiteX6" fmla="*/ 87799 w 210116"/>
                <a:gd name="connsiteY6" fmla="*/ 182014 h 190214"/>
                <a:gd name="connsiteX7" fmla="*/ 201848 w 210116"/>
                <a:gd name="connsiteY7" fmla="*/ 141101 h 190214"/>
                <a:gd name="connsiteX8" fmla="*/ 161131 w 210116"/>
                <a:gd name="connsiteY8" fmla="*/ 26984 h 190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116" h="190214">
                  <a:moveTo>
                    <a:pt x="161131" y="26974"/>
                  </a:moveTo>
                  <a:cubicBezTo>
                    <a:pt x="148620" y="21047"/>
                    <a:pt x="136178" y="14992"/>
                    <a:pt x="123784" y="8869"/>
                  </a:cubicBezTo>
                  <a:lnTo>
                    <a:pt x="123784" y="8909"/>
                  </a:lnTo>
                  <a:cubicBezTo>
                    <a:pt x="81343" y="-12097"/>
                    <a:pt x="29869" y="5313"/>
                    <a:pt x="8883" y="47793"/>
                  </a:cubicBezTo>
                  <a:cubicBezTo>
                    <a:pt x="-12083" y="90274"/>
                    <a:pt x="5327" y="141709"/>
                    <a:pt x="47807" y="162684"/>
                  </a:cubicBezTo>
                  <a:cubicBezTo>
                    <a:pt x="61092" y="169229"/>
                    <a:pt x="74407" y="175656"/>
                    <a:pt x="87839" y="182014"/>
                  </a:cubicBezTo>
                  <a:lnTo>
                    <a:pt x="87799" y="182014"/>
                  </a:lnTo>
                  <a:cubicBezTo>
                    <a:pt x="130584" y="202177"/>
                    <a:pt x="181636" y="183885"/>
                    <a:pt x="201848" y="141101"/>
                  </a:cubicBezTo>
                  <a:cubicBezTo>
                    <a:pt x="222099" y="98357"/>
                    <a:pt x="203876" y="47303"/>
                    <a:pt x="161131" y="26984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6" name="Freeform: Shape 305">
              <a:extLst>
                <a:ext uri="{FF2B5EF4-FFF2-40B4-BE49-F238E27FC236}">
                  <a16:creationId xmlns:a16="http://schemas.microsoft.com/office/drawing/2014/main" id="{0D7A9BAE-764F-4F57-992E-0E8E686721F5}"/>
                </a:ext>
              </a:extLst>
            </p:cNvPr>
            <p:cNvSpPr/>
            <p:nvPr/>
          </p:nvSpPr>
          <p:spPr>
            <a:xfrm>
              <a:off x="8521948" y="8259917"/>
              <a:ext cx="202802" cy="200716"/>
            </a:xfrm>
            <a:custGeom>
              <a:avLst/>
              <a:gdLst>
                <a:gd name="connsiteX0" fmla="*/ 144838 w 202802"/>
                <a:gd name="connsiteY0" fmla="*/ 23628 h 200716"/>
                <a:gd name="connsiteX1" fmla="*/ 23599 w 202802"/>
                <a:gd name="connsiteY1" fmla="*/ 26655 h 200716"/>
                <a:gd name="connsiteX2" fmla="*/ 26626 w 202802"/>
                <a:gd name="connsiteY2" fmla="*/ 147856 h 200716"/>
                <a:gd name="connsiteX3" fmla="*/ 59113 w 202802"/>
                <a:gd name="connsiteY3" fmla="*/ 178237 h 200716"/>
                <a:gd name="connsiteX4" fmla="*/ 59152 w 202802"/>
                <a:gd name="connsiteY4" fmla="*/ 178237 h 200716"/>
                <a:gd name="connsiteX5" fmla="*/ 180275 w 202802"/>
                <a:gd name="connsiteY5" fmla="*/ 172878 h 200716"/>
                <a:gd name="connsiteX6" fmla="*/ 175033 w 202802"/>
                <a:gd name="connsiteY6" fmla="*/ 51756 h 200716"/>
                <a:gd name="connsiteX7" fmla="*/ 144838 w 202802"/>
                <a:gd name="connsiteY7" fmla="*/ 23628 h 200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2802" h="200716">
                  <a:moveTo>
                    <a:pt x="144838" y="23628"/>
                  </a:moveTo>
                  <a:cubicBezTo>
                    <a:pt x="110509" y="-9016"/>
                    <a:pt x="56243" y="-7674"/>
                    <a:pt x="23599" y="26655"/>
                  </a:cubicBezTo>
                  <a:cubicBezTo>
                    <a:pt x="-9006" y="60945"/>
                    <a:pt x="-7664" y="115212"/>
                    <a:pt x="26626" y="147856"/>
                  </a:cubicBezTo>
                  <a:cubicBezTo>
                    <a:pt x="37334" y="158143"/>
                    <a:pt x="48209" y="168214"/>
                    <a:pt x="59113" y="178237"/>
                  </a:cubicBezTo>
                  <a:lnTo>
                    <a:pt x="59152" y="178237"/>
                  </a:lnTo>
                  <a:cubicBezTo>
                    <a:pt x="94089" y="210195"/>
                    <a:pt x="148287" y="207785"/>
                    <a:pt x="180275" y="172878"/>
                  </a:cubicBezTo>
                  <a:cubicBezTo>
                    <a:pt x="212262" y="137980"/>
                    <a:pt x="209891" y="83753"/>
                    <a:pt x="175033" y="51756"/>
                  </a:cubicBezTo>
                  <a:cubicBezTo>
                    <a:pt x="164854" y="42497"/>
                    <a:pt x="154782" y="33082"/>
                    <a:pt x="144838" y="23628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7" name="Freeform: Shape 306">
              <a:extLst>
                <a:ext uri="{FF2B5EF4-FFF2-40B4-BE49-F238E27FC236}">
                  <a16:creationId xmlns:a16="http://schemas.microsoft.com/office/drawing/2014/main" id="{C187FC72-3696-4C42-B3CC-98AF773E7CE9}"/>
                </a:ext>
              </a:extLst>
            </p:cNvPr>
            <p:cNvSpPr/>
            <p:nvPr/>
          </p:nvSpPr>
          <p:spPr>
            <a:xfrm>
              <a:off x="8262351" y="7974741"/>
              <a:ext cx="198256" cy="204659"/>
            </a:xfrm>
            <a:custGeom>
              <a:avLst/>
              <a:gdLst>
                <a:gd name="connsiteX0" fmla="*/ 153139 w 198256"/>
                <a:gd name="connsiteY0" fmla="*/ 32720 h 204659"/>
                <a:gd name="connsiteX1" fmla="*/ 95884 w 198256"/>
                <a:gd name="connsiteY1" fmla="*/ 615 h 204659"/>
                <a:gd name="connsiteX2" fmla="*/ 32703 w 198256"/>
                <a:gd name="connsiteY2" fmla="*/ 18367 h 204659"/>
                <a:gd name="connsiteX3" fmla="*/ 597 w 198256"/>
                <a:gd name="connsiteY3" fmla="*/ 75661 h 204659"/>
                <a:gd name="connsiteX4" fmla="*/ 18428 w 198256"/>
                <a:gd name="connsiteY4" fmla="*/ 138843 h 204659"/>
                <a:gd name="connsiteX5" fmla="*/ 45909 w 198256"/>
                <a:gd name="connsiteY5" fmla="*/ 173290 h 204659"/>
                <a:gd name="connsiteX6" fmla="*/ 166532 w 198256"/>
                <a:gd name="connsiteY6" fmla="*/ 185840 h 204659"/>
                <a:gd name="connsiteX7" fmla="*/ 179082 w 198256"/>
                <a:gd name="connsiteY7" fmla="*/ 65217 h 204659"/>
                <a:gd name="connsiteX8" fmla="*/ 153139 w 198256"/>
                <a:gd name="connsiteY8" fmla="*/ 32720 h 204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256" h="204659">
                  <a:moveTo>
                    <a:pt x="153139" y="32720"/>
                  </a:moveTo>
                  <a:cubicBezTo>
                    <a:pt x="139090" y="14850"/>
                    <a:pt x="118506" y="3290"/>
                    <a:pt x="95884" y="615"/>
                  </a:cubicBezTo>
                  <a:cubicBezTo>
                    <a:pt x="73302" y="-2109"/>
                    <a:pt x="50573" y="4289"/>
                    <a:pt x="32703" y="18367"/>
                  </a:cubicBezTo>
                  <a:cubicBezTo>
                    <a:pt x="14833" y="32456"/>
                    <a:pt x="3272" y="53079"/>
                    <a:pt x="597" y="75661"/>
                  </a:cubicBezTo>
                  <a:cubicBezTo>
                    <a:pt x="-2087" y="98243"/>
                    <a:pt x="4350" y="120973"/>
                    <a:pt x="18428" y="138843"/>
                  </a:cubicBezTo>
                  <a:cubicBezTo>
                    <a:pt x="27500" y="150364"/>
                    <a:pt x="36680" y="161846"/>
                    <a:pt x="45909" y="173290"/>
                  </a:cubicBezTo>
                  <a:cubicBezTo>
                    <a:pt x="75986" y="209608"/>
                    <a:pt x="129606" y="215192"/>
                    <a:pt x="166532" y="185840"/>
                  </a:cubicBezTo>
                  <a:cubicBezTo>
                    <a:pt x="203310" y="155988"/>
                    <a:pt x="208934" y="101986"/>
                    <a:pt x="179082" y="65217"/>
                  </a:cubicBezTo>
                  <a:cubicBezTo>
                    <a:pt x="170392" y="54460"/>
                    <a:pt x="161741" y="43634"/>
                    <a:pt x="153139" y="32720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8" name="Freeform: Shape 307">
              <a:extLst>
                <a:ext uri="{FF2B5EF4-FFF2-40B4-BE49-F238E27FC236}">
                  <a16:creationId xmlns:a16="http://schemas.microsoft.com/office/drawing/2014/main" id="{F98566EE-ECE3-49D1-A71C-C47A2097FD8E}"/>
                </a:ext>
              </a:extLst>
            </p:cNvPr>
            <p:cNvSpPr/>
            <p:nvPr/>
          </p:nvSpPr>
          <p:spPr>
            <a:xfrm>
              <a:off x="12656473" y="6166388"/>
              <a:ext cx="519719" cy="441188"/>
            </a:xfrm>
            <a:custGeom>
              <a:avLst/>
              <a:gdLst>
                <a:gd name="connsiteX0" fmla="*/ 480456 w 519719"/>
                <a:gd name="connsiteY0" fmla="*/ 13710 h 441188"/>
                <a:gd name="connsiteX1" fmla="*/ 415893 w 519719"/>
                <a:gd name="connsiteY1" fmla="*/ 1924 h 441188"/>
                <a:gd name="connsiteX2" fmla="*/ 361930 w 519719"/>
                <a:gd name="connsiteY2" fmla="*/ 39232 h 441188"/>
                <a:gd name="connsiteX3" fmla="*/ 307174 w 519719"/>
                <a:gd name="connsiteY3" fmla="*/ 124124 h 441188"/>
                <a:gd name="connsiteX4" fmla="*/ 266487 w 519719"/>
                <a:gd name="connsiteY4" fmla="*/ 113406 h 441188"/>
                <a:gd name="connsiteX5" fmla="*/ 265722 w 519719"/>
                <a:gd name="connsiteY5" fmla="*/ 113406 h 441188"/>
                <a:gd name="connsiteX6" fmla="*/ 216276 w 519719"/>
                <a:gd name="connsiteY6" fmla="*/ 129787 h 441188"/>
                <a:gd name="connsiteX7" fmla="*/ 157797 w 519719"/>
                <a:gd name="connsiteY7" fmla="*/ 39202 h 441188"/>
                <a:gd name="connsiteX8" fmla="*/ 157797 w 519719"/>
                <a:gd name="connsiteY8" fmla="*/ 39242 h 441188"/>
                <a:gd name="connsiteX9" fmla="*/ 39232 w 519719"/>
                <a:gd name="connsiteY9" fmla="*/ 13749 h 441188"/>
                <a:gd name="connsiteX10" fmla="*/ 13750 w 519719"/>
                <a:gd name="connsiteY10" fmla="*/ 132314 h 441188"/>
                <a:gd name="connsiteX11" fmla="*/ 187874 w 519719"/>
                <a:gd name="connsiteY11" fmla="*/ 401961 h 441188"/>
                <a:gd name="connsiteX12" fmla="*/ 259893 w 519719"/>
                <a:gd name="connsiteY12" fmla="*/ 441189 h 441188"/>
                <a:gd name="connsiteX13" fmla="*/ 331921 w 519719"/>
                <a:gd name="connsiteY13" fmla="*/ 401961 h 441188"/>
                <a:gd name="connsiteX14" fmla="*/ 505977 w 519719"/>
                <a:gd name="connsiteY14" fmla="*/ 132314 h 441188"/>
                <a:gd name="connsiteX15" fmla="*/ 517803 w 519719"/>
                <a:gd name="connsiteY15" fmla="*/ 67712 h 441188"/>
                <a:gd name="connsiteX16" fmla="*/ 480456 w 519719"/>
                <a:gd name="connsiteY16" fmla="*/ 13710 h 441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19719" h="441188">
                  <a:moveTo>
                    <a:pt x="480456" y="13710"/>
                  </a:moveTo>
                  <a:cubicBezTo>
                    <a:pt x="461361" y="1385"/>
                    <a:pt x="438132" y="-2857"/>
                    <a:pt x="415893" y="1924"/>
                  </a:cubicBezTo>
                  <a:cubicBezTo>
                    <a:pt x="393663" y="6705"/>
                    <a:pt x="374255" y="20098"/>
                    <a:pt x="361930" y="39232"/>
                  </a:cubicBezTo>
                  <a:lnTo>
                    <a:pt x="307174" y="124124"/>
                  </a:lnTo>
                  <a:cubicBezTo>
                    <a:pt x="294732" y="117197"/>
                    <a:pt x="280722" y="113484"/>
                    <a:pt x="266487" y="113406"/>
                  </a:cubicBezTo>
                  <a:lnTo>
                    <a:pt x="265722" y="113406"/>
                  </a:lnTo>
                  <a:cubicBezTo>
                    <a:pt x="247930" y="113553"/>
                    <a:pt x="230668" y="119294"/>
                    <a:pt x="216276" y="129787"/>
                  </a:cubicBezTo>
                  <a:lnTo>
                    <a:pt x="157797" y="39202"/>
                  </a:lnTo>
                  <a:lnTo>
                    <a:pt x="157797" y="39242"/>
                  </a:lnTo>
                  <a:cubicBezTo>
                    <a:pt x="132119" y="-564"/>
                    <a:pt x="78998" y="-11968"/>
                    <a:pt x="39232" y="13749"/>
                  </a:cubicBezTo>
                  <a:cubicBezTo>
                    <a:pt x="-564" y="39428"/>
                    <a:pt x="-11968" y="92508"/>
                    <a:pt x="13750" y="132314"/>
                  </a:cubicBezTo>
                  <a:lnTo>
                    <a:pt x="187874" y="401961"/>
                  </a:lnTo>
                  <a:cubicBezTo>
                    <a:pt x="203677" y="426415"/>
                    <a:pt x="230776" y="441189"/>
                    <a:pt x="259893" y="441189"/>
                  </a:cubicBezTo>
                  <a:cubicBezTo>
                    <a:pt x="289020" y="441189"/>
                    <a:pt x="316158" y="426415"/>
                    <a:pt x="331921" y="401961"/>
                  </a:cubicBezTo>
                  <a:lnTo>
                    <a:pt x="505977" y="132314"/>
                  </a:lnTo>
                  <a:cubicBezTo>
                    <a:pt x="518341" y="113220"/>
                    <a:pt x="522583" y="89991"/>
                    <a:pt x="517803" y="67712"/>
                  </a:cubicBezTo>
                  <a:cubicBezTo>
                    <a:pt x="513022" y="45482"/>
                    <a:pt x="499590" y="26074"/>
                    <a:pt x="480456" y="13710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5" name="TextBox 254">
            <a:extLst>
              <a:ext uri="{FF2B5EF4-FFF2-40B4-BE49-F238E27FC236}">
                <a16:creationId xmlns:a16="http://schemas.microsoft.com/office/drawing/2014/main" id="{4031DB2E-2E95-4A6B-A47F-78FFD38D8610}"/>
              </a:ext>
            </a:extLst>
          </p:cNvPr>
          <p:cNvSpPr txBox="1"/>
          <p:nvPr/>
        </p:nvSpPr>
        <p:spPr>
          <a:xfrm flipH="1">
            <a:off x="3894073" y="11869207"/>
            <a:ext cx="2235600" cy="184666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IN" sz="120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Forecast multiple scenarios </a:t>
            </a:r>
            <a:endParaRPr lang="en-IN" sz="12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" name="Rectangle: Rounded Corners 255">
            <a:extLst>
              <a:ext uri="{FF2B5EF4-FFF2-40B4-BE49-F238E27FC236}">
                <a16:creationId xmlns:a16="http://schemas.microsoft.com/office/drawing/2014/main" id="{AE635F24-0A6A-459F-A6A5-837665F31DE3}"/>
              </a:ext>
            </a:extLst>
          </p:cNvPr>
          <p:cNvSpPr/>
          <p:nvPr/>
        </p:nvSpPr>
        <p:spPr>
          <a:xfrm flipH="1">
            <a:off x="6243851" y="11789305"/>
            <a:ext cx="792000" cy="352352"/>
          </a:xfrm>
          <a:prstGeom prst="roundRect">
            <a:avLst>
              <a:gd name="adj" fmla="val 50000"/>
            </a:avLst>
          </a:prstGeom>
          <a:solidFill>
            <a:srgbClr val="5DB0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3E02CCC9-5797-43ED-8618-7297FED353C0}"/>
              </a:ext>
            </a:extLst>
          </p:cNvPr>
          <p:cNvGrpSpPr/>
          <p:nvPr/>
        </p:nvGrpSpPr>
        <p:grpSpPr>
          <a:xfrm flipH="1">
            <a:off x="6380919" y="11818979"/>
            <a:ext cx="280785" cy="285121"/>
            <a:chOff x="9565679" y="3797320"/>
            <a:chExt cx="4961287" cy="5037905"/>
          </a:xfrm>
          <a:solidFill>
            <a:schemeClr val="bg1"/>
          </a:solidFill>
        </p:grpSpPr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07EB6391-07EB-4296-B894-CD44468BBA33}"/>
                </a:ext>
              </a:extLst>
            </p:cNvPr>
            <p:cNvSpPr/>
            <p:nvPr/>
          </p:nvSpPr>
          <p:spPr>
            <a:xfrm>
              <a:off x="9565679" y="6540304"/>
              <a:ext cx="1795359" cy="2294921"/>
            </a:xfrm>
            <a:custGeom>
              <a:avLst/>
              <a:gdLst>
                <a:gd name="connsiteX0" fmla="*/ 1691393 w 1795359"/>
                <a:gd name="connsiteY0" fmla="*/ 56460 h 2294921"/>
                <a:gd name="connsiteX1" fmla="*/ 1674933 w 1795359"/>
                <a:gd name="connsiteY1" fmla="*/ 45478 h 2294921"/>
                <a:gd name="connsiteX2" fmla="*/ 1340263 w 1795359"/>
                <a:gd name="connsiteY2" fmla="*/ 100352 h 2294921"/>
                <a:gd name="connsiteX3" fmla="*/ 45475 w 1795359"/>
                <a:gd name="connsiteY3" fmla="*/ 1899891 h 2294921"/>
                <a:gd name="connsiteX4" fmla="*/ 100356 w 1795359"/>
                <a:gd name="connsiteY4" fmla="*/ 2234561 h 2294921"/>
                <a:gd name="connsiteX5" fmla="*/ 116815 w 1795359"/>
                <a:gd name="connsiteY5" fmla="*/ 2245554 h 2294921"/>
                <a:gd name="connsiteX6" fmla="*/ 259452 w 1795359"/>
                <a:gd name="connsiteY6" fmla="*/ 2294922 h 2294921"/>
                <a:gd name="connsiteX7" fmla="*/ 456962 w 1795359"/>
                <a:gd name="connsiteY7" fmla="*/ 2196186 h 2294921"/>
                <a:gd name="connsiteX8" fmla="*/ 1751753 w 1795359"/>
                <a:gd name="connsiteY8" fmla="*/ 396646 h 2294921"/>
                <a:gd name="connsiteX9" fmla="*/ 1691393 w 1795359"/>
                <a:gd name="connsiteY9" fmla="*/ 56460 h 2294921"/>
                <a:gd name="connsiteX10" fmla="*/ 1658484 w 1795359"/>
                <a:gd name="connsiteY10" fmla="*/ 330780 h 2294921"/>
                <a:gd name="connsiteX11" fmla="*/ 363693 w 1795359"/>
                <a:gd name="connsiteY11" fmla="*/ 2130320 h 2294921"/>
                <a:gd name="connsiteX12" fmla="*/ 182642 w 1795359"/>
                <a:gd name="connsiteY12" fmla="*/ 2157762 h 2294921"/>
                <a:gd name="connsiteX13" fmla="*/ 166183 w 1795359"/>
                <a:gd name="connsiteY13" fmla="*/ 2146779 h 2294921"/>
                <a:gd name="connsiteX14" fmla="*/ 138741 w 1795359"/>
                <a:gd name="connsiteY14" fmla="*/ 1965728 h 2294921"/>
                <a:gd name="connsiteX15" fmla="*/ 1428045 w 1795359"/>
                <a:gd name="connsiteY15" fmla="*/ 166188 h 2294921"/>
                <a:gd name="connsiteX16" fmla="*/ 1532297 w 1795359"/>
                <a:gd name="connsiteY16" fmla="*/ 111305 h 2294921"/>
                <a:gd name="connsiteX17" fmla="*/ 1609106 w 1795359"/>
                <a:gd name="connsiteY17" fmla="*/ 133231 h 2294921"/>
                <a:gd name="connsiteX18" fmla="*/ 1625566 w 1795359"/>
                <a:gd name="connsiteY18" fmla="*/ 144223 h 2294921"/>
                <a:gd name="connsiteX19" fmla="*/ 1658474 w 1795359"/>
                <a:gd name="connsiteY19" fmla="*/ 330790 h 2294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795359" h="2294921">
                  <a:moveTo>
                    <a:pt x="1691393" y="56460"/>
                  </a:moveTo>
                  <a:lnTo>
                    <a:pt x="1674933" y="45478"/>
                  </a:lnTo>
                  <a:cubicBezTo>
                    <a:pt x="1565215" y="-31332"/>
                    <a:pt x="1417073" y="-9406"/>
                    <a:pt x="1340263" y="100352"/>
                  </a:cubicBezTo>
                  <a:lnTo>
                    <a:pt x="45475" y="1899891"/>
                  </a:lnTo>
                  <a:cubicBezTo>
                    <a:pt x="-31332" y="2009609"/>
                    <a:pt x="-9404" y="2157762"/>
                    <a:pt x="100356" y="2234561"/>
                  </a:cubicBezTo>
                  <a:lnTo>
                    <a:pt x="116815" y="2245554"/>
                  </a:lnTo>
                  <a:cubicBezTo>
                    <a:pt x="160706" y="2278463"/>
                    <a:pt x="210074" y="2294922"/>
                    <a:pt x="259452" y="2294922"/>
                  </a:cubicBezTo>
                  <a:cubicBezTo>
                    <a:pt x="336252" y="2294922"/>
                    <a:pt x="407594" y="2262003"/>
                    <a:pt x="456962" y="2196186"/>
                  </a:cubicBezTo>
                  <a:lnTo>
                    <a:pt x="1751753" y="396646"/>
                  </a:lnTo>
                  <a:cubicBezTo>
                    <a:pt x="1828553" y="286889"/>
                    <a:pt x="1801120" y="133270"/>
                    <a:pt x="1691393" y="56460"/>
                  </a:cubicBezTo>
                  <a:close/>
                  <a:moveTo>
                    <a:pt x="1658484" y="330780"/>
                  </a:moveTo>
                  <a:lnTo>
                    <a:pt x="363693" y="2130320"/>
                  </a:lnTo>
                  <a:cubicBezTo>
                    <a:pt x="319792" y="2190670"/>
                    <a:pt x="237516" y="2201653"/>
                    <a:pt x="182642" y="2157762"/>
                  </a:cubicBezTo>
                  <a:lnTo>
                    <a:pt x="166183" y="2146779"/>
                  </a:lnTo>
                  <a:cubicBezTo>
                    <a:pt x="105833" y="2102878"/>
                    <a:pt x="94850" y="2020602"/>
                    <a:pt x="138741" y="1965728"/>
                  </a:cubicBezTo>
                  <a:lnTo>
                    <a:pt x="1428045" y="166188"/>
                  </a:lnTo>
                  <a:cubicBezTo>
                    <a:pt x="1455487" y="133270"/>
                    <a:pt x="1493872" y="111305"/>
                    <a:pt x="1532297" y="111305"/>
                  </a:cubicBezTo>
                  <a:cubicBezTo>
                    <a:pt x="1559739" y="111305"/>
                    <a:pt x="1587180" y="116782"/>
                    <a:pt x="1609106" y="133231"/>
                  </a:cubicBezTo>
                  <a:lnTo>
                    <a:pt x="1625566" y="144223"/>
                  </a:lnTo>
                  <a:cubicBezTo>
                    <a:pt x="1685916" y="188115"/>
                    <a:pt x="1702365" y="270440"/>
                    <a:pt x="1658474" y="330790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DEB0FAED-D1B8-4AEB-A834-0FFD0FB7D15F}"/>
                </a:ext>
              </a:extLst>
            </p:cNvPr>
            <p:cNvSpPr/>
            <p:nvPr/>
          </p:nvSpPr>
          <p:spPr>
            <a:xfrm>
              <a:off x="10263994" y="3797320"/>
              <a:ext cx="4262972" cy="3178005"/>
            </a:xfrm>
            <a:custGeom>
              <a:avLst/>
              <a:gdLst>
                <a:gd name="connsiteX0" fmla="*/ 4262972 w 4262972"/>
                <a:gd name="connsiteY0" fmla="*/ 3106683 h 3178005"/>
                <a:gd name="connsiteX1" fmla="*/ 3363202 w 4262972"/>
                <a:gd name="connsiteY1" fmla="*/ 1855783 h 3178005"/>
                <a:gd name="connsiteX2" fmla="*/ 3396111 w 4262972"/>
                <a:gd name="connsiteY2" fmla="*/ 1230334 h 3178005"/>
                <a:gd name="connsiteX3" fmla="*/ 2803580 w 4262972"/>
                <a:gd name="connsiteY3" fmla="*/ 275690 h 3178005"/>
                <a:gd name="connsiteX4" fmla="*/ 751666 w 4262972"/>
                <a:gd name="connsiteY4" fmla="*/ 610361 h 3178005"/>
                <a:gd name="connsiteX5" fmla="*/ 499272 w 4262972"/>
                <a:gd name="connsiteY5" fmla="*/ 1740559 h 3178005"/>
                <a:gd name="connsiteX6" fmla="*/ 0 w 4262972"/>
                <a:gd name="connsiteY6" fmla="*/ 2338567 h 3178005"/>
                <a:gd name="connsiteX7" fmla="*/ 82286 w 4262972"/>
                <a:gd name="connsiteY7" fmla="*/ 2409900 h 3178005"/>
                <a:gd name="connsiteX8" fmla="*/ 532191 w 4262972"/>
                <a:gd name="connsiteY8" fmla="*/ 1877719 h 3178005"/>
                <a:gd name="connsiteX9" fmla="*/ 1086307 w 4262972"/>
                <a:gd name="connsiteY9" fmla="*/ 2673238 h 3178005"/>
                <a:gd name="connsiteX10" fmla="*/ 1942176 w 4262972"/>
                <a:gd name="connsiteY10" fmla="*/ 2947558 h 3178005"/>
                <a:gd name="connsiteX11" fmla="*/ 3138211 w 4262972"/>
                <a:gd name="connsiteY11" fmla="*/ 2333091 h 3178005"/>
                <a:gd name="connsiteX12" fmla="*/ 3319262 w 4262972"/>
                <a:gd name="connsiteY12" fmla="*/ 1992943 h 3178005"/>
                <a:gd name="connsiteX13" fmla="*/ 4175131 w 4262972"/>
                <a:gd name="connsiteY13" fmla="*/ 3178006 h 3178005"/>
                <a:gd name="connsiteX14" fmla="*/ 833972 w 4262972"/>
                <a:gd name="connsiteY14" fmla="*/ 670721 h 3178005"/>
                <a:gd name="connsiteX15" fmla="*/ 1942225 w 4262972"/>
                <a:gd name="connsiteY15" fmla="*/ 100155 h 3178005"/>
                <a:gd name="connsiteX16" fmla="*/ 2732276 w 4262972"/>
                <a:gd name="connsiteY16" fmla="*/ 358016 h 3178005"/>
                <a:gd name="connsiteX17" fmla="*/ 3280916 w 4262972"/>
                <a:gd name="connsiteY17" fmla="*/ 1241326 h 3178005"/>
                <a:gd name="connsiteX18" fmla="*/ 3269934 w 4262972"/>
                <a:gd name="connsiteY18" fmla="*/ 1735083 h 3178005"/>
                <a:gd name="connsiteX19" fmla="*/ 3138250 w 4262972"/>
                <a:gd name="connsiteY19" fmla="*/ 1554031 h 3178005"/>
                <a:gd name="connsiteX20" fmla="*/ 2638978 w 4262972"/>
                <a:gd name="connsiteY20" fmla="*/ 478697 h 3178005"/>
                <a:gd name="connsiteX21" fmla="*/ 1733742 w 4262972"/>
                <a:gd name="connsiteY21" fmla="*/ 264727 h 3178005"/>
                <a:gd name="connsiteX22" fmla="*/ 943690 w 4262972"/>
                <a:gd name="connsiteY22" fmla="*/ 753017 h 3178005"/>
                <a:gd name="connsiteX23" fmla="*/ 718738 w 4262972"/>
                <a:gd name="connsiteY23" fmla="*/ 1449800 h 3178005"/>
                <a:gd name="connsiteX24" fmla="*/ 576101 w 4262972"/>
                <a:gd name="connsiteY24" fmla="*/ 1619868 h 3178005"/>
                <a:gd name="connsiteX25" fmla="*/ 833962 w 4262972"/>
                <a:gd name="connsiteY25" fmla="*/ 670731 h 3178005"/>
                <a:gd name="connsiteX26" fmla="*/ 2595106 w 4262972"/>
                <a:gd name="connsiteY26" fmla="*/ 785955 h 3178005"/>
                <a:gd name="connsiteX27" fmla="*/ 1717302 w 4262972"/>
                <a:gd name="connsiteY27" fmla="*/ 1795453 h 3178005"/>
                <a:gd name="connsiteX28" fmla="*/ 1086385 w 4262972"/>
                <a:gd name="connsiteY28" fmla="*/ 1027376 h 3178005"/>
                <a:gd name="connsiteX29" fmla="*/ 850490 w 4262972"/>
                <a:gd name="connsiteY29" fmla="*/ 1307173 h 3178005"/>
                <a:gd name="connsiteX30" fmla="*/ 1048000 w 4262972"/>
                <a:gd name="connsiteY30" fmla="*/ 818883 h 3178005"/>
                <a:gd name="connsiteX31" fmla="*/ 1766709 w 4262972"/>
                <a:gd name="connsiteY31" fmla="*/ 374495 h 3178005"/>
                <a:gd name="connsiteX32" fmla="*/ 1947760 w 4262972"/>
                <a:gd name="connsiteY32" fmla="*/ 358038 h 3178005"/>
                <a:gd name="connsiteX33" fmla="*/ 2589669 w 4262972"/>
                <a:gd name="connsiteY33" fmla="*/ 566531 h 3178005"/>
                <a:gd name="connsiteX34" fmla="*/ 3045040 w 4262972"/>
                <a:gd name="connsiteY34" fmla="*/ 1405948 h 3178005"/>
                <a:gd name="connsiteX35" fmla="*/ 3034028 w 4262972"/>
                <a:gd name="connsiteY35" fmla="*/ 1586950 h 3178005"/>
                <a:gd name="connsiteX36" fmla="*/ 2836518 w 4262972"/>
                <a:gd name="connsiteY36" fmla="*/ 2108148 h 3178005"/>
                <a:gd name="connsiteX37" fmla="*/ 1300326 w 4262972"/>
                <a:gd name="connsiteY37" fmla="*/ 2360542 h 3178005"/>
                <a:gd name="connsiteX38" fmla="*/ 855937 w 4262972"/>
                <a:gd name="connsiteY38" fmla="*/ 1641833 h 3178005"/>
                <a:gd name="connsiteX39" fmla="*/ 844955 w 4262972"/>
                <a:gd name="connsiteY39" fmla="*/ 1493691 h 3178005"/>
                <a:gd name="connsiteX40" fmla="*/ 1091833 w 4262972"/>
                <a:gd name="connsiteY40" fmla="*/ 1202912 h 3178005"/>
                <a:gd name="connsiteX41" fmla="*/ 1722749 w 4262972"/>
                <a:gd name="connsiteY41" fmla="*/ 1970988 h 3178005"/>
                <a:gd name="connsiteX42" fmla="*/ 2589601 w 4262972"/>
                <a:gd name="connsiteY42" fmla="*/ 966977 h 3178005"/>
                <a:gd name="connsiteX43" fmla="*/ 3045011 w 4262972"/>
                <a:gd name="connsiteY43" fmla="*/ 2256291 h 3178005"/>
                <a:gd name="connsiteX44" fmla="*/ 1146716 w 4262972"/>
                <a:gd name="connsiteY44" fmla="*/ 2569035 h 3178005"/>
                <a:gd name="connsiteX45" fmla="*/ 614536 w 4262972"/>
                <a:gd name="connsiteY45" fmla="*/ 1762534 h 3178005"/>
                <a:gd name="connsiteX46" fmla="*/ 740713 w 4262972"/>
                <a:gd name="connsiteY46" fmla="*/ 1608915 h 3178005"/>
                <a:gd name="connsiteX47" fmla="*/ 746189 w 4262972"/>
                <a:gd name="connsiteY47" fmla="*/ 1658283 h 3178005"/>
                <a:gd name="connsiteX48" fmla="*/ 1234479 w 4262972"/>
                <a:gd name="connsiteY48" fmla="*/ 2448334 h 3178005"/>
                <a:gd name="connsiteX49" fmla="*/ 1936739 w 4262972"/>
                <a:gd name="connsiteY49" fmla="*/ 2673287 h 3178005"/>
                <a:gd name="connsiteX50" fmla="*/ 2924290 w 4262972"/>
                <a:gd name="connsiteY50" fmla="*/ 2168538 h 3178005"/>
                <a:gd name="connsiteX51" fmla="*/ 3127277 w 4262972"/>
                <a:gd name="connsiteY51" fmla="*/ 1713166 h 3178005"/>
                <a:gd name="connsiteX52" fmla="*/ 3242511 w 4262972"/>
                <a:gd name="connsiteY52" fmla="*/ 1872252 h 3178005"/>
                <a:gd name="connsiteX53" fmla="*/ 3045040 w 4262972"/>
                <a:gd name="connsiteY53" fmla="*/ 2256291 h 3178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262972" h="3178005">
                  <a:moveTo>
                    <a:pt x="4262972" y="3106683"/>
                  </a:moveTo>
                  <a:lnTo>
                    <a:pt x="3363202" y="1855783"/>
                  </a:lnTo>
                  <a:cubicBezTo>
                    <a:pt x="3418086" y="1652796"/>
                    <a:pt x="3429029" y="1438827"/>
                    <a:pt x="3396111" y="1230334"/>
                  </a:cubicBezTo>
                  <a:cubicBezTo>
                    <a:pt x="3330294" y="840780"/>
                    <a:pt x="3121791" y="500643"/>
                    <a:pt x="2803580" y="275690"/>
                  </a:cubicBezTo>
                  <a:cubicBezTo>
                    <a:pt x="2145222" y="-196140"/>
                    <a:pt x="1223496" y="-47997"/>
                    <a:pt x="751666" y="610361"/>
                  </a:cubicBezTo>
                  <a:cubicBezTo>
                    <a:pt x="510255" y="950508"/>
                    <a:pt x="427978" y="1356511"/>
                    <a:pt x="499272" y="1740559"/>
                  </a:cubicBezTo>
                  <a:lnTo>
                    <a:pt x="0" y="2338567"/>
                  </a:lnTo>
                  <a:lnTo>
                    <a:pt x="82286" y="2409900"/>
                  </a:lnTo>
                  <a:lnTo>
                    <a:pt x="532191" y="1877719"/>
                  </a:lnTo>
                  <a:cubicBezTo>
                    <a:pt x="619983" y="2184948"/>
                    <a:pt x="806511" y="2470251"/>
                    <a:pt x="1086307" y="2673238"/>
                  </a:cubicBezTo>
                  <a:cubicBezTo>
                    <a:pt x="1344168" y="2859765"/>
                    <a:pt x="1645930" y="2947558"/>
                    <a:pt x="1942176" y="2947558"/>
                  </a:cubicBezTo>
                  <a:cubicBezTo>
                    <a:pt x="2403024" y="2947558"/>
                    <a:pt x="2852928" y="2733588"/>
                    <a:pt x="3138211" y="2333091"/>
                  </a:cubicBezTo>
                  <a:cubicBezTo>
                    <a:pt x="3215021" y="2228839"/>
                    <a:pt x="3275371" y="2113654"/>
                    <a:pt x="3319262" y="1992943"/>
                  </a:cubicBezTo>
                  <a:lnTo>
                    <a:pt x="4175131" y="3178006"/>
                  </a:lnTo>
                  <a:close/>
                  <a:moveTo>
                    <a:pt x="833972" y="670721"/>
                  </a:moveTo>
                  <a:cubicBezTo>
                    <a:pt x="1102786" y="297665"/>
                    <a:pt x="1519772" y="100155"/>
                    <a:pt x="1942225" y="100155"/>
                  </a:cubicBezTo>
                  <a:cubicBezTo>
                    <a:pt x="2216545" y="100155"/>
                    <a:pt x="2496341" y="182435"/>
                    <a:pt x="2732276" y="358016"/>
                  </a:cubicBezTo>
                  <a:cubicBezTo>
                    <a:pt x="3028522" y="571985"/>
                    <a:pt x="3220566" y="884730"/>
                    <a:pt x="3280916" y="1241326"/>
                  </a:cubicBezTo>
                  <a:cubicBezTo>
                    <a:pt x="3308358" y="1405928"/>
                    <a:pt x="3302842" y="1575997"/>
                    <a:pt x="3269934" y="1735083"/>
                  </a:cubicBezTo>
                  <a:lnTo>
                    <a:pt x="3138250" y="1554031"/>
                  </a:lnTo>
                  <a:cubicBezTo>
                    <a:pt x="3171159" y="1148028"/>
                    <a:pt x="2995614" y="731071"/>
                    <a:pt x="2638978" y="478697"/>
                  </a:cubicBezTo>
                  <a:cubicBezTo>
                    <a:pt x="2375641" y="292169"/>
                    <a:pt x="2057430" y="215360"/>
                    <a:pt x="1733742" y="264727"/>
                  </a:cubicBezTo>
                  <a:cubicBezTo>
                    <a:pt x="1415530" y="319607"/>
                    <a:pt x="1135734" y="489680"/>
                    <a:pt x="943690" y="753017"/>
                  </a:cubicBezTo>
                  <a:cubicBezTo>
                    <a:pt x="795548" y="956004"/>
                    <a:pt x="718738" y="1197406"/>
                    <a:pt x="718738" y="1449800"/>
                  </a:cubicBezTo>
                  <a:lnTo>
                    <a:pt x="576101" y="1619868"/>
                  </a:lnTo>
                  <a:cubicBezTo>
                    <a:pt x="548660" y="1296180"/>
                    <a:pt x="630985" y="956033"/>
                    <a:pt x="833962" y="670731"/>
                  </a:cubicBezTo>
                  <a:close/>
                  <a:moveTo>
                    <a:pt x="2595106" y="785955"/>
                  </a:moveTo>
                  <a:lnTo>
                    <a:pt x="1717302" y="1795453"/>
                  </a:lnTo>
                  <a:lnTo>
                    <a:pt x="1086385" y="1027376"/>
                  </a:lnTo>
                  <a:lnTo>
                    <a:pt x="850490" y="1307173"/>
                  </a:lnTo>
                  <a:cubicBezTo>
                    <a:pt x="872416" y="1131588"/>
                    <a:pt x="943749" y="967026"/>
                    <a:pt x="1048000" y="818883"/>
                  </a:cubicBezTo>
                  <a:cubicBezTo>
                    <a:pt x="1218069" y="577472"/>
                    <a:pt x="1475939" y="423862"/>
                    <a:pt x="1766709" y="374495"/>
                  </a:cubicBezTo>
                  <a:cubicBezTo>
                    <a:pt x="1827059" y="363511"/>
                    <a:pt x="1887410" y="358038"/>
                    <a:pt x="1947760" y="358038"/>
                  </a:cubicBezTo>
                  <a:cubicBezTo>
                    <a:pt x="2178189" y="358038"/>
                    <a:pt x="2397665" y="429373"/>
                    <a:pt x="2589669" y="566531"/>
                  </a:cubicBezTo>
                  <a:cubicBezTo>
                    <a:pt x="2869466" y="769515"/>
                    <a:pt x="3028591" y="1082260"/>
                    <a:pt x="3045040" y="1405948"/>
                  </a:cubicBezTo>
                  <a:close/>
                  <a:moveTo>
                    <a:pt x="3034028" y="1586950"/>
                  </a:moveTo>
                  <a:cubicBezTo>
                    <a:pt x="3012102" y="1768001"/>
                    <a:pt x="2946236" y="1949062"/>
                    <a:pt x="2836518" y="2108148"/>
                  </a:cubicBezTo>
                  <a:cubicBezTo>
                    <a:pt x="2479921" y="2601905"/>
                    <a:pt x="1794102" y="2717138"/>
                    <a:pt x="1300326" y="2360542"/>
                  </a:cubicBezTo>
                  <a:cubicBezTo>
                    <a:pt x="1058914" y="2190474"/>
                    <a:pt x="905305" y="1932603"/>
                    <a:pt x="855937" y="1641833"/>
                  </a:cubicBezTo>
                  <a:cubicBezTo>
                    <a:pt x="844955" y="1592466"/>
                    <a:pt x="844955" y="1543098"/>
                    <a:pt x="844955" y="1493691"/>
                  </a:cubicBezTo>
                  <a:lnTo>
                    <a:pt x="1091833" y="1202912"/>
                  </a:lnTo>
                  <a:lnTo>
                    <a:pt x="1722749" y="1970988"/>
                  </a:lnTo>
                  <a:lnTo>
                    <a:pt x="2589601" y="966977"/>
                  </a:lnTo>
                  <a:close/>
                  <a:moveTo>
                    <a:pt x="3045011" y="2256291"/>
                  </a:moveTo>
                  <a:cubicBezTo>
                    <a:pt x="2611566" y="2870758"/>
                    <a:pt x="1755707" y="3007918"/>
                    <a:pt x="1146716" y="2569035"/>
                  </a:cubicBezTo>
                  <a:cubicBezTo>
                    <a:pt x="866920" y="2366048"/>
                    <a:pt x="685868" y="2075279"/>
                    <a:pt x="614536" y="1762534"/>
                  </a:cubicBezTo>
                  <a:lnTo>
                    <a:pt x="740713" y="1608915"/>
                  </a:lnTo>
                  <a:cubicBezTo>
                    <a:pt x="740713" y="1625374"/>
                    <a:pt x="746189" y="1641824"/>
                    <a:pt x="746189" y="1658283"/>
                  </a:cubicBezTo>
                  <a:cubicBezTo>
                    <a:pt x="801063" y="1976494"/>
                    <a:pt x="971142" y="2256291"/>
                    <a:pt x="1234479" y="2448334"/>
                  </a:cubicBezTo>
                  <a:cubicBezTo>
                    <a:pt x="1448449" y="2601954"/>
                    <a:pt x="1695327" y="2673287"/>
                    <a:pt x="1936739" y="2673287"/>
                  </a:cubicBezTo>
                  <a:cubicBezTo>
                    <a:pt x="2315310" y="2673287"/>
                    <a:pt x="2688366" y="2497702"/>
                    <a:pt x="2924290" y="2168538"/>
                  </a:cubicBezTo>
                  <a:cubicBezTo>
                    <a:pt x="3023026" y="2025901"/>
                    <a:pt x="3088892" y="1872292"/>
                    <a:pt x="3127277" y="1713166"/>
                  </a:cubicBezTo>
                  <a:lnTo>
                    <a:pt x="3242511" y="1872252"/>
                  </a:lnTo>
                  <a:cubicBezTo>
                    <a:pt x="3198650" y="2009412"/>
                    <a:pt x="3132833" y="2141096"/>
                    <a:pt x="3045040" y="2256291"/>
                  </a:cubicBezTo>
                  <a:close/>
                </a:path>
              </a:pathLst>
            </a:custGeom>
            <a:grpFill/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/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3" name="TextBox 252">
            <a:extLst>
              <a:ext uri="{FF2B5EF4-FFF2-40B4-BE49-F238E27FC236}">
                <a16:creationId xmlns:a16="http://schemas.microsoft.com/office/drawing/2014/main" id="{029D0327-5272-400E-88A0-AB6E14F4742B}"/>
              </a:ext>
            </a:extLst>
          </p:cNvPr>
          <p:cNvSpPr txBox="1"/>
          <p:nvPr/>
        </p:nvSpPr>
        <p:spPr>
          <a:xfrm>
            <a:off x="4123013" y="4902340"/>
            <a:ext cx="2412542" cy="1231106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IN" sz="2000" b="1" dirty="0">
                <a:solidFill>
                  <a:srgbClr val="1F4CB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What can manufacturers get from using a financial model?</a:t>
            </a:r>
            <a:endParaRPr lang="en-IN" sz="2000" dirty="0">
              <a:solidFill>
                <a:srgbClr val="1F4CB9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70834A43-CF17-4F5B-A772-FFA02A49305E}"/>
              </a:ext>
            </a:extLst>
          </p:cNvPr>
          <p:cNvSpPr txBox="1"/>
          <p:nvPr/>
        </p:nvSpPr>
        <p:spPr>
          <a:xfrm>
            <a:off x="4031296" y="6296408"/>
            <a:ext cx="2164937" cy="73866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/>
            <a:r>
              <a:rPr lang="en-IN" sz="1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Using a financial modelling template can be very beneficial for business owners in the manufacturing sector. </a:t>
            </a:r>
          </a:p>
        </p:txBody>
      </p:sp>
      <p:grpSp>
        <p:nvGrpSpPr>
          <p:cNvPr id="452" name="Group 451">
            <a:extLst>
              <a:ext uri="{FF2B5EF4-FFF2-40B4-BE49-F238E27FC236}">
                <a16:creationId xmlns:a16="http://schemas.microsoft.com/office/drawing/2014/main" id="{4408CD19-F3F7-4C8B-B8E8-2C1C3B54FAFB}"/>
              </a:ext>
            </a:extLst>
          </p:cNvPr>
          <p:cNvGrpSpPr/>
          <p:nvPr/>
        </p:nvGrpSpPr>
        <p:grpSpPr>
          <a:xfrm>
            <a:off x="341739" y="5871698"/>
            <a:ext cx="3190945" cy="6530635"/>
            <a:chOff x="122088" y="6002892"/>
            <a:chExt cx="3061303" cy="6265308"/>
          </a:xfrm>
        </p:grpSpPr>
        <p:grpSp>
          <p:nvGrpSpPr>
            <p:cNvPr id="451" name="Group 450">
              <a:extLst>
                <a:ext uri="{FF2B5EF4-FFF2-40B4-BE49-F238E27FC236}">
                  <a16:creationId xmlns:a16="http://schemas.microsoft.com/office/drawing/2014/main" id="{26FE4AFF-888E-42CF-AC77-22E8125A5468}"/>
                </a:ext>
              </a:extLst>
            </p:cNvPr>
            <p:cNvGrpSpPr/>
            <p:nvPr/>
          </p:nvGrpSpPr>
          <p:grpSpPr>
            <a:xfrm>
              <a:off x="122088" y="6002892"/>
              <a:ext cx="3061303" cy="6265308"/>
              <a:chOff x="122088" y="6002892"/>
              <a:chExt cx="3061303" cy="6265308"/>
            </a:xfrm>
          </p:grpSpPr>
          <p:sp>
            <p:nvSpPr>
              <p:cNvPr id="191" name="TextBox 190">
                <a:extLst>
                  <a:ext uri="{FF2B5EF4-FFF2-40B4-BE49-F238E27FC236}">
                    <a16:creationId xmlns:a16="http://schemas.microsoft.com/office/drawing/2014/main" id="{4AA50C24-1E55-447E-B28E-304CEE48D55B}"/>
                  </a:ext>
                </a:extLst>
              </p:cNvPr>
              <p:cNvSpPr txBox="1"/>
              <p:nvPr/>
            </p:nvSpPr>
            <p:spPr>
              <a:xfrm>
                <a:off x="122088" y="6205324"/>
                <a:ext cx="1283611" cy="343204"/>
              </a:xfrm>
              <a:prstGeom prst="rect">
                <a:avLst/>
              </a:prstGeom>
              <a:noFill/>
            </p:spPr>
            <p:txBody>
              <a:bodyPr wrap="square" lIns="0" tIns="0" rIns="0" bIns="0" numCol="1" anchor="ctr">
                <a:spAutoFit/>
              </a:bodyPr>
              <a:lstStyle/>
              <a:p>
                <a:pPr algn="r">
                  <a:spcAft>
                    <a:spcPts val="1200"/>
                  </a:spcAft>
                </a:pPr>
                <a:r>
                  <a:rPr lang="en-IN" sz="1000" dirty="0"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Get profit and loss projections</a:t>
                </a:r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FDA2618B-8A26-40D9-9411-4437A1005996}"/>
                  </a:ext>
                </a:extLst>
              </p:cNvPr>
              <p:cNvGrpSpPr/>
              <p:nvPr/>
            </p:nvGrpSpPr>
            <p:grpSpPr>
              <a:xfrm rot="5400000">
                <a:off x="-1457937" y="8576510"/>
                <a:ext cx="6265308" cy="1118072"/>
                <a:chOff x="-10468767" y="9227164"/>
                <a:chExt cx="9329689" cy="1664925"/>
              </a:xfrm>
            </p:grpSpPr>
            <p:grpSp>
              <p:nvGrpSpPr>
                <p:cNvPr id="219" name="Group 218">
                  <a:extLst>
                    <a:ext uri="{FF2B5EF4-FFF2-40B4-BE49-F238E27FC236}">
                      <a16:creationId xmlns:a16="http://schemas.microsoft.com/office/drawing/2014/main" id="{8DFE21BE-501C-49D4-97E6-535C3F698A72}"/>
                    </a:ext>
                  </a:extLst>
                </p:cNvPr>
                <p:cNvGrpSpPr/>
                <p:nvPr/>
              </p:nvGrpSpPr>
              <p:grpSpPr>
                <a:xfrm>
                  <a:off x="-10468767" y="9227164"/>
                  <a:ext cx="1273025" cy="1076067"/>
                  <a:chOff x="-10468767" y="9227164"/>
                  <a:chExt cx="1273025" cy="1076067"/>
                </a:xfrm>
                <a:solidFill>
                  <a:srgbClr val="1B57B3"/>
                </a:solidFill>
              </p:grpSpPr>
              <p:sp>
                <p:nvSpPr>
                  <p:cNvPr id="195" name="Freeform: Shape 194">
                    <a:extLst>
                      <a:ext uri="{FF2B5EF4-FFF2-40B4-BE49-F238E27FC236}">
                        <a16:creationId xmlns:a16="http://schemas.microsoft.com/office/drawing/2014/main" id="{947334F7-27EA-4A1D-8A0A-D39EAC3DE934}"/>
                      </a:ext>
                    </a:extLst>
                  </p:cNvPr>
                  <p:cNvSpPr/>
                  <p:nvPr/>
                </p:nvSpPr>
                <p:spPr>
                  <a:xfrm>
                    <a:off x="-10468767" y="9227164"/>
                    <a:ext cx="1273025" cy="1076067"/>
                  </a:xfrm>
                  <a:custGeom>
                    <a:avLst/>
                    <a:gdLst>
                      <a:gd name="connsiteX0" fmla="*/ 837486 w 1273025"/>
                      <a:gd name="connsiteY0" fmla="*/ 1078460 h 1076066"/>
                      <a:gd name="connsiteX1" fmla="*/ 368340 w 1273025"/>
                      <a:gd name="connsiteY1" fmla="*/ 1078460 h 1076066"/>
                      <a:gd name="connsiteX2" fmla="*/ 254008 w 1273025"/>
                      <a:gd name="connsiteY2" fmla="*/ 1012455 h 1076066"/>
                      <a:gd name="connsiteX3" fmla="*/ 19435 w 1273025"/>
                      <a:gd name="connsiteY3" fmla="*/ 606144 h 1076066"/>
                      <a:gd name="connsiteX4" fmla="*/ 19435 w 1273025"/>
                      <a:gd name="connsiteY4" fmla="*/ 474133 h 1076066"/>
                      <a:gd name="connsiteX5" fmla="*/ 254008 w 1273025"/>
                      <a:gd name="connsiteY5" fmla="*/ 67822 h 1076066"/>
                      <a:gd name="connsiteX6" fmla="*/ 368340 w 1273025"/>
                      <a:gd name="connsiteY6" fmla="*/ 1817 h 1076066"/>
                      <a:gd name="connsiteX7" fmla="*/ 837534 w 1273025"/>
                      <a:gd name="connsiteY7" fmla="*/ 1817 h 1076066"/>
                      <a:gd name="connsiteX8" fmla="*/ 951866 w 1273025"/>
                      <a:gd name="connsiteY8" fmla="*/ 67822 h 1076066"/>
                      <a:gd name="connsiteX9" fmla="*/ 1186439 w 1273025"/>
                      <a:gd name="connsiteY9" fmla="*/ 474133 h 1076066"/>
                      <a:gd name="connsiteX10" fmla="*/ 1255855 w 1273025"/>
                      <a:gd name="connsiteY10" fmla="*/ 594470 h 1076066"/>
                      <a:gd name="connsiteX11" fmla="*/ 1255663 w 1273025"/>
                      <a:gd name="connsiteY11" fmla="*/ 726241 h 1076066"/>
                      <a:gd name="connsiteX12" fmla="*/ 1173084 w 1273025"/>
                      <a:gd name="connsiteY12" fmla="*/ 869252 h 1076066"/>
                      <a:gd name="connsiteX13" fmla="*/ 1156655 w 1273025"/>
                      <a:gd name="connsiteY13" fmla="*/ 873671 h 1076066"/>
                      <a:gd name="connsiteX14" fmla="*/ 1152235 w 1273025"/>
                      <a:gd name="connsiteY14" fmla="*/ 857242 h 1076066"/>
                      <a:gd name="connsiteX15" fmla="*/ 1234814 w 1273025"/>
                      <a:gd name="connsiteY15" fmla="*/ 714231 h 1076066"/>
                      <a:gd name="connsiteX16" fmla="*/ 1235006 w 1273025"/>
                      <a:gd name="connsiteY16" fmla="*/ 606480 h 1076066"/>
                      <a:gd name="connsiteX17" fmla="*/ 1165590 w 1273025"/>
                      <a:gd name="connsiteY17" fmla="*/ 486143 h 1076066"/>
                      <a:gd name="connsiteX18" fmla="*/ 931017 w 1273025"/>
                      <a:gd name="connsiteY18" fmla="*/ 79832 h 1076066"/>
                      <a:gd name="connsiteX19" fmla="*/ 837486 w 1273025"/>
                      <a:gd name="connsiteY19" fmla="*/ 25836 h 1076066"/>
                      <a:gd name="connsiteX20" fmla="*/ 368340 w 1273025"/>
                      <a:gd name="connsiteY20" fmla="*/ 25836 h 1076066"/>
                      <a:gd name="connsiteX21" fmla="*/ 274809 w 1273025"/>
                      <a:gd name="connsiteY21" fmla="*/ 79832 h 1076066"/>
                      <a:gd name="connsiteX22" fmla="*/ 40236 w 1273025"/>
                      <a:gd name="connsiteY22" fmla="*/ 486143 h 1076066"/>
                      <a:gd name="connsiteX23" fmla="*/ 40236 w 1273025"/>
                      <a:gd name="connsiteY23" fmla="*/ 594134 h 1076066"/>
                      <a:gd name="connsiteX24" fmla="*/ 274809 w 1273025"/>
                      <a:gd name="connsiteY24" fmla="*/ 1000445 h 1076066"/>
                      <a:gd name="connsiteX25" fmla="*/ 368340 w 1273025"/>
                      <a:gd name="connsiteY25" fmla="*/ 1054441 h 1076066"/>
                      <a:gd name="connsiteX26" fmla="*/ 837534 w 1273025"/>
                      <a:gd name="connsiteY26" fmla="*/ 1054441 h 1076066"/>
                      <a:gd name="connsiteX27" fmla="*/ 931065 w 1273025"/>
                      <a:gd name="connsiteY27" fmla="*/ 1000445 h 1076066"/>
                      <a:gd name="connsiteX28" fmla="*/ 1121491 w 1273025"/>
                      <a:gd name="connsiteY28" fmla="*/ 670612 h 1076066"/>
                      <a:gd name="connsiteX29" fmla="*/ 1137920 w 1273025"/>
                      <a:gd name="connsiteY29" fmla="*/ 666240 h 1076066"/>
                      <a:gd name="connsiteX30" fmla="*/ 1142339 w 1273025"/>
                      <a:gd name="connsiteY30" fmla="*/ 682621 h 1076066"/>
                      <a:gd name="connsiteX31" fmla="*/ 951914 w 1273025"/>
                      <a:gd name="connsiteY31" fmla="*/ 1012455 h 1076066"/>
                      <a:gd name="connsiteX32" fmla="*/ 837486 w 1273025"/>
                      <a:gd name="connsiteY32" fmla="*/ 1078460 h 10760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</a:cxnLst>
                    <a:rect l="l" t="t" r="r" b="b"/>
                    <a:pathLst>
                      <a:path w="1273025" h="1076066">
                        <a:moveTo>
                          <a:pt x="837486" y="1078460"/>
                        </a:moveTo>
                        <a:lnTo>
                          <a:pt x="368340" y="1078460"/>
                        </a:lnTo>
                        <a:cubicBezTo>
                          <a:pt x="321310" y="1078460"/>
                          <a:pt x="277547" y="1053192"/>
                          <a:pt x="254008" y="1012455"/>
                        </a:cubicBezTo>
                        <a:lnTo>
                          <a:pt x="19435" y="606144"/>
                        </a:lnTo>
                        <a:cubicBezTo>
                          <a:pt x="-4056" y="565455"/>
                          <a:pt x="-4056" y="514870"/>
                          <a:pt x="19435" y="474133"/>
                        </a:cubicBezTo>
                        <a:lnTo>
                          <a:pt x="254008" y="67822"/>
                        </a:lnTo>
                        <a:cubicBezTo>
                          <a:pt x="277499" y="27085"/>
                          <a:pt x="321310" y="1817"/>
                          <a:pt x="368340" y="1817"/>
                        </a:cubicBezTo>
                        <a:lnTo>
                          <a:pt x="837534" y="1817"/>
                        </a:lnTo>
                        <a:cubicBezTo>
                          <a:pt x="884516" y="1817"/>
                          <a:pt x="928327" y="27085"/>
                          <a:pt x="951866" y="67822"/>
                        </a:cubicBezTo>
                        <a:lnTo>
                          <a:pt x="1186439" y="474133"/>
                        </a:lnTo>
                        <a:lnTo>
                          <a:pt x="1255855" y="594470"/>
                        </a:lnTo>
                        <a:cubicBezTo>
                          <a:pt x="1279250" y="635015"/>
                          <a:pt x="1279202" y="685504"/>
                          <a:pt x="1255663" y="726241"/>
                        </a:cubicBezTo>
                        <a:lnTo>
                          <a:pt x="1173084" y="869252"/>
                        </a:lnTo>
                        <a:cubicBezTo>
                          <a:pt x="1169770" y="874968"/>
                          <a:pt x="1162420" y="876986"/>
                          <a:pt x="1156655" y="873671"/>
                        </a:cubicBezTo>
                        <a:cubicBezTo>
                          <a:pt x="1150890" y="870357"/>
                          <a:pt x="1148921" y="863007"/>
                          <a:pt x="1152235" y="857242"/>
                        </a:cubicBezTo>
                        <a:lnTo>
                          <a:pt x="1234814" y="714231"/>
                        </a:lnTo>
                        <a:cubicBezTo>
                          <a:pt x="1254077" y="680892"/>
                          <a:pt x="1254126" y="639579"/>
                          <a:pt x="1235006" y="606480"/>
                        </a:cubicBezTo>
                        <a:lnTo>
                          <a:pt x="1165590" y="486143"/>
                        </a:lnTo>
                        <a:lnTo>
                          <a:pt x="931017" y="79832"/>
                        </a:lnTo>
                        <a:cubicBezTo>
                          <a:pt x="911802" y="46541"/>
                          <a:pt x="875965" y="25836"/>
                          <a:pt x="837486" y="25836"/>
                        </a:cubicBezTo>
                        <a:lnTo>
                          <a:pt x="368340" y="25836"/>
                        </a:lnTo>
                        <a:cubicBezTo>
                          <a:pt x="329861" y="25836"/>
                          <a:pt x="294072" y="46541"/>
                          <a:pt x="274809" y="79832"/>
                        </a:cubicBezTo>
                        <a:lnTo>
                          <a:pt x="40236" y="486143"/>
                        </a:lnTo>
                        <a:cubicBezTo>
                          <a:pt x="21020" y="519434"/>
                          <a:pt x="21020" y="560795"/>
                          <a:pt x="40236" y="594134"/>
                        </a:cubicBezTo>
                        <a:lnTo>
                          <a:pt x="274809" y="1000445"/>
                        </a:lnTo>
                        <a:cubicBezTo>
                          <a:pt x="294024" y="1033736"/>
                          <a:pt x="329861" y="1054441"/>
                          <a:pt x="368340" y="1054441"/>
                        </a:cubicBezTo>
                        <a:lnTo>
                          <a:pt x="837534" y="1054441"/>
                        </a:lnTo>
                        <a:cubicBezTo>
                          <a:pt x="875965" y="1054441"/>
                          <a:pt x="911802" y="1033736"/>
                          <a:pt x="931065" y="1000445"/>
                        </a:cubicBezTo>
                        <a:lnTo>
                          <a:pt x="1121491" y="670612"/>
                        </a:lnTo>
                        <a:cubicBezTo>
                          <a:pt x="1124805" y="664895"/>
                          <a:pt x="1132155" y="662877"/>
                          <a:pt x="1137920" y="666240"/>
                        </a:cubicBezTo>
                        <a:cubicBezTo>
                          <a:pt x="1143685" y="669555"/>
                          <a:pt x="1145654" y="676905"/>
                          <a:pt x="1142339" y="682621"/>
                        </a:cubicBezTo>
                        <a:lnTo>
                          <a:pt x="951914" y="1012455"/>
                        </a:lnTo>
                        <a:cubicBezTo>
                          <a:pt x="928327" y="1053144"/>
                          <a:pt x="884516" y="1078460"/>
                          <a:pt x="837486" y="1078460"/>
                        </a:cubicBezTo>
                        <a:close/>
                      </a:path>
                    </a:pathLst>
                  </a:custGeom>
                  <a:solidFill>
                    <a:srgbClr val="5DB0EE"/>
                  </a:solidFill>
                  <a:ln w="480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IN"/>
                  </a:p>
                </p:txBody>
              </p:sp>
              <p:sp>
                <p:nvSpPr>
                  <p:cNvPr id="196" name="Freeform: Shape 195">
                    <a:extLst>
                      <a:ext uri="{FF2B5EF4-FFF2-40B4-BE49-F238E27FC236}">
                        <a16:creationId xmlns:a16="http://schemas.microsoft.com/office/drawing/2014/main" id="{53BEF3F4-C189-4365-9172-42A310032BF7}"/>
                      </a:ext>
                    </a:extLst>
                  </p:cNvPr>
                  <p:cNvSpPr/>
                  <p:nvPr/>
                </p:nvSpPr>
                <p:spPr>
                  <a:xfrm>
                    <a:off x="-9343170" y="9990146"/>
                    <a:ext cx="134508" cy="115293"/>
                  </a:xfrm>
                  <a:custGeom>
                    <a:avLst/>
                    <a:gdLst>
                      <a:gd name="connsiteX0" fmla="*/ 28512 w 134508"/>
                      <a:gd name="connsiteY0" fmla="*/ 115013 h 115292"/>
                      <a:gd name="connsiteX1" fmla="*/ 2235 w 134508"/>
                      <a:gd name="connsiteY1" fmla="*/ 16918 h 115292"/>
                      <a:gd name="connsiteX2" fmla="*/ 10738 w 134508"/>
                      <a:gd name="connsiteY2" fmla="*/ 2218 h 115292"/>
                      <a:gd name="connsiteX3" fmla="*/ 25437 w 134508"/>
                      <a:gd name="connsiteY3" fmla="*/ 10721 h 115292"/>
                      <a:gd name="connsiteX4" fmla="*/ 45518 w 134508"/>
                      <a:gd name="connsiteY4" fmla="*/ 85613 h 115292"/>
                      <a:gd name="connsiteX5" fmla="*/ 120410 w 134508"/>
                      <a:gd name="connsiteY5" fmla="*/ 65533 h 115292"/>
                      <a:gd name="connsiteX6" fmla="*/ 135110 w 134508"/>
                      <a:gd name="connsiteY6" fmla="*/ 74036 h 115292"/>
                      <a:gd name="connsiteX7" fmla="*/ 126607 w 134508"/>
                      <a:gd name="connsiteY7" fmla="*/ 88736 h 115292"/>
                      <a:gd name="connsiteX8" fmla="*/ 28512 w 134508"/>
                      <a:gd name="connsiteY8" fmla="*/ 115013 h 1152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34508" h="115292">
                        <a:moveTo>
                          <a:pt x="28512" y="115013"/>
                        </a:moveTo>
                        <a:lnTo>
                          <a:pt x="2235" y="16918"/>
                        </a:lnTo>
                        <a:cubicBezTo>
                          <a:pt x="505" y="10529"/>
                          <a:pt x="4300" y="3948"/>
                          <a:pt x="10738" y="2218"/>
                        </a:cubicBezTo>
                        <a:cubicBezTo>
                          <a:pt x="17175" y="537"/>
                          <a:pt x="23708" y="4284"/>
                          <a:pt x="25437" y="10721"/>
                        </a:cubicBezTo>
                        <a:lnTo>
                          <a:pt x="45518" y="85613"/>
                        </a:lnTo>
                        <a:lnTo>
                          <a:pt x="120410" y="65533"/>
                        </a:lnTo>
                        <a:cubicBezTo>
                          <a:pt x="126847" y="63804"/>
                          <a:pt x="133428" y="67599"/>
                          <a:pt x="135110" y="74036"/>
                        </a:cubicBezTo>
                        <a:cubicBezTo>
                          <a:pt x="136839" y="80425"/>
                          <a:pt x="133044" y="87007"/>
                          <a:pt x="126607" y="88736"/>
                        </a:cubicBezTo>
                        <a:lnTo>
                          <a:pt x="28512" y="115013"/>
                        </a:lnTo>
                        <a:close/>
                      </a:path>
                    </a:pathLst>
                  </a:custGeom>
                  <a:solidFill>
                    <a:srgbClr val="5DB0EE"/>
                  </a:solidFill>
                  <a:ln w="480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IN"/>
                  </a:p>
                </p:txBody>
              </p:sp>
            </p:grpSp>
            <p:grpSp>
              <p:nvGrpSpPr>
                <p:cNvPr id="222" name="Group 221">
                  <a:extLst>
                    <a:ext uri="{FF2B5EF4-FFF2-40B4-BE49-F238E27FC236}">
                      <a16:creationId xmlns:a16="http://schemas.microsoft.com/office/drawing/2014/main" id="{A390F6A1-1543-430F-8DAE-D4A94491546D}"/>
                    </a:ext>
                  </a:extLst>
                </p:cNvPr>
                <p:cNvGrpSpPr/>
                <p:nvPr/>
              </p:nvGrpSpPr>
              <p:grpSpPr>
                <a:xfrm>
                  <a:off x="-9453277" y="9813476"/>
                  <a:ext cx="1273025" cy="1078613"/>
                  <a:chOff x="-9453277" y="9813476"/>
                  <a:chExt cx="1273025" cy="1078613"/>
                </a:xfrm>
                <a:solidFill>
                  <a:srgbClr val="48B1CE"/>
                </a:solidFill>
              </p:grpSpPr>
              <p:sp>
                <p:nvSpPr>
                  <p:cNvPr id="197" name="Freeform: Shape 196">
                    <a:extLst>
                      <a:ext uri="{FF2B5EF4-FFF2-40B4-BE49-F238E27FC236}">
                        <a16:creationId xmlns:a16="http://schemas.microsoft.com/office/drawing/2014/main" id="{56990E01-CB7C-42E9-A87D-0AAF5D344D09}"/>
                      </a:ext>
                    </a:extLst>
                  </p:cNvPr>
                  <p:cNvSpPr/>
                  <p:nvPr/>
                </p:nvSpPr>
                <p:spPr>
                  <a:xfrm>
                    <a:off x="-9453277" y="10022589"/>
                    <a:ext cx="1273025" cy="869500"/>
                  </a:xfrm>
                  <a:custGeom>
                    <a:avLst/>
                    <a:gdLst>
                      <a:gd name="connsiteX0" fmla="*/ 837486 w 1273025"/>
                      <a:gd name="connsiteY0" fmla="*/ 869300 h 869500"/>
                      <a:gd name="connsiteX1" fmla="*/ 368340 w 1273025"/>
                      <a:gd name="connsiteY1" fmla="*/ 869300 h 869500"/>
                      <a:gd name="connsiteX2" fmla="*/ 254008 w 1273025"/>
                      <a:gd name="connsiteY2" fmla="*/ 803295 h 869500"/>
                      <a:gd name="connsiteX3" fmla="*/ 19435 w 1273025"/>
                      <a:gd name="connsiteY3" fmla="*/ 396983 h 869500"/>
                      <a:gd name="connsiteX4" fmla="*/ 19435 w 1273025"/>
                      <a:gd name="connsiteY4" fmla="*/ 264973 h 869500"/>
                      <a:gd name="connsiteX5" fmla="*/ 80828 w 1273025"/>
                      <a:gd name="connsiteY5" fmla="*/ 158519 h 869500"/>
                      <a:gd name="connsiteX6" fmla="*/ 97210 w 1273025"/>
                      <a:gd name="connsiteY6" fmla="*/ 154100 h 869500"/>
                      <a:gd name="connsiteX7" fmla="*/ 101629 w 1273025"/>
                      <a:gd name="connsiteY7" fmla="*/ 170529 h 869500"/>
                      <a:gd name="connsiteX8" fmla="*/ 40236 w 1273025"/>
                      <a:gd name="connsiteY8" fmla="*/ 276983 h 869500"/>
                      <a:gd name="connsiteX9" fmla="*/ 40236 w 1273025"/>
                      <a:gd name="connsiteY9" fmla="*/ 384974 h 869500"/>
                      <a:gd name="connsiteX10" fmla="*/ 274809 w 1273025"/>
                      <a:gd name="connsiteY10" fmla="*/ 791285 h 869500"/>
                      <a:gd name="connsiteX11" fmla="*/ 368340 w 1273025"/>
                      <a:gd name="connsiteY11" fmla="*/ 845280 h 869500"/>
                      <a:gd name="connsiteX12" fmla="*/ 837486 w 1273025"/>
                      <a:gd name="connsiteY12" fmla="*/ 845280 h 869500"/>
                      <a:gd name="connsiteX13" fmla="*/ 931017 w 1273025"/>
                      <a:gd name="connsiteY13" fmla="*/ 791285 h 869500"/>
                      <a:gd name="connsiteX14" fmla="*/ 1165590 w 1273025"/>
                      <a:gd name="connsiteY14" fmla="*/ 384974 h 869500"/>
                      <a:gd name="connsiteX15" fmla="*/ 1234958 w 1273025"/>
                      <a:gd name="connsiteY15" fmla="*/ 264637 h 869500"/>
                      <a:gd name="connsiteX16" fmla="*/ 1234766 w 1273025"/>
                      <a:gd name="connsiteY16" fmla="*/ 156838 h 869500"/>
                      <a:gd name="connsiteX17" fmla="*/ 1152187 w 1273025"/>
                      <a:gd name="connsiteY17" fmla="*/ 13827 h 869500"/>
                      <a:gd name="connsiteX18" fmla="*/ 1172988 w 1273025"/>
                      <a:gd name="connsiteY18" fmla="*/ 1817 h 869500"/>
                      <a:gd name="connsiteX19" fmla="*/ 1255567 w 1273025"/>
                      <a:gd name="connsiteY19" fmla="*/ 144828 h 869500"/>
                      <a:gd name="connsiteX20" fmla="*/ 1255759 w 1273025"/>
                      <a:gd name="connsiteY20" fmla="*/ 276598 h 869500"/>
                      <a:gd name="connsiteX21" fmla="*/ 1186391 w 1273025"/>
                      <a:gd name="connsiteY21" fmla="*/ 396935 h 869500"/>
                      <a:gd name="connsiteX22" fmla="*/ 951818 w 1273025"/>
                      <a:gd name="connsiteY22" fmla="*/ 803247 h 869500"/>
                      <a:gd name="connsiteX23" fmla="*/ 837486 w 1273025"/>
                      <a:gd name="connsiteY23" fmla="*/ 869300 h 869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1273025" h="869500">
                        <a:moveTo>
                          <a:pt x="837486" y="869300"/>
                        </a:moveTo>
                        <a:lnTo>
                          <a:pt x="368340" y="869300"/>
                        </a:lnTo>
                        <a:cubicBezTo>
                          <a:pt x="321310" y="869300"/>
                          <a:pt x="277547" y="844031"/>
                          <a:pt x="254008" y="803295"/>
                        </a:cubicBezTo>
                        <a:lnTo>
                          <a:pt x="19435" y="396983"/>
                        </a:lnTo>
                        <a:cubicBezTo>
                          <a:pt x="-4056" y="356294"/>
                          <a:pt x="-4056" y="305710"/>
                          <a:pt x="19435" y="264973"/>
                        </a:cubicBezTo>
                        <a:lnTo>
                          <a:pt x="80828" y="158519"/>
                        </a:lnTo>
                        <a:cubicBezTo>
                          <a:pt x="84143" y="152754"/>
                          <a:pt x="91493" y="150785"/>
                          <a:pt x="97210" y="154100"/>
                        </a:cubicBezTo>
                        <a:cubicBezTo>
                          <a:pt x="102974" y="157414"/>
                          <a:pt x="104944" y="164764"/>
                          <a:pt x="101629" y="170529"/>
                        </a:cubicBezTo>
                        <a:lnTo>
                          <a:pt x="40236" y="276983"/>
                        </a:lnTo>
                        <a:cubicBezTo>
                          <a:pt x="21020" y="310273"/>
                          <a:pt x="21020" y="351683"/>
                          <a:pt x="40236" y="384974"/>
                        </a:cubicBezTo>
                        <a:lnTo>
                          <a:pt x="274809" y="791285"/>
                        </a:lnTo>
                        <a:cubicBezTo>
                          <a:pt x="294024" y="824576"/>
                          <a:pt x="329861" y="845280"/>
                          <a:pt x="368340" y="845280"/>
                        </a:cubicBezTo>
                        <a:lnTo>
                          <a:pt x="837486" y="845280"/>
                        </a:lnTo>
                        <a:cubicBezTo>
                          <a:pt x="875917" y="845280"/>
                          <a:pt x="911754" y="824576"/>
                          <a:pt x="931017" y="791285"/>
                        </a:cubicBezTo>
                        <a:lnTo>
                          <a:pt x="1165590" y="384974"/>
                        </a:lnTo>
                        <a:lnTo>
                          <a:pt x="1234958" y="264637"/>
                        </a:lnTo>
                        <a:cubicBezTo>
                          <a:pt x="1254078" y="231490"/>
                          <a:pt x="1254029" y="190177"/>
                          <a:pt x="1234766" y="156838"/>
                        </a:cubicBezTo>
                        <a:lnTo>
                          <a:pt x="1152187" y="13827"/>
                        </a:lnTo>
                        <a:lnTo>
                          <a:pt x="1172988" y="1817"/>
                        </a:lnTo>
                        <a:lnTo>
                          <a:pt x="1255567" y="144828"/>
                        </a:lnTo>
                        <a:cubicBezTo>
                          <a:pt x="1279106" y="185565"/>
                          <a:pt x="1279154" y="236102"/>
                          <a:pt x="1255759" y="276598"/>
                        </a:cubicBezTo>
                        <a:lnTo>
                          <a:pt x="1186391" y="396935"/>
                        </a:lnTo>
                        <a:lnTo>
                          <a:pt x="951818" y="803247"/>
                        </a:lnTo>
                        <a:cubicBezTo>
                          <a:pt x="928327" y="844031"/>
                          <a:pt x="884516" y="869300"/>
                          <a:pt x="837486" y="869300"/>
                        </a:cubicBezTo>
                        <a:close/>
                      </a:path>
                    </a:pathLst>
                  </a:custGeom>
                  <a:solidFill>
                    <a:srgbClr val="1F4CB9"/>
                  </a:solidFill>
                  <a:ln w="480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IN"/>
                  </a:p>
                </p:txBody>
              </p:sp>
              <p:sp>
                <p:nvSpPr>
                  <p:cNvPr id="198" name="Freeform: Shape 197">
                    <a:extLst>
                      <a:ext uri="{FF2B5EF4-FFF2-40B4-BE49-F238E27FC236}">
                        <a16:creationId xmlns:a16="http://schemas.microsoft.com/office/drawing/2014/main" id="{8D18284A-1AF8-444C-B63D-7866527951E9}"/>
                      </a:ext>
                    </a:extLst>
                  </p:cNvPr>
                  <p:cNvSpPr/>
                  <p:nvPr/>
                </p:nvSpPr>
                <p:spPr>
                  <a:xfrm>
                    <a:off x="-9098763" y="9813476"/>
                    <a:ext cx="787835" cy="413133"/>
                  </a:xfrm>
                  <a:custGeom>
                    <a:avLst/>
                    <a:gdLst>
                      <a:gd name="connsiteX0" fmla="*/ 777354 w 787834"/>
                      <a:gd name="connsiteY0" fmla="*/ 415670 h 413132"/>
                      <a:gd name="connsiteX1" fmla="*/ 766929 w 787834"/>
                      <a:gd name="connsiteY1" fmla="*/ 409665 h 413132"/>
                      <a:gd name="connsiteX2" fmla="*/ 576504 w 787834"/>
                      <a:gd name="connsiteY2" fmla="*/ 79832 h 413132"/>
                      <a:gd name="connsiteX3" fmla="*/ 482972 w 787834"/>
                      <a:gd name="connsiteY3" fmla="*/ 25836 h 413132"/>
                      <a:gd name="connsiteX4" fmla="*/ 13827 w 787834"/>
                      <a:gd name="connsiteY4" fmla="*/ 25836 h 413132"/>
                      <a:gd name="connsiteX5" fmla="*/ 1817 w 787834"/>
                      <a:gd name="connsiteY5" fmla="*/ 13827 h 413132"/>
                      <a:gd name="connsiteX6" fmla="*/ 13827 w 787834"/>
                      <a:gd name="connsiteY6" fmla="*/ 1817 h 413132"/>
                      <a:gd name="connsiteX7" fmla="*/ 482972 w 787834"/>
                      <a:gd name="connsiteY7" fmla="*/ 1817 h 413132"/>
                      <a:gd name="connsiteX8" fmla="*/ 597304 w 787834"/>
                      <a:gd name="connsiteY8" fmla="*/ 67822 h 413132"/>
                      <a:gd name="connsiteX9" fmla="*/ 787730 w 787834"/>
                      <a:gd name="connsiteY9" fmla="*/ 397656 h 413132"/>
                      <a:gd name="connsiteX10" fmla="*/ 783310 w 787834"/>
                      <a:gd name="connsiteY10" fmla="*/ 414037 h 413132"/>
                      <a:gd name="connsiteX11" fmla="*/ 777354 w 787834"/>
                      <a:gd name="connsiteY11" fmla="*/ 415670 h 4131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787834" h="413132">
                        <a:moveTo>
                          <a:pt x="777354" y="415670"/>
                        </a:moveTo>
                        <a:cubicBezTo>
                          <a:pt x="773222" y="415670"/>
                          <a:pt x="769187" y="413509"/>
                          <a:pt x="766929" y="409665"/>
                        </a:cubicBezTo>
                        <a:lnTo>
                          <a:pt x="576504" y="79832"/>
                        </a:lnTo>
                        <a:cubicBezTo>
                          <a:pt x="557288" y="46541"/>
                          <a:pt x="521451" y="25836"/>
                          <a:pt x="482972" y="25836"/>
                        </a:cubicBezTo>
                        <a:lnTo>
                          <a:pt x="13827" y="25836"/>
                        </a:lnTo>
                        <a:cubicBezTo>
                          <a:pt x="7197" y="25836"/>
                          <a:pt x="1817" y="20456"/>
                          <a:pt x="1817" y="13827"/>
                        </a:cubicBezTo>
                        <a:cubicBezTo>
                          <a:pt x="1817" y="7197"/>
                          <a:pt x="7197" y="1817"/>
                          <a:pt x="13827" y="1817"/>
                        </a:cubicBezTo>
                        <a:lnTo>
                          <a:pt x="482972" y="1817"/>
                        </a:lnTo>
                        <a:cubicBezTo>
                          <a:pt x="529954" y="1817"/>
                          <a:pt x="573766" y="27085"/>
                          <a:pt x="597304" y="67822"/>
                        </a:cubicBezTo>
                        <a:lnTo>
                          <a:pt x="787730" y="397656"/>
                        </a:lnTo>
                        <a:cubicBezTo>
                          <a:pt x="791045" y="403420"/>
                          <a:pt x="789075" y="410722"/>
                          <a:pt x="783310" y="414037"/>
                        </a:cubicBezTo>
                        <a:cubicBezTo>
                          <a:pt x="781437" y="415142"/>
                          <a:pt x="779371" y="415670"/>
                          <a:pt x="777354" y="415670"/>
                        </a:cubicBezTo>
                        <a:close/>
                      </a:path>
                    </a:pathLst>
                  </a:custGeom>
                  <a:solidFill>
                    <a:srgbClr val="1F4CB9"/>
                  </a:solidFill>
                  <a:ln w="480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IN"/>
                  </a:p>
                </p:txBody>
              </p:sp>
              <p:sp>
                <p:nvSpPr>
                  <p:cNvPr id="199" name="Freeform: Shape 198">
                    <a:extLst>
                      <a:ext uri="{FF2B5EF4-FFF2-40B4-BE49-F238E27FC236}">
                        <a16:creationId xmlns:a16="http://schemas.microsoft.com/office/drawing/2014/main" id="{2A67BD3C-601D-4181-9AC9-49CCE556004E}"/>
                      </a:ext>
                    </a:extLst>
                  </p:cNvPr>
                  <p:cNvSpPr/>
                  <p:nvPr/>
                </p:nvSpPr>
                <p:spPr>
                  <a:xfrm>
                    <a:off x="-8327677" y="10013942"/>
                    <a:ext cx="134508" cy="115293"/>
                  </a:xfrm>
                  <a:custGeom>
                    <a:avLst/>
                    <a:gdLst>
                      <a:gd name="connsiteX0" fmla="*/ 13857 w 134508"/>
                      <a:gd name="connsiteY0" fmla="*/ 115044 h 115292"/>
                      <a:gd name="connsiteX1" fmla="*/ 10734 w 134508"/>
                      <a:gd name="connsiteY1" fmla="*/ 114612 h 115292"/>
                      <a:gd name="connsiteX2" fmla="*/ 2232 w 134508"/>
                      <a:gd name="connsiteY2" fmla="*/ 99912 h 115292"/>
                      <a:gd name="connsiteX3" fmla="*/ 28509 w 134508"/>
                      <a:gd name="connsiteY3" fmla="*/ 1817 h 115292"/>
                      <a:gd name="connsiteX4" fmla="*/ 126604 w 134508"/>
                      <a:gd name="connsiteY4" fmla="*/ 28094 h 115292"/>
                      <a:gd name="connsiteX5" fmla="*/ 135107 w 134508"/>
                      <a:gd name="connsiteY5" fmla="*/ 42794 h 115292"/>
                      <a:gd name="connsiteX6" fmla="*/ 120407 w 134508"/>
                      <a:gd name="connsiteY6" fmla="*/ 51297 h 115292"/>
                      <a:gd name="connsiteX7" fmla="*/ 45514 w 134508"/>
                      <a:gd name="connsiteY7" fmla="*/ 31217 h 115292"/>
                      <a:gd name="connsiteX8" fmla="*/ 25434 w 134508"/>
                      <a:gd name="connsiteY8" fmla="*/ 106109 h 115292"/>
                      <a:gd name="connsiteX9" fmla="*/ 13857 w 134508"/>
                      <a:gd name="connsiteY9" fmla="*/ 115044 h 1152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34508" h="115292">
                        <a:moveTo>
                          <a:pt x="13857" y="115044"/>
                        </a:moveTo>
                        <a:cubicBezTo>
                          <a:pt x="12848" y="115044"/>
                          <a:pt x="11791" y="114900"/>
                          <a:pt x="10734" y="114612"/>
                        </a:cubicBezTo>
                        <a:cubicBezTo>
                          <a:pt x="4345" y="112882"/>
                          <a:pt x="502" y="106301"/>
                          <a:pt x="2232" y="99912"/>
                        </a:cubicBezTo>
                        <a:lnTo>
                          <a:pt x="28509" y="1817"/>
                        </a:lnTo>
                        <a:lnTo>
                          <a:pt x="126604" y="28094"/>
                        </a:lnTo>
                        <a:cubicBezTo>
                          <a:pt x="132993" y="29823"/>
                          <a:pt x="136836" y="36405"/>
                          <a:pt x="135107" y="42794"/>
                        </a:cubicBezTo>
                        <a:cubicBezTo>
                          <a:pt x="133377" y="49183"/>
                          <a:pt x="126796" y="53026"/>
                          <a:pt x="120407" y="51297"/>
                        </a:cubicBezTo>
                        <a:lnTo>
                          <a:pt x="45514" y="31217"/>
                        </a:lnTo>
                        <a:lnTo>
                          <a:pt x="25434" y="106109"/>
                        </a:lnTo>
                        <a:cubicBezTo>
                          <a:pt x="23993" y="111489"/>
                          <a:pt x="19141" y="115044"/>
                          <a:pt x="13857" y="115044"/>
                        </a:cubicBezTo>
                        <a:close/>
                      </a:path>
                    </a:pathLst>
                  </a:custGeom>
                  <a:solidFill>
                    <a:srgbClr val="1F4CB9"/>
                  </a:solidFill>
                  <a:ln w="480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IN"/>
                  </a:p>
                </p:txBody>
              </p:sp>
            </p:grpSp>
            <p:grpSp>
              <p:nvGrpSpPr>
                <p:cNvPr id="220" name="Group 219">
                  <a:extLst>
                    <a:ext uri="{FF2B5EF4-FFF2-40B4-BE49-F238E27FC236}">
                      <a16:creationId xmlns:a16="http://schemas.microsoft.com/office/drawing/2014/main" id="{BED3C975-5739-4175-A40C-4359F9C7DF4B}"/>
                    </a:ext>
                  </a:extLst>
                </p:cNvPr>
                <p:cNvGrpSpPr/>
                <p:nvPr/>
              </p:nvGrpSpPr>
              <p:grpSpPr>
                <a:xfrm>
                  <a:off x="-8437835" y="9227164"/>
                  <a:ext cx="1273025" cy="1075925"/>
                  <a:chOff x="-8437835" y="9227164"/>
                  <a:chExt cx="1273025" cy="1075925"/>
                </a:xfrm>
                <a:solidFill>
                  <a:srgbClr val="FC0071"/>
                </a:solidFill>
              </p:grpSpPr>
              <p:sp>
                <p:nvSpPr>
                  <p:cNvPr id="200" name="Freeform: Shape 199">
                    <a:extLst>
                      <a:ext uri="{FF2B5EF4-FFF2-40B4-BE49-F238E27FC236}">
                        <a16:creationId xmlns:a16="http://schemas.microsoft.com/office/drawing/2014/main" id="{CE63938A-F640-41B2-B6F5-C0631391BC91}"/>
                      </a:ext>
                    </a:extLst>
                  </p:cNvPr>
                  <p:cNvSpPr/>
                  <p:nvPr/>
                </p:nvSpPr>
                <p:spPr>
                  <a:xfrm>
                    <a:off x="-8437835" y="9227164"/>
                    <a:ext cx="1273025" cy="874304"/>
                  </a:xfrm>
                  <a:custGeom>
                    <a:avLst/>
                    <a:gdLst>
                      <a:gd name="connsiteX0" fmla="*/ 1162660 w 1273025"/>
                      <a:gd name="connsiteY0" fmla="*/ 875305 h 874304"/>
                      <a:gd name="connsiteX1" fmla="*/ 1156655 w 1273025"/>
                      <a:gd name="connsiteY1" fmla="*/ 873671 h 874304"/>
                      <a:gd name="connsiteX2" fmla="*/ 1152236 w 1273025"/>
                      <a:gd name="connsiteY2" fmla="*/ 857242 h 874304"/>
                      <a:gd name="connsiteX3" fmla="*/ 1234814 w 1273025"/>
                      <a:gd name="connsiteY3" fmla="*/ 714231 h 874304"/>
                      <a:gd name="connsiteX4" fmla="*/ 1235006 w 1273025"/>
                      <a:gd name="connsiteY4" fmla="*/ 606480 h 874304"/>
                      <a:gd name="connsiteX5" fmla="*/ 1165590 w 1273025"/>
                      <a:gd name="connsiteY5" fmla="*/ 486143 h 874304"/>
                      <a:gd name="connsiteX6" fmla="*/ 931017 w 1273025"/>
                      <a:gd name="connsiteY6" fmla="*/ 79832 h 874304"/>
                      <a:gd name="connsiteX7" fmla="*/ 837534 w 1273025"/>
                      <a:gd name="connsiteY7" fmla="*/ 25836 h 874304"/>
                      <a:gd name="connsiteX8" fmla="*/ 368340 w 1273025"/>
                      <a:gd name="connsiteY8" fmla="*/ 25836 h 874304"/>
                      <a:gd name="connsiteX9" fmla="*/ 274809 w 1273025"/>
                      <a:gd name="connsiteY9" fmla="*/ 79832 h 874304"/>
                      <a:gd name="connsiteX10" fmla="*/ 40236 w 1273025"/>
                      <a:gd name="connsiteY10" fmla="*/ 486143 h 874304"/>
                      <a:gd name="connsiteX11" fmla="*/ 40236 w 1273025"/>
                      <a:gd name="connsiteY11" fmla="*/ 594134 h 874304"/>
                      <a:gd name="connsiteX12" fmla="*/ 101725 w 1273025"/>
                      <a:gd name="connsiteY12" fmla="*/ 700540 h 874304"/>
                      <a:gd name="connsiteX13" fmla="*/ 97354 w 1273025"/>
                      <a:gd name="connsiteY13" fmla="*/ 716969 h 874304"/>
                      <a:gd name="connsiteX14" fmla="*/ 80925 w 1273025"/>
                      <a:gd name="connsiteY14" fmla="*/ 712598 h 874304"/>
                      <a:gd name="connsiteX15" fmla="*/ 19435 w 1273025"/>
                      <a:gd name="connsiteY15" fmla="*/ 606192 h 874304"/>
                      <a:gd name="connsiteX16" fmla="*/ 19435 w 1273025"/>
                      <a:gd name="connsiteY16" fmla="*/ 474181 h 874304"/>
                      <a:gd name="connsiteX17" fmla="*/ 254008 w 1273025"/>
                      <a:gd name="connsiteY17" fmla="*/ 67870 h 874304"/>
                      <a:gd name="connsiteX18" fmla="*/ 368388 w 1273025"/>
                      <a:gd name="connsiteY18" fmla="*/ 1817 h 874304"/>
                      <a:gd name="connsiteX19" fmla="*/ 837582 w 1273025"/>
                      <a:gd name="connsiteY19" fmla="*/ 1817 h 874304"/>
                      <a:gd name="connsiteX20" fmla="*/ 951914 w 1273025"/>
                      <a:gd name="connsiteY20" fmla="*/ 67822 h 874304"/>
                      <a:gd name="connsiteX21" fmla="*/ 1186487 w 1273025"/>
                      <a:gd name="connsiteY21" fmla="*/ 474133 h 874304"/>
                      <a:gd name="connsiteX22" fmla="*/ 1255903 w 1273025"/>
                      <a:gd name="connsiteY22" fmla="*/ 594470 h 874304"/>
                      <a:gd name="connsiteX23" fmla="*/ 1255711 w 1273025"/>
                      <a:gd name="connsiteY23" fmla="*/ 726241 h 874304"/>
                      <a:gd name="connsiteX24" fmla="*/ 1173132 w 1273025"/>
                      <a:gd name="connsiteY24" fmla="*/ 869252 h 874304"/>
                      <a:gd name="connsiteX25" fmla="*/ 1162660 w 1273025"/>
                      <a:gd name="connsiteY25" fmla="*/ 875305 h 8743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</a:cxnLst>
                    <a:rect l="l" t="t" r="r" b="b"/>
                    <a:pathLst>
                      <a:path w="1273025" h="874304">
                        <a:moveTo>
                          <a:pt x="1162660" y="875305"/>
                        </a:moveTo>
                        <a:cubicBezTo>
                          <a:pt x="1160642" y="875305"/>
                          <a:pt x="1158577" y="874776"/>
                          <a:pt x="1156655" y="873671"/>
                        </a:cubicBezTo>
                        <a:cubicBezTo>
                          <a:pt x="1150890" y="870357"/>
                          <a:pt x="1148921" y="863007"/>
                          <a:pt x="1152236" y="857242"/>
                        </a:cubicBezTo>
                        <a:lnTo>
                          <a:pt x="1234814" y="714231"/>
                        </a:lnTo>
                        <a:cubicBezTo>
                          <a:pt x="1254078" y="680892"/>
                          <a:pt x="1254126" y="639579"/>
                          <a:pt x="1235006" y="606480"/>
                        </a:cubicBezTo>
                        <a:lnTo>
                          <a:pt x="1165590" y="486143"/>
                        </a:lnTo>
                        <a:lnTo>
                          <a:pt x="931017" y="79832"/>
                        </a:lnTo>
                        <a:cubicBezTo>
                          <a:pt x="911850" y="46541"/>
                          <a:pt x="876013" y="25836"/>
                          <a:pt x="837534" y="25836"/>
                        </a:cubicBezTo>
                        <a:lnTo>
                          <a:pt x="368340" y="25836"/>
                        </a:lnTo>
                        <a:cubicBezTo>
                          <a:pt x="329861" y="25836"/>
                          <a:pt x="294072" y="46541"/>
                          <a:pt x="274809" y="79832"/>
                        </a:cubicBezTo>
                        <a:lnTo>
                          <a:pt x="40236" y="486143"/>
                        </a:lnTo>
                        <a:cubicBezTo>
                          <a:pt x="21020" y="519434"/>
                          <a:pt x="21020" y="560795"/>
                          <a:pt x="40236" y="594134"/>
                        </a:cubicBezTo>
                        <a:lnTo>
                          <a:pt x="101725" y="700540"/>
                        </a:lnTo>
                        <a:cubicBezTo>
                          <a:pt x="105040" y="706304"/>
                          <a:pt x="103070" y="713606"/>
                          <a:pt x="97354" y="716969"/>
                        </a:cubicBezTo>
                        <a:cubicBezTo>
                          <a:pt x="91589" y="720284"/>
                          <a:pt x="84287" y="718314"/>
                          <a:pt x="80925" y="712598"/>
                        </a:cubicBezTo>
                        <a:lnTo>
                          <a:pt x="19435" y="606192"/>
                        </a:lnTo>
                        <a:cubicBezTo>
                          <a:pt x="-4056" y="565455"/>
                          <a:pt x="-4056" y="514918"/>
                          <a:pt x="19435" y="474181"/>
                        </a:cubicBezTo>
                        <a:lnTo>
                          <a:pt x="254008" y="67870"/>
                        </a:lnTo>
                        <a:cubicBezTo>
                          <a:pt x="277547" y="27085"/>
                          <a:pt x="321358" y="1817"/>
                          <a:pt x="368388" y="1817"/>
                        </a:cubicBezTo>
                        <a:lnTo>
                          <a:pt x="837582" y="1817"/>
                        </a:lnTo>
                        <a:cubicBezTo>
                          <a:pt x="884564" y="1817"/>
                          <a:pt x="928375" y="27085"/>
                          <a:pt x="951914" y="67822"/>
                        </a:cubicBezTo>
                        <a:lnTo>
                          <a:pt x="1186487" y="474133"/>
                        </a:lnTo>
                        <a:lnTo>
                          <a:pt x="1255903" y="594470"/>
                        </a:lnTo>
                        <a:cubicBezTo>
                          <a:pt x="1279298" y="635015"/>
                          <a:pt x="1279250" y="685504"/>
                          <a:pt x="1255711" y="726241"/>
                        </a:cubicBezTo>
                        <a:lnTo>
                          <a:pt x="1173132" y="869252"/>
                        </a:lnTo>
                        <a:cubicBezTo>
                          <a:pt x="1170826" y="873143"/>
                          <a:pt x="1166791" y="875305"/>
                          <a:pt x="1162660" y="875305"/>
                        </a:cubicBezTo>
                        <a:close/>
                      </a:path>
                    </a:pathLst>
                  </a:custGeom>
                  <a:solidFill>
                    <a:srgbClr val="5DB0EE"/>
                  </a:solidFill>
                  <a:ln w="480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IN"/>
                  </a:p>
                </p:txBody>
              </p:sp>
              <p:sp>
                <p:nvSpPr>
                  <p:cNvPr id="201" name="Freeform: Shape 200">
                    <a:extLst>
                      <a:ext uri="{FF2B5EF4-FFF2-40B4-BE49-F238E27FC236}">
                        <a16:creationId xmlns:a16="http://schemas.microsoft.com/office/drawing/2014/main" id="{D8314F85-4F7E-4E05-B7F5-35D702F6C838}"/>
                      </a:ext>
                    </a:extLst>
                  </p:cNvPr>
                  <p:cNvSpPr/>
                  <p:nvPr/>
                </p:nvSpPr>
                <p:spPr>
                  <a:xfrm>
                    <a:off x="-8083322" y="9889956"/>
                    <a:ext cx="787835" cy="413133"/>
                  </a:xfrm>
                  <a:custGeom>
                    <a:avLst/>
                    <a:gdLst>
                      <a:gd name="connsiteX0" fmla="*/ 483020 w 787834"/>
                      <a:gd name="connsiteY0" fmla="*/ 415669 h 413132"/>
                      <a:gd name="connsiteX1" fmla="*/ 13827 w 787834"/>
                      <a:gd name="connsiteY1" fmla="*/ 415669 h 413132"/>
                      <a:gd name="connsiteX2" fmla="*/ 1817 w 787834"/>
                      <a:gd name="connsiteY2" fmla="*/ 403659 h 413132"/>
                      <a:gd name="connsiteX3" fmla="*/ 13827 w 787834"/>
                      <a:gd name="connsiteY3" fmla="*/ 391649 h 413132"/>
                      <a:gd name="connsiteX4" fmla="*/ 483020 w 787834"/>
                      <a:gd name="connsiteY4" fmla="*/ 391649 h 413132"/>
                      <a:gd name="connsiteX5" fmla="*/ 576552 w 787834"/>
                      <a:gd name="connsiteY5" fmla="*/ 337654 h 413132"/>
                      <a:gd name="connsiteX6" fmla="*/ 766977 w 787834"/>
                      <a:gd name="connsiteY6" fmla="*/ 7820 h 413132"/>
                      <a:gd name="connsiteX7" fmla="*/ 783406 w 787834"/>
                      <a:gd name="connsiteY7" fmla="*/ 3449 h 413132"/>
                      <a:gd name="connsiteX8" fmla="*/ 787778 w 787834"/>
                      <a:gd name="connsiteY8" fmla="*/ 19830 h 413132"/>
                      <a:gd name="connsiteX9" fmla="*/ 597352 w 787834"/>
                      <a:gd name="connsiteY9" fmla="*/ 349664 h 413132"/>
                      <a:gd name="connsiteX10" fmla="*/ 483020 w 787834"/>
                      <a:gd name="connsiteY10" fmla="*/ 415669 h 4131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787834" h="413132">
                        <a:moveTo>
                          <a:pt x="483020" y="415669"/>
                        </a:moveTo>
                        <a:lnTo>
                          <a:pt x="13827" y="415669"/>
                        </a:lnTo>
                        <a:cubicBezTo>
                          <a:pt x="7197" y="415669"/>
                          <a:pt x="1817" y="410288"/>
                          <a:pt x="1817" y="403659"/>
                        </a:cubicBezTo>
                        <a:cubicBezTo>
                          <a:pt x="1817" y="397030"/>
                          <a:pt x="7197" y="391649"/>
                          <a:pt x="13827" y="391649"/>
                        </a:cubicBezTo>
                        <a:lnTo>
                          <a:pt x="483020" y="391649"/>
                        </a:lnTo>
                        <a:cubicBezTo>
                          <a:pt x="521451" y="391649"/>
                          <a:pt x="557288" y="370945"/>
                          <a:pt x="576552" y="337654"/>
                        </a:cubicBezTo>
                        <a:lnTo>
                          <a:pt x="766977" y="7820"/>
                        </a:lnTo>
                        <a:cubicBezTo>
                          <a:pt x="770292" y="2104"/>
                          <a:pt x="777642" y="86"/>
                          <a:pt x="783406" y="3449"/>
                        </a:cubicBezTo>
                        <a:cubicBezTo>
                          <a:pt x="789171" y="6763"/>
                          <a:pt x="791141" y="14113"/>
                          <a:pt x="787778" y="19830"/>
                        </a:cubicBezTo>
                        <a:lnTo>
                          <a:pt x="597352" y="349664"/>
                        </a:lnTo>
                        <a:cubicBezTo>
                          <a:pt x="573862" y="390352"/>
                          <a:pt x="530050" y="415669"/>
                          <a:pt x="483020" y="415669"/>
                        </a:cubicBezTo>
                        <a:close/>
                      </a:path>
                    </a:pathLst>
                  </a:custGeom>
                  <a:solidFill>
                    <a:srgbClr val="5DB0EE"/>
                  </a:solidFill>
                  <a:ln w="480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IN"/>
                  </a:p>
                </p:txBody>
              </p:sp>
              <p:sp>
                <p:nvSpPr>
                  <p:cNvPr id="202" name="Freeform: Shape 201">
                    <a:extLst>
                      <a:ext uri="{FF2B5EF4-FFF2-40B4-BE49-F238E27FC236}">
                        <a16:creationId xmlns:a16="http://schemas.microsoft.com/office/drawing/2014/main" id="{1EAECDD2-B247-4859-86A2-D0E88EFE1AF8}"/>
                      </a:ext>
                    </a:extLst>
                  </p:cNvPr>
                  <p:cNvSpPr/>
                  <p:nvPr/>
                </p:nvSpPr>
                <p:spPr>
                  <a:xfrm>
                    <a:off x="-7312190" y="9990146"/>
                    <a:ext cx="134508" cy="115293"/>
                  </a:xfrm>
                  <a:custGeom>
                    <a:avLst/>
                    <a:gdLst>
                      <a:gd name="connsiteX0" fmla="*/ 28512 w 134508"/>
                      <a:gd name="connsiteY0" fmla="*/ 115013 h 115292"/>
                      <a:gd name="connsiteX1" fmla="*/ 2235 w 134508"/>
                      <a:gd name="connsiteY1" fmla="*/ 16918 h 115292"/>
                      <a:gd name="connsiteX2" fmla="*/ 10738 w 134508"/>
                      <a:gd name="connsiteY2" fmla="*/ 2218 h 115292"/>
                      <a:gd name="connsiteX3" fmla="*/ 25437 w 134508"/>
                      <a:gd name="connsiteY3" fmla="*/ 10721 h 115292"/>
                      <a:gd name="connsiteX4" fmla="*/ 45518 w 134508"/>
                      <a:gd name="connsiteY4" fmla="*/ 85613 h 115292"/>
                      <a:gd name="connsiteX5" fmla="*/ 120410 w 134508"/>
                      <a:gd name="connsiteY5" fmla="*/ 65533 h 115292"/>
                      <a:gd name="connsiteX6" fmla="*/ 135110 w 134508"/>
                      <a:gd name="connsiteY6" fmla="*/ 74036 h 115292"/>
                      <a:gd name="connsiteX7" fmla="*/ 126607 w 134508"/>
                      <a:gd name="connsiteY7" fmla="*/ 88736 h 115292"/>
                      <a:gd name="connsiteX8" fmla="*/ 28512 w 134508"/>
                      <a:gd name="connsiteY8" fmla="*/ 115013 h 1152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34508" h="115292">
                        <a:moveTo>
                          <a:pt x="28512" y="115013"/>
                        </a:moveTo>
                        <a:lnTo>
                          <a:pt x="2235" y="16918"/>
                        </a:lnTo>
                        <a:cubicBezTo>
                          <a:pt x="505" y="10529"/>
                          <a:pt x="4300" y="3948"/>
                          <a:pt x="10738" y="2218"/>
                        </a:cubicBezTo>
                        <a:cubicBezTo>
                          <a:pt x="17175" y="537"/>
                          <a:pt x="23708" y="4284"/>
                          <a:pt x="25437" y="10721"/>
                        </a:cubicBezTo>
                        <a:lnTo>
                          <a:pt x="45518" y="85613"/>
                        </a:lnTo>
                        <a:lnTo>
                          <a:pt x="120410" y="65533"/>
                        </a:lnTo>
                        <a:cubicBezTo>
                          <a:pt x="126847" y="63804"/>
                          <a:pt x="133428" y="67599"/>
                          <a:pt x="135110" y="74036"/>
                        </a:cubicBezTo>
                        <a:cubicBezTo>
                          <a:pt x="136839" y="80425"/>
                          <a:pt x="133044" y="87007"/>
                          <a:pt x="126607" y="88736"/>
                        </a:cubicBezTo>
                        <a:lnTo>
                          <a:pt x="28512" y="115013"/>
                        </a:lnTo>
                        <a:close/>
                      </a:path>
                    </a:pathLst>
                  </a:custGeom>
                  <a:solidFill>
                    <a:srgbClr val="5DB0EE"/>
                  </a:solidFill>
                  <a:ln w="480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IN"/>
                  </a:p>
                </p:txBody>
              </p:sp>
            </p:grpSp>
            <p:grpSp>
              <p:nvGrpSpPr>
                <p:cNvPr id="221" name="Group 220">
                  <a:extLst>
                    <a:ext uri="{FF2B5EF4-FFF2-40B4-BE49-F238E27FC236}">
                      <a16:creationId xmlns:a16="http://schemas.microsoft.com/office/drawing/2014/main" id="{9A7E69C1-EAEB-46B9-B7C2-43C50B1723E6}"/>
                    </a:ext>
                  </a:extLst>
                </p:cNvPr>
                <p:cNvGrpSpPr/>
                <p:nvPr/>
              </p:nvGrpSpPr>
              <p:grpSpPr>
                <a:xfrm>
                  <a:off x="-7422345" y="9813476"/>
                  <a:ext cx="1273025" cy="1078613"/>
                  <a:chOff x="-7422345" y="9813476"/>
                  <a:chExt cx="1273025" cy="1078613"/>
                </a:xfrm>
                <a:solidFill>
                  <a:srgbClr val="1B57B3"/>
                </a:solidFill>
              </p:grpSpPr>
              <p:sp>
                <p:nvSpPr>
                  <p:cNvPr id="203" name="Freeform: Shape 202">
                    <a:extLst>
                      <a:ext uri="{FF2B5EF4-FFF2-40B4-BE49-F238E27FC236}">
                        <a16:creationId xmlns:a16="http://schemas.microsoft.com/office/drawing/2014/main" id="{7487417A-1F68-4A21-9B89-30EDE9791428}"/>
                      </a:ext>
                    </a:extLst>
                  </p:cNvPr>
                  <p:cNvSpPr/>
                  <p:nvPr/>
                </p:nvSpPr>
                <p:spPr>
                  <a:xfrm>
                    <a:off x="-7422345" y="10022589"/>
                    <a:ext cx="1273025" cy="869500"/>
                  </a:xfrm>
                  <a:custGeom>
                    <a:avLst/>
                    <a:gdLst>
                      <a:gd name="connsiteX0" fmla="*/ 837534 w 1273025"/>
                      <a:gd name="connsiteY0" fmla="*/ 869300 h 869500"/>
                      <a:gd name="connsiteX1" fmla="*/ 368340 w 1273025"/>
                      <a:gd name="connsiteY1" fmla="*/ 869300 h 869500"/>
                      <a:gd name="connsiteX2" fmla="*/ 254008 w 1273025"/>
                      <a:gd name="connsiteY2" fmla="*/ 803295 h 869500"/>
                      <a:gd name="connsiteX3" fmla="*/ 19435 w 1273025"/>
                      <a:gd name="connsiteY3" fmla="*/ 396983 h 869500"/>
                      <a:gd name="connsiteX4" fmla="*/ 19435 w 1273025"/>
                      <a:gd name="connsiteY4" fmla="*/ 264973 h 869500"/>
                      <a:gd name="connsiteX5" fmla="*/ 80828 w 1273025"/>
                      <a:gd name="connsiteY5" fmla="*/ 158519 h 869500"/>
                      <a:gd name="connsiteX6" fmla="*/ 97210 w 1273025"/>
                      <a:gd name="connsiteY6" fmla="*/ 154100 h 869500"/>
                      <a:gd name="connsiteX7" fmla="*/ 101629 w 1273025"/>
                      <a:gd name="connsiteY7" fmla="*/ 170529 h 869500"/>
                      <a:gd name="connsiteX8" fmla="*/ 40236 w 1273025"/>
                      <a:gd name="connsiteY8" fmla="*/ 276983 h 869500"/>
                      <a:gd name="connsiteX9" fmla="*/ 40236 w 1273025"/>
                      <a:gd name="connsiteY9" fmla="*/ 384974 h 869500"/>
                      <a:gd name="connsiteX10" fmla="*/ 274857 w 1273025"/>
                      <a:gd name="connsiteY10" fmla="*/ 791285 h 869500"/>
                      <a:gd name="connsiteX11" fmla="*/ 368388 w 1273025"/>
                      <a:gd name="connsiteY11" fmla="*/ 845280 h 869500"/>
                      <a:gd name="connsiteX12" fmla="*/ 837582 w 1273025"/>
                      <a:gd name="connsiteY12" fmla="*/ 845280 h 869500"/>
                      <a:gd name="connsiteX13" fmla="*/ 931113 w 1273025"/>
                      <a:gd name="connsiteY13" fmla="*/ 791285 h 869500"/>
                      <a:gd name="connsiteX14" fmla="*/ 1165686 w 1273025"/>
                      <a:gd name="connsiteY14" fmla="*/ 384974 h 869500"/>
                      <a:gd name="connsiteX15" fmla="*/ 1235054 w 1273025"/>
                      <a:gd name="connsiteY15" fmla="*/ 264637 h 869500"/>
                      <a:gd name="connsiteX16" fmla="*/ 1234862 w 1273025"/>
                      <a:gd name="connsiteY16" fmla="*/ 156838 h 869500"/>
                      <a:gd name="connsiteX17" fmla="*/ 1152284 w 1273025"/>
                      <a:gd name="connsiteY17" fmla="*/ 13827 h 869500"/>
                      <a:gd name="connsiteX18" fmla="*/ 1173084 w 1273025"/>
                      <a:gd name="connsiteY18" fmla="*/ 1817 h 869500"/>
                      <a:gd name="connsiteX19" fmla="*/ 1255663 w 1273025"/>
                      <a:gd name="connsiteY19" fmla="*/ 144828 h 869500"/>
                      <a:gd name="connsiteX20" fmla="*/ 1255855 w 1273025"/>
                      <a:gd name="connsiteY20" fmla="*/ 276598 h 869500"/>
                      <a:gd name="connsiteX21" fmla="*/ 1186487 w 1273025"/>
                      <a:gd name="connsiteY21" fmla="*/ 396935 h 869500"/>
                      <a:gd name="connsiteX22" fmla="*/ 951914 w 1273025"/>
                      <a:gd name="connsiteY22" fmla="*/ 803247 h 869500"/>
                      <a:gd name="connsiteX23" fmla="*/ 837534 w 1273025"/>
                      <a:gd name="connsiteY23" fmla="*/ 869300 h 869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1273025" h="869500">
                        <a:moveTo>
                          <a:pt x="837534" y="869300"/>
                        </a:moveTo>
                        <a:lnTo>
                          <a:pt x="368340" y="869300"/>
                        </a:lnTo>
                        <a:cubicBezTo>
                          <a:pt x="321310" y="869300"/>
                          <a:pt x="277547" y="844031"/>
                          <a:pt x="254008" y="803295"/>
                        </a:cubicBezTo>
                        <a:lnTo>
                          <a:pt x="19435" y="396983"/>
                        </a:lnTo>
                        <a:cubicBezTo>
                          <a:pt x="-4056" y="356294"/>
                          <a:pt x="-4056" y="305710"/>
                          <a:pt x="19435" y="264973"/>
                        </a:cubicBezTo>
                        <a:lnTo>
                          <a:pt x="80828" y="158519"/>
                        </a:lnTo>
                        <a:cubicBezTo>
                          <a:pt x="84143" y="152754"/>
                          <a:pt x="91493" y="150785"/>
                          <a:pt x="97210" y="154100"/>
                        </a:cubicBezTo>
                        <a:cubicBezTo>
                          <a:pt x="102974" y="157414"/>
                          <a:pt x="104944" y="164764"/>
                          <a:pt x="101629" y="170529"/>
                        </a:cubicBezTo>
                        <a:lnTo>
                          <a:pt x="40236" y="276983"/>
                        </a:lnTo>
                        <a:cubicBezTo>
                          <a:pt x="21020" y="310273"/>
                          <a:pt x="21020" y="351683"/>
                          <a:pt x="40236" y="384974"/>
                        </a:cubicBezTo>
                        <a:lnTo>
                          <a:pt x="274857" y="791285"/>
                        </a:lnTo>
                        <a:cubicBezTo>
                          <a:pt x="294072" y="824576"/>
                          <a:pt x="329909" y="845280"/>
                          <a:pt x="368388" y="845280"/>
                        </a:cubicBezTo>
                        <a:lnTo>
                          <a:pt x="837582" y="845280"/>
                        </a:lnTo>
                        <a:cubicBezTo>
                          <a:pt x="876013" y="845280"/>
                          <a:pt x="911850" y="824576"/>
                          <a:pt x="931113" y="791285"/>
                        </a:cubicBezTo>
                        <a:lnTo>
                          <a:pt x="1165686" y="384974"/>
                        </a:lnTo>
                        <a:lnTo>
                          <a:pt x="1235054" y="264637"/>
                        </a:lnTo>
                        <a:cubicBezTo>
                          <a:pt x="1254173" y="231490"/>
                          <a:pt x="1254125" y="190225"/>
                          <a:pt x="1234862" y="156838"/>
                        </a:cubicBezTo>
                        <a:lnTo>
                          <a:pt x="1152284" y="13827"/>
                        </a:lnTo>
                        <a:lnTo>
                          <a:pt x="1173084" y="1817"/>
                        </a:lnTo>
                        <a:lnTo>
                          <a:pt x="1255663" y="144828"/>
                        </a:lnTo>
                        <a:cubicBezTo>
                          <a:pt x="1279202" y="185565"/>
                          <a:pt x="1279250" y="236102"/>
                          <a:pt x="1255855" y="276598"/>
                        </a:cubicBezTo>
                        <a:lnTo>
                          <a:pt x="1186487" y="396935"/>
                        </a:lnTo>
                        <a:lnTo>
                          <a:pt x="951914" y="803247"/>
                        </a:lnTo>
                        <a:cubicBezTo>
                          <a:pt x="928375" y="844031"/>
                          <a:pt x="884564" y="869300"/>
                          <a:pt x="837534" y="869300"/>
                        </a:cubicBezTo>
                        <a:close/>
                      </a:path>
                    </a:pathLst>
                  </a:custGeom>
                  <a:solidFill>
                    <a:srgbClr val="1F4CB9"/>
                  </a:solidFill>
                  <a:ln w="480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IN"/>
                  </a:p>
                </p:txBody>
              </p:sp>
              <p:sp>
                <p:nvSpPr>
                  <p:cNvPr id="204" name="Freeform: Shape 203">
                    <a:extLst>
                      <a:ext uri="{FF2B5EF4-FFF2-40B4-BE49-F238E27FC236}">
                        <a16:creationId xmlns:a16="http://schemas.microsoft.com/office/drawing/2014/main" id="{104F1ADA-D901-4062-BB07-B91D36A334A4}"/>
                      </a:ext>
                    </a:extLst>
                  </p:cNvPr>
                  <p:cNvSpPr/>
                  <p:nvPr/>
                </p:nvSpPr>
                <p:spPr>
                  <a:xfrm>
                    <a:off x="-7067832" y="9813476"/>
                    <a:ext cx="787835" cy="413133"/>
                  </a:xfrm>
                  <a:custGeom>
                    <a:avLst/>
                    <a:gdLst>
                      <a:gd name="connsiteX0" fmla="*/ 777401 w 787834"/>
                      <a:gd name="connsiteY0" fmla="*/ 415670 h 413132"/>
                      <a:gd name="connsiteX1" fmla="*/ 766977 w 787834"/>
                      <a:gd name="connsiteY1" fmla="*/ 409665 h 413132"/>
                      <a:gd name="connsiteX2" fmla="*/ 576552 w 787834"/>
                      <a:gd name="connsiteY2" fmla="*/ 79832 h 413132"/>
                      <a:gd name="connsiteX3" fmla="*/ 483020 w 787834"/>
                      <a:gd name="connsiteY3" fmla="*/ 25836 h 413132"/>
                      <a:gd name="connsiteX4" fmla="*/ 13827 w 787834"/>
                      <a:gd name="connsiteY4" fmla="*/ 25836 h 413132"/>
                      <a:gd name="connsiteX5" fmla="*/ 1817 w 787834"/>
                      <a:gd name="connsiteY5" fmla="*/ 13827 h 413132"/>
                      <a:gd name="connsiteX6" fmla="*/ 13827 w 787834"/>
                      <a:gd name="connsiteY6" fmla="*/ 1817 h 413132"/>
                      <a:gd name="connsiteX7" fmla="*/ 483020 w 787834"/>
                      <a:gd name="connsiteY7" fmla="*/ 1817 h 413132"/>
                      <a:gd name="connsiteX8" fmla="*/ 597352 w 787834"/>
                      <a:gd name="connsiteY8" fmla="*/ 67822 h 413132"/>
                      <a:gd name="connsiteX9" fmla="*/ 787778 w 787834"/>
                      <a:gd name="connsiteY9" fmla="*/ 397656 h 413132"/>
                      <a:gd name="connsiteX10" fmla="*/ 783358 w 787834"/>
                      <a:gd name="connsiteY10" fmla="*/ 414037 h 413132"/>
                      <a:gd name="connsiteX11" fmla="*/ 777401 w 787834"/>
                      <a:gd name="connsiteY11" fmla="*/ 415670 h 4131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787834" h="413132">
                        <a:moveTo>
                          <a:pt x="777401" y="415670"/>
                        </a:moveTo>
                        <a:cubicBezTo>
                          <a:pt x="773270" y="415670"/>
                          <a:pt x="769235" y="413509"/>
                          <a:pt x="766977" y="409665"/>
                        </a:cubicBezTo>
                        <a:lnTo>
                          <a:pt x="576552" y="79832"/>
                        </a:lnTo>
                        <a:cubicBezTo>
                          <a:pt x="557336" y="46541"/>
                          <a:pt x="521499" y="25836"/>
                          <a:pt x="483020" y="25836"/>
                        </a:cubicBezTo>
                        <a:lnTo>
                          <a:pt x="13827" y="25836"/>
                        </a:lnTo>
                        <a:cubicBezTo>
                          <a:pt x="7197" y="25836"/>
                          <a:pt x="1817" y="20456"/>
                          <a:pt x="1817" y="13827"/>
                        </a:cubicBezTo>
                        <a:cubicBezTo>
                          <a:pt x="1817" y="7197"/>
                          <a:pt x="7197" y="1817"/>
                          <a:pt x="13827" y="1817"/>
                        </a:cubicBezTo>
                        <a:lnTo>
                          <a:pt x="483020" y="1817"/>
                        </a:lnTo>
                        <a:cubicBezTo>
                          <a:pt x="530050" y="1817"/>
                          <a:pt x="573814" y="27085"/>
                          <a:pt x="597352" y="67822"/>
                        </a:cubicBezTo>
                        <a:lnTo>
                          <a:pt x="787778" y="397656"/>
                        </a:lnTo>
                        <a:cubicBezTo>
                          <a:pt x="791093" y="403420"/>
                          <a:pt x="789123" y="410722"/>
                          <a:pt x="783358" y="414037"/>
                        </a:cubicBezTo>
                        <a:cubicBezTo>
                          <a:pt x="781485" y="415142"/>
                          <a:pt x="779419" y="415670"/>
                          <a:pt x="777401" y="415670"/>
                        </a:cubicBezTo>
                        <a:close/>
                      </a:path>
                    </a:pathLst>
                  </a:custGeom>
                  <a:solidFill>
                    <a:srgbClr val="1F4CB9"/>
                  </a:solidFill>
                  <a:ln w="480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IN"/>
                  </a:p>
                </p:txBody>
              </p:sp>
              <p:sp>
                <p:nvSpPr>
                  <p:cNvPr id="205" name="Freeform: Shape 204">
                    <a:extLst>
                      <a:ext uri="{FF2B5EF4-FFF2-40B4-BE49-F238E27FC236}">
                        <a16:creationId xmlns:a16="http://schemas.microsoft.com/office/drawing/2014/main" id="{B0DBAD50-9F7C-42FB-A617-D41560D3E410}"/>
                      </a:ext>
                    </a:extLst>
                  </p:cNvPr>
                  <p:cNvSpPr/>
                  <p:nvPr/>
                </p:nvSpPr>
                <p:spPr>
                  <a:xfrm>
                    <a:off x="-6296697" y="10013942"/>
                    <a:ext cx="134508" cy="115293"/>
                  </a:xfrm>
                  <a:custGeom>
                    <a:avLst/>
                    <a:gdLst>
                      <a:gd name="connsiteX0" fmla="*/ 13857 w 134508"/>
                      <a:gd name="connsiteY0" fmla="*/ 115044 h 115292"/>
                      <a:gd name="connsiteX1" fmla="*/ 10734 w 134508"/>
                      <a:gd name="connsiteY1" fmla="*/ 114612 h 115292"/>
                      <a:gd name="connsiteX2" fmla="*/ 2231 w 134508"/>
                      <a:gd name="connsiteY2" fmla="*/ 99912 h 115292"/>
                      <a:gd name="connsiteX3" fmla="*/ 28508 w 134508"/>
                      <a:gd name="connsiteY3" fmla="*/ 1817 h 115292"/>
                      <a:gd name="connsiteX4" fmla="*/ 126604 w 134508"/>
                      <a:gd name="connsiteY4" fmla="*/ 28094 h 115292"/>
                      <a:gd name="connsiteX5" fmla="*/ 135106 w 134508"/>
                      <a:gd name="connsiteY5" fmla="*/ 42794 h 115292"/>
                      <a:gd name="connsiteX6" fmla="*/ 120407 w 134508"/>
                      <a:gd name="connsiteY6" fmla="*/ 51297 h 115292"/>
                      <a:gd name="connsiteX7" fmla="*/ 45514 w 134508"/>
                      <a:gd name="connsiteY7" fmla="*/ 31217 h 115292"/>
                      <a:gd name="connsiteX8" fmla="*/ 25434 w 134508"/>
                      <a:gd name="connsiteY8" fmla="*/ 106109 h 115292"/>
                      <a:gd name="connsiteX9" fmla="*/ 13857 w 134508"/>
                      <a:gd name="connsiteY9" fmla="*/ 115044 h 1152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34508" h="115292">
                        <a:moveTo>
                          <a:pt x="13857" y="115044"/>
                        </a:moveTo>
                        <a:cubicBezTo>
                          <a:pt x="12848" y="115044"/>
                          <a:pt x="11791" y="114900"/>
                          <a:pt x="10734" y="114612"/>
                        </a:cubicBezTo>
                        <a:cubicBezTo>
                          <a:pt x="4345" y="112882"/>
                          <a:pt x="502" y="106301"/>
                          <a:pt x="2231" y="99912"/>
                        </a:cubicBezTo>
                        <a:lnTo>
                          <a:pt x="28508" y="1817"/>
                        </a:lnTo>
                        <a:lnTo>
                          <a:pt x="126604" y="28094"/>
                        </a:lnTo>
                        <a:cubicBezTo>
                          <a:pt x="132993" y="29823"/>
                          <a:pt x="136836" y="36405"/>
                          <a:pt x="135106" y="42794"/>
                        </a:cubicBezTo>
                        <a:cubicBezTo>
                          <a:pt x="133377" y="49183"/>
                          <a:pt x="126796" y="53026"/>
                          <a:pt x="120407" y="51297"/>
                        </a:cubicBezTo>
                        <a:lnTo>
                          <a:pt x="45514" y="31217"/>
                        </a:lnTo>
                        <a:lnTo>
                          <a:pt x="25434" y="106109"/>
                        </a:lnTo>
                        <a:cubicBezTo>
                          <a:pt x="23993" y="111489"/>
                          <a:pt x="19141" y="115044"/>
                          <a:pt x="13857" y="115044"/>
                        </a:cubicBezTo>
                        <a:close/>
                      </a:path>
                    </a:pathLst>
                  </a:custGeom>
                  <a:grpFill/>
                  <a:ln w="480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IN"/>
                  </a:p>
                </p:txBody>
              </p:sp>
            </p:grpSp>
            <p:grpSp>
              <p:nvGrpSpPr>
                <p:cNvPr id="224" name="Group 223">
                  <a:extLst>
                    <a:ext uri="{FF2B5EF4-FFF2-40B4-BE49-F238E27FC236}">
                      <a16:creationId xmlns:a16="http://schemas.microsoft.com/office/drawing/2014/main" id="{B75E18EA-F984-4421-91A0-A595F16B9898}"/>
                    </a:ext>
                  </a:extLst>
                </p:cNvPr>
                <p:cNvGrpSpPr/>
                <p:nvPr/>
              </p:nvGrpSpPr>
              <p:grpSpPr>
                <a:xfrm>
                  <a:off x="-6406807" y="9227164"/>
                  <a:ext cx="1273025" cy="1075935"/>
                  <a:chOff x="-6406807" y="9227164"/>
                  <a:chExt cx="1273025" cy="1075935"/>
                </a:xfrm>
                <a:solidFill>
                  <a:srgbClr val="48B1CE"/>
                </a:solidFill>
              </p:grpSpPr>
              <p:sp>
                <p:nvSpPr>
                  <p:cNvPr id="206" name="Freeform: Shape 205">
                    <a:extLst>
                      <a:ext uri="{FF2B5EF4-FFF2-40B4-BE49-F238E27FC236}">
                        <a16:creationId xmlns:a16="http://schemas.microsoft.com/office/drawing/2014/main" id="{BAB6AD24-3780-4422-82B8-D945978FE868}"/>
                      </a:ext>
                    </a:extLst>
                  </p:cNvPr>
                  <p:cNvSpPr/>
                  <p:nvPr/>
                </p:nvSpPr>
                <p:spPr>
                  <a:xfrm>
                    <a:off x="-6406807" y="9227164"/>
                    <a:ext cx="1273025" cy="869500"/>
                  </a:xfrm>
                  <a:custGeom>
                    <a:avLst/>
                    <a:gdLst>
                      <a:gd name="connsiteX0" fmla="*/ 1173036 w 1273025"/>
                      <a:gd name="connsiteY0" fmla="*/ 869300 h 869500"/>
                      <a:gd name="connsiteX1" fmla="*/ 1152236 w 1273025"/>
                      <a:gd name="connsiteY1" fmla="*/ 857290 h 869500"/>
                      <a:gd name="connsiteX2" fmla="*/ 1234814 w 1273025"/>
                      <a:gd name="connsiteY2" fmla="*/ 714279 h 869500"/>
                      <a:gd name="connsiteX3" fmla="*/ 1235006 w 1273025"/>
                      <a:gd name="connsiteY3" fmla="*/ 606528 h 869500"/>
                      <a:gd name="connsiteX4" fmla="*/ 1165590 w 1273025"/>
                      <a:gd name="connsiteY4" fmla="*/ 486191 h 869500"/>
                      <a:gd name="connsiteX5" fmla="*/ 931017 w 1273025"/>
                      <a:gd name="connsiteY5" fmla="*/ 79880 h 869500"/>
                      <a:gd name="connsiteX6" fmla="*/ 837486 w 1273025"/>
                      <a:gd name="connsiteY6" fmla="*/ 25884 h 869500"/>
                      <a:gd name="connsiteX7" fmla="*/ 368340 w 1273025"/>
                      <a:gd name="connsiteY7" fmla="*/ 25884 h 869500"/>
                      <a:gd name="connsiteX8" fmla="*/ 274809 w 1273025"/>
                      <a:gd name="connsiteY8" fmla="*/ 79880 h 869500"/>
                      <a:gd name="connsiteX9" fmla="*/ 40236 w 1273025"/>
                      <a:gd name="connsiteY9" fmla="*/ 486191 h 869500"/>
                      <a:gd name="connsiteX10" fmla="*/ 40236 w 1273025"/>
                      <a:gd name="connsiteY10" fmla="*/ 594182 h 869500"/>
                      <a:gd name="connsiteX11" fmla="*/ 101725 w 1273025"/>
                      <a:gd name="connsiteY11" fmla="*/ 700588 h 869500"/>
                      <a:gd name="connsiteX12" fmla="*/ 97354 w 1273025"/>
                      <a:gd name="connsiteY12" fmla="*/ 717017 h 869500"/>
                      <a:gd name="connsiteX13" fmla="*/ 80925 w 1273025"/>
                      <a:gd name="connsiteY13" fmla="*/ 712646 h 869500"/>
                      <a:gd name="connsiteX14" fmla="*/ 19435 w 1273025"/>
                      <a:gd name="connsiteY14" fmla="*/ 606240 h 869500"/>
                      <a:gd name="connsiteX15" fmla="*/ 19435 w 1273025"/>
                      <a:gd name="connsiteY15" fmla="*/ 474229 h 869500"/>
                      <a:gd name="connsiteX16" fmla="*/ 254008 w 1273025"/>
                      <a:gd name="connsiteY16" fmla="*/ 67918 h 869500"/>
                      <a:gd name="connsiteX17" fmla="*/ 368340 w 1273025"/>
                      <a:gd name="connsiteY17" fmla="*/ 1817 h 869500"/>
                      <a:gd name="connsiteX18" fmla="*/ 837486 w 1273025"/>
                      <a:gd name="connsiteY18" fmla="*/ 1817 h 869500"/>
                      <a:gd name="connsiteX19" fmla="*/ 951818 w 1273025"/>
                      <a:gd name="connsiteY19" fmla="*/ 67822 h 869500"/>
                      <a:gd name="connsiteX20" fmla="*/ 1186391 w 1273025"/>
                      <a:gd name="connsiteY20" fmla="*/ 474133 h 869500"/>
                      <a:gd name="connsiteX21" fmla="*/ 1255807 w 1273025"/>
                      <a:gd name="connsiteY21" fmla="*/ 594470 h 869500"/>
                      <a:gd name="connsiteX22" fmla="*/ 1255615 w 1273025"/>
                      <a:gd name="connsiteY22" fmla="*/ 726241 h 869500"/>
                      <a:gd name="connsiteX23" fmla="*/ 1173036 w 1273025"/>
                      <a:gd name="connsiteY23" fmla="*/ 869300 h 869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1273025" h="869500">
                        <a:moveTo>
                          <a:pt x="1173036" y="869300"/>
                        </a:moveTo>
                        <a:lnTo>
                          <a:pt x="1152236" y="857290"/>
                        </a:lnTo>
                        <a:lnTo>
                          <a:pt x="1234814" y="714279"/>
                        </a:lnTo>
                        <a:cubicBezTo>
                          <a:pt x="1254077" y="680940"/>
                          <a:pt x="1254125" y="639627"/>
                          <a:pt x="1235006" y="606528"/>
                        </a:cubicBezTo>
                        <a:lnTo>
                          <a:pt x="1165590" y="486191"/>
                        </a:lnTo>
                        <a:lnTo>
                          <a:pt x="931017" y="79880"/>
                        </a:lnTo>
                        <a:cubicBezTo>
                          <a:pt x="911802" y="46589"/>
                          <a:pt x="875965" y="25884"/>
                          <a:pt x="837486" y="25884"/>
                        </a:cubicBezTo>
                        <a:lnTo>
                          <a:pt x="368340" y="25884"/>
                        </a:lnTo>
                        <a:cubicBezTo>
                          <a:pt x="329861" y="25884"/>
                          <a:pt x="294072" y="46589"/>
                          <a:pt x="274809" y="79880"/>
                        </a:cubicBezTo>
                        <a:lnTo>
                          <a:pt x="40236" y="486191"/>
                        </a:lnTo>
                        <a:cubicBezTo>
                          <a:pt x="21020" y="519482"/>
                          <a:pt x="21020" y="560843"/>
                          <a:pt x="40236" y="594182"/>
                        </a:cubicBezTo>
                        <a:lnTo>
                          <a:pt x="101725" y="700588"/>
                        </a:lnTo>
                        <a:cubicBezTo>
                          <a:pt x="105040" y="706352"/>
                          <a:pt x="103070" y="713654"/>
                          <a:pt x="97354" y="717017"/>
                        </a:cubicBezTo>
                        <a:cubicBezTo>
                          <a:pt x="91589" y="720332"/>
                          <a:pt x="84287" y="718362"/>
                          <a:pt x="80925" y="712646"/>
                        </a:cubicBezTo>
                        <a:lnTo>
                          <a:pt x="19435" y="606240"/>
                        </a:lnTo>
                        <a:cubicBezTo>
                          <a:pt x="-4056" y="565503"/>
                          <a:pt x="-4056" y="514966"/>
                          <a:pt x="19435" y="474229"/>
                        </a:cubicBezTo>
                        <a:lnTo>
                          <a:pt x="254008" y="67918"/>
                        </a:lnTo>
                        <a:cubicBezTo>
                          <a:pt x="277499" y="27085"/>
                          <a:pt x="321310" y="1817"/>
                          <a:pt x="368340" y="1817"/>
                        </a:cubicBezTo>
                        <a:lnTo>
                          <a:pt x="837486" y="1817"/>
                        </a:lnTo>
                        <a:cubicBezTo>
                          <a:pt x="884516" y="1817"/>
                          <a:pt x="928279" y="27085"/>
                          <a:pt x="951818" y="67822"/>
                        </a:cubicBezTo>
                        <a:lnTo>
                          <a:pt x="1186391" y="474133"/>
                        </a:lnTo>
                        <a:lnTo>
                          <a:pt x="1255807" y="594470"/>
                        </a:lnTo>
                        <a:cubicBezTo>
                          <a:pt x="1279202" y="635015"/>
                          <a:pt x="1279153" y="685504"/>
                          <a:pt x="1255615" y="726241"/>
                        </a:cubicBezTo>
                        <a:lnTo>
                          <a:pt x="1173036" y="869300"/>
                        </a:lnTo>
                        <a:close/>
                      </a:path>
                    </a:pathLst>
                  </a:custGeom>
                  <a:solidFill>
                    <a:srgbClr val="5DB0EE"/>
                  </a:solidFill>
                  <a:ln w="480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IN"/>
                  </a:p>
                </p:txBody>
              </p:sp>
              <p:sp>
                <p:nvSpPr>
                  <p:cNvPr id="207" name="Freeform: Shape 206">
                    <a:extLst>
                      <a:ext uri="{FF2B5EF4-FFF2-40B4-BE49-F238E27FC236}">
                        <a16:creationId xmlns:a16="http://schemas.microsoft.com/office/drawing/2014/main" id="{65CD447A-15ED-4C0A-A569-00E38189209F}"/>
                      </a:ext>
                    </a:extLst>
                  </p:cNvPr>
                  <p:cNvSpPr/>
                  <p:nvPr/>
                </p:nvSpPr>
                <p:spPr>
                  <a:xfrm>
                    <a:off x="-6052294" y="9889966"/>
                    <a:ext cx="787835" cy="413133"/>
                  </a:xfrm>
                  <a:custGeom>
                    <a:avLst/>
                    <a:gdLst>
                      <a:gd name="connsiteX0" fmla="*/ 482973 w 787834"/>
                      <a:gd name="connsiteY0" fmla="*/ 415658 h 413132"/>
                      <a:gd name="connsiteX1" fmla="*/ 13827 w 787834"/>
                      <a:gd name="connsiteY1" fmla="*/ 415658 h 413132"/>
                      <a:gd name="connsiteX2" fmla="*/ 1817 w 787834"/>
                      <a:gd name="connsiteY2" fmla="*/ 403648 h 413132"/>
                      <a:gd name="connsiteX3" fmla="*/ 13827 w 787834"/>
                      <a:gd name="connsiteY3" fmla="*/ 391639 h 413132"/>
                      <a:gd name="connsiteX4" fmla="*/ 482973 w 787834"/>
                      <a:gd name="connsiteY4" fmla="*/ 391639 h 413132"/>
                      <a:gd name="connsiteX5" fmla="*/ 576504 w 787834"/>
                      <a:gd name="connsiteY5" fmla="*/ 337643 h 413132"/>
                      <a:gd name="connsiteX6" fmla="*/ 766929 w 787834"/>
                      <a:gd name="connsiteY6" fmla="*/ 7809 h 413132"/>
                      <a:gd name="connsiteX7" fmla="*/ 783359 w 787834"/>
                      <a:gd name="connsiteY7" fmla="*/ 3438 h 413132"/>
                      <a:gd name="connsiteX8" fmla="*/ 787778 w 787834"/>
                      <a:gd name="connsiteY8" fmla="*/ 19819 h 413132"/>
                      <a:gd name="connsiteX9" fmla="*/ 597352 w 787834"/>
                      <a:gd name="connsiteY9" fmla="*/ 349653 h 413132"/>
                      <a:gd name="connsiteX10" fmla="*/ 482973 w 787834"/>
                      <a:gd name="connsiteY10" fmla="*/ 415658 h 4131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787834" h="413132">
                        <a:moveTo>
                          <a:pt x="482973" y="415658"/>
                        </a:moveTo>
                        <a:lnTo>
                          <a:pt x="13827" y="415658"/>
                        </a:lnTo>
                        <a:cubicBezTo>
                          <a:pt x="7197" y="415658"/>
                          <a:pt x="1817" y="410278"/>
                          <a:pt x="1817" y="403648"/>
                        </a:cubicBezTo>
                        <a:cubicBezTo>
                          <a:pt x="1817" y="397019"/>
                          <a:pt x="7197" y="391639"/>
                          <a:pt x="13827" y="391639"/>
                        </a:cubicBezTo>
                        <a:lnTo>
                          <a:pt x="482973" y="391639"/>
                        </a:lnTo>
                        <a:cubicBezTo>
                          <a:pt x="521404" y="391639"/>
                          <a:pt x="557240" y="370934"/>
                          <a:pt x="576504" y="337643"/>
                        </a:cubicBezTo>
                        <a:lnTo>
                          <a:pt x="766929" y="7809"/>
                        </a:lnTo>
                        <a:cubicBezTo>
                          <a:pt x="770244" y="2045"/>
                          <a:pt x="777594" y="123"/>
                          <a:pt x="783359" y="3438"/>
                        </a:cubicBezTo>
                        <a:cubicBezTo>
                          <a:pt x="789123" y="6752"/>
                          <a:pt x="791093" y="14102"/>
                          <a:pt x="787778" y="19819"/>
                        </a:cubicBezTo>
                        <a:lnTo>
                          <a:pt x="597352" y="349653"/>
                        </a:lnTo>
                        <a:cubicBezTo>
                          <a:pt x="573814" y="390342"/>
                          <a:pt x="530003" y="415658"/>
                          <a:pt x="482973" y="415658"/>
                        </a:cubicBezTo>
                        <a:close/>
                      </a:path>
                    </a:pathLst>
                  </a:custGeom>
                  <a:solidFill>
                    <a:srgbClr val="5DB0EE"/>
                  </a:solidFill>
                  <a:ln w="480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IN"/>
                  </a:p>
                </p:txBody>
              </p:sp>
              <p:sp>
                <p:nvSpPr>
                  <p:cNvPr id="208" name="Freeform: Shape 207">
                    <a:extLst>
                      <a:ext uri="{FF2B5EF4-FFF2-40B4-BE49-F238E27FC236}">
                        <a16:creationId xmlns:a16="http://schemas.microsoft.com/office/drawing/2014/main" id="{06E28A13-28E0-469F-910D-A73DEA8B6265}"/>
                      </a:ext>
                    </a:extLst>
                  </p:cNvPr>
                  <p:cNvSpPr/>
                  <p:nvPr/>
                </p:nvSpPr>
                <p:spPr>
                  <a:xfrm>
                    <a:off x="-5281210" y="9990146"/>
                    <a:ext cx="134508" cy="115293"/>
                  </a:xfrm>
                  <a:custGeom>
                    <a:avLst/>
                    <a:gdLst>
                      <a:gd name="connsiteX0" fmla="*/ 28512 w 134508"/>
                      <a:gd name="connsiteY0" fmla="*/ 115013 h 115292"/>
                      <a:gd name="connsiteX1" fmla="*/ 2235 w 134508"/>
                      <a:gd name="connsiteY1" fmla="*/ 16918 h 115292"/>
                      <a:gd name="connsiteX2" fmla="*/ 10738 w 134508"/>
                      <a:gd name="connsiteY2" fmla="*/ 2218 h 115292"/>
                      <a:gd name="connsiteX3" fmla="*/ 25438 w 134508"/>
                      <a:gd name="connsiteY3" fmla="*/ 10721 h 115292"/>
                      <a:gd name="connsiteX4" fmla="*/ 45518 w 134508"/>
                      <a:gd name="connsiteY4" fmla="*/ 85613 h 115292"/>
                      <a:gd name="connsiteX5" fmla="*/ 120410 w 134508"/>
                      <a:gd name="connsiteY5" fmla="*/ 65533 h 115292"/>
                      <a:gd name="connsiteX6" fmla="*/ 135110 w 134508"/>
                      <a:gd name="connsiteY6" fmla="*/ 74036 h 115292"/>
                      <a:gd name="connsiteX7" fmla="*/ 126607 w 134508"/>
                      <a:gd name="connsiteY7" fmla="*/ 88736 h 115292"/>
                      <a:gd name="connsiteX8" fmla="*/ 28512 w 134508"/>
                      <a:gd name="connsiteY8" fmla="*/ 115013 h 1152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34508" h="115292">
                        <a:moveTo>
                          <a:pt x="28512" y="115013"/>
                        </a:moveTo>
                        <a:lnTo>
                          <a:pt x="2235" y="16918"/>
                        </a:lnTo>
                        <a:cubicBezTo>
                          <a:pt x="505" y="10529"/>
                          <a:pt x="4301" y="3948"/>
                          <a:pt x="10738" y="2218"/>
                        </a:cubicBezTo>
                        <a:cubicBezTo>
                          <a:pt x="17127" y="537"/>
                          <a:pt x="23708" y="4284"/>
                          <a:pt x="25438" y="10721"/>
                        </a:cubicBezTo>
                        <a:lnTo>
                          <a:pt x="45518" y="85613"/>
                        </a:lnTo>
                        <a:lnTo>
                          <a:pt x="120410" y="65533"/>
                        </a:lnTo>
                        <a:cubicBezTo>
                          <a:pt x="126799" y="63852"/>
                          <a:pt x="133429" y="67599"/>
                          <a:pt x="135110" y="74036"/>
                        </a:cubicBezTo>
                        <a:cubicBezTo>
                          <a:pt x="136839" y="80425"/>
                          <a:pt x="133044" y="87007"/>
                          <a:pt x="126607" y="88736"/>
                        </a:cubicBezTo>
                        <a:lnTo>
                          <a:pt x="28512" y="115013"/>
                        </a:lnTo>
                        <a:close/>
                      </a:path>
                    </a:pathLst>
                  </a:custGeom>
                  <a:grpFill/>
                  <a:ln w="480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IN"/>
                  </a:p>
                </p:txBody>
              </p:sp>
            </p:grpSp>
            <p:grpSp>
              <p:nvGrpSpPr>
                <p:cNvPr id="223" name="Group 222">
                  <a:extLst>
                    <a:ext uri="{FF2B5EF4-FFF2-40B4-BE49-F238E27FC236}">
                      <a16:creationId xmlns:a16="http://schemas.microsoft.com/office/drawing/2014/main" id="{BE95E5DF-5754-4CDA-9F15-CB5394CE8D35}"/>
                    </a:ext>
                  </a:extLst>
                </p:cNvPr>
                <p:cNvGrpSpPr/>
                <p:nvPr/>
              </p:nvGrpSpPr>
              <p:grpSpPr>
                <a:xfrm>
                  <a:off x="-5391366" y="9813476"/>
                  <a:ext cx="1273025" cy="1078613"/>
                  <a:chOff x="-5391366" y="9813476"/>
                  <a:chExt cx="1273025" cy="1078613"/>
                </a:xfrm>
                <a:solidFill>
                  <a:srgbClr val="FC0071"/>
                </a:solidFill>
              </p:grpSpPr>
              <p:sp>
                <p:nvSpPr>
                  <p:cNvPr id="209" name="Freeform: Shape 208">
                    <a:extLst>
                      <a:ext uri="{FF2B5EF4-FFF2-40B4-BE49-F238E27FC236}">
                        <a16:creationId xmlns:a16="http://schemas.microsoft.com/office/drawing/2014/main" id="{64A84537-DC05-4B04-A765-E54F2CA1EA7E}"/>
                      </a:ext>
                    </a:extLst>
                  </p:cNvPr>
                  <p:cNvSpPr/>
                  <p:nvPr/>
                </p:nvSpPr>
                <p:spPr>
                  <a:xfrm>
                    <a:off x="-5391366" y="10022589"/>
                    <a:ext cx="1273025" cy="869500"/>
                  </a:xfrm>
                  <a:custGeom>
                    <a:avLst/>
                    <a:gdLst>
                      <a:gd name="connsiteX0" fmla="*/ 837534 w 1273025"/>
                      <a:gd name="connsiteY0" fmla="*/ 869300 h 869500"/>
                      <a:gd name="connsiteX1" fmla="*/ 368340 w 1273025"/>
                      <a:gd name="connsiteY1" fmla="*/ 869300 h 869500"/>
                      <a:gd name="connsiteX2" fmla="*/ 254008 w 1273025"/>
                      <a:gd name="connsiteY2" fmla="*/ 803295 h 869500"/>
                      <a:gd name="connsiteX3" fmla="*/ 19435 w 1273025"/>
                      <a:gd name="connsiteY3" fmla="*/ 396983 h 869500"/>
                      <a:gd name="connsiteX4" fmla="*/ 19435 w 1273025"/>
                      <a:gd name="connsiteY4" fmla="*/ 264973 h 869500"/>
                      <a:gd name="connsiteX5" fmla="*/ 80829 w 1273025"/>
                      <a:gd name="connsiteY5" fmla="*/ 158519 h 869500"/>
                      <a:gd name="connsiteX6" fmla="*/ 97210 w 1273025"/>
                      <a:gd name="connsiteY6" fmla="*/ 154100 h 869500"/>
                      <a:gd name="connsiteX7" fmla="*/ 101629 w 1273025"/>
                      <a:gd name="connsiteY7" fmla="*/ 170529 h 869500"/>
                      <a:gd name="connsiteX8" fmla="*/ 40236 w 1273025"/>
                      <a:gd name="connsiteY8" fmla="*/ 276983 h 869500"/>
                      <a:gd name="connsiteX9" fmla="*/ 40236 w 1273025"/>
                      <a:gd name="connsiteY9" fmla="*/ 384974 h 869500"/>
                      <a:gd name="connsiteX10" fmla="*/ 274809 w 1273025"/>
                      <a:gd name="connsiteY10" fmla="*/ 791285 h 869500"/>
                      <a:gd name="connsiteX11" fmla="*/ 368340 w 1273025"/>
                      <a:gd name="connsiteY11" fmla="*/ 845280 h 869500"/>
                      <a:gd name="connsiteX12" fmla="*/ 837534 w 1273025"/>
                      <a:gd name="connsiteY12" fmla="*/ 845280 h 869500"/>
                      <a:gd name="connsiteX13" fmla="*/ 931065 w 1273025"/>
                      <a:gd name="connsiteY13" fmla="*/ 791285 h 869500"/>
                      <a:gd name="connsiteX14" fmla="*/ 1165638 w 1273025"/>
                      <a:gd name="connsiteY14" fmla="*/ 384974 h 869500"/>
                      <a:gd name="connsiteX15" fmla="*/ 1235006 w 1273025"/>
                      <a:gd name="connsiteY15" fmla="*/ 264637 h 869500"/>
                      <a:gd name="connsiteX16" fmla="*/ 1234814 w 1273025"/>
                      <a:gd name="connsiteY16" fmla="*/ 156838 h 869500"/>
                      <a:gd name="connsiteX17" fmla="*/ 1152236 w 1273025"/>
                      <a:gd name="connsiteY17" fmla="*/ 13827 h 869500"/>
                      <a:gd name="connsiteX18" fmla="*/ 1173036 w 1273025"/>
                      <a:gd name="connsiteY18" fmla="*/ 1817 h 869500"/>
                      <a:gd name="connsiteX19" fmla="*/ 1255615 w 1273025"/>
                      <a:gd name="connsiteY19" fmla="*/ 144828 h 869500"/>
                      <a:gd name="connsiteX20" fmla="*/ 1255807 w 1273025"/>
                      <a:gd name="connsiteY20" fmla="*/ 276598 h 869500"/>
                      <a:gd name="connsiteX21" fmla="*/ 1186439 w 1273025"/>
                      <a:gd name="connsiteY21" fmla="*/ 396935 h 869500"/>
                      <a:gd name="connsiteX22" fmla="*/ 951866 w 1273025"/>
                      <a:gd name="connsiteY22" fmla="*/ 803247 h 869500"/>
                      <a:gd name="connsiteX23" fmla="*/ 837534 w 1273025"/>
                      <a:gd name="connsiteY23" fmla="*/ 869300 h 869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1273025" h="869500">
                        <a:moveTo>
                          <a:pt x="837534" y="869300"/>
                        </a:moveTo>
                        <a:lnTo>
                          <a:pt x="368340" y="869300"/>
                        </a:lnTo>
                        <a:cubicBezTo>
                          <a:pt x="321310" y="869300"/>
                          <a:pt x="277547" y="844031"/>
                          <a:pt x="254008" y="803295"/>
                        </a:cubicBezTo>
                        <a:lnTo>
                          <a:pt x="19435" y="396983"/>
                        </a:lnTo>
                        <a:cubicBezTo>
                          <a:pt x="-4056" y="356294"/>
                          <a:pt x="-4056" y="305710"/>
                          <a:pt x="19435" y="264973"/>
                        </a:cubicBezTo>
                        <a:lnTo>
                          <a:pt x="80829" y="158519"/>
                        </a:lnTo>
                        <a:cubicBezTo>
                          <a:pt x="84143" y="152754"/>
                          <a:pt x="91493" y="150785"/>
                          <a:pt x="97210" y="154100"/>
                        </a:cubicBezTo>
                        <a:cubicBezTo>
                          <a:pt x="102974" y="157414"/>
                          <a:pt x="104944" y="164764"/>
                          <a:pt x="101629" y="170529"/>
                        </a:cubicBezTo>
                        <a:lnTo>
                          <a:pt x="40236" y="276983"/>
                        </a:lnTo>
                        <a:cubicBezTo>
                          <a:pt x="21020" y="310273"/>
                          <a:pt x="21020" y="351683"/>
                          <a:pt x="40236" y="384974"/>
                        </a:cubicBezTo>
                        <a:lnTo>
                          <a:pt x="274809" y="791285"/>
                        </a:lnTo>
                        <a:cubicBezTo>
                          <a:pt x="294024" y="824576"/>
                          <a:pt x="329861" y="845280"/>
                          <a:pt x="368340" y="845280"/>
                        </a:cubicBezTo>
                        <a:lnTo>
                          <a:pt x="837534" y="845280"/>
                        </a:lnTo>
                        <a:cubicBezTo>
                          <a:pt x="875965" y="845280"/>
                          <a:pt x="911802" y="824576"/>
                          <a:pt x="931065" y="791285"/>
                        </a:cubicBezTo>
                        <a:lnTo>
                          <a:pt x="1165638" y="384974"/>
                        </a:lnTo>
                        <a:lnTo>
                          <a:pt x="1235006" y="264637"/>
                        </a:lnTo>
                        <a:cubicBezTo>
                          <a:pt x="1254126" y="231490"/>
                          <a:pt x="1254078" y="190177"/>
                          <a:pt x="1234814" y="156838"/>
                        </a:cubicBezTo>
                        <a:lnTo>
                          <a:pt x="1152236" y="13827"/>
                        </a:lnTo>
                        <a:lnTo>
                          <a:pt x="1173036" y="1817"/>
                        </a:lnTo>
                        <a:lnTo>
                          <a:pt x="1255615" y="144828"/>
                        </a:lnTo>
                        <a:cubicBezTo>
                          <a:pt x="1279154" y="185565"/>
                          <a:pt x="1279202" y="236102"/>
                          <a:pt x="1255807" y="276598"/>
                        </a:cubicBezTo>
                        <a:lnTo>
                          <a:pt x="1186439" y="396935"/>
                        </a:lnTo>
                        <a:lnTo>
                          <a:pt x="951866" y="803247"/>
                        </a:lnTo>
                        <a:cubicBezTo>
                          <a:pt x="928375" y="844031"/>
                          <a:pt x="884564" y="869300"/>
                          <a:pt x="837534" y="869300"/>
                        </a:cubicBezTo>
                        <a:close/>
                      </a:path>
                    </a:pathLst>
                  </a:custGeom>
                  <a:solidFill>
                    <a:srgbClr val="1F4CB9"/>
                  </a:solidFill>
                  <a:ln w="480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IN"/>
                  </a:p>
                </p:txBody>
              </p:sp>
              <p:sp>
                <p:nvSpPr>
                  <p:cNvPr id="210" name="Freeform: Shape 209">
                    <a:extLst>
                      <a:ext uri="{FF2B5EF4-FFF2-40B4-BE49-F238E27FC236}">
                        <a16:creationId xmlns:a16="http://schemas.microsoft.com/office/drawing/2014/main" id="{9BF37DC2-134D-4045-818D-197CC51307A4}"/>
                      </a:ext>
                    </a:extLst>
                  </p:cNvPr>
                  <p:cNvSpPr/>
                  <p:nvPr/>
                </p:nvSpPr>
                <p:spPr>
                  <a:xfrm>
                    <a:off x="-5036852" y="9813476"/>
                    <a:ext cx="787835" cy="413133"/>
                  </a:xfrm>
                  <a:custGeom>
                    <a:avLst/>
                    <a:gdLst>
                      <a:gd name="connsiteX0" fmla="*/ 777401 w 787834"/>
                      <a:gd name="connsiteY0" fmla="*/ 415670 h 413132"/>
                      <a:gd name="connsiteX1" fmla="*/ 766977 w 787834"/>
                      <a:gd name="connsiteY1" fmla="*/ 409665 h 413132"/>
                      <a:gd name="connsiteX2" fmla="*/ 576552 w 787834"/>
                      <a:gd name="connsiteY2" fmla="*/ 79832 h 413132"/>
                      <a:gd name="connsiteX3" fmla="*/ 483021 w 787834"/>
                      <a:gd name="connsiteY3" fmla="*/ 25836 h 413132"/>
                      <a:gd name="connsiteX4" fmla="*/ 13827 w 787834"/>
                      <a:gd name="connsiteY4" fmla="*/ 25836 h 413132"/>
                      <a:gd name="connsiteX5" fmla="*/ 1817 w 787834"/>
                      <a:gd name="connsiteY5" fmla="*/ 13827 h 413132"/>
                      <a:gd name="connsiteX6" fmla="*/ 13827 w 787834"/>
                      <a:gd name="connsiteY6" fmla="*/ 1817 h 413132"/>
                      <a:gd name="connsiteX7" fmla="*/ 483021 w 787834"/>
                      <a:gd name="connsiteY7" fmla="*/ 1817 h 413132"/>
                      <a:gd name="connsiteX8" fmla="*/ 597352 w 787834"/>
                      <a:gd name="connsiteY8" fmla="*/ 67822 h 413132"/>
                      <a:gd name="connsiteX9" fmla="*/ 787778 w 787834"/>
                      <a:gd name="connsiteY9" fmla="*/ 397656 h 413132"/>
                      <a:gd name="connsiteX10" fmla="*/ 783359 w 787834"/>
                      <a:gd name="connsiteY10" fmla="*/ 414037 h 413132"/>
                      <a:gd name="connsiteX11" fmla="*/ 777401 w 787834"/>
                      <a:gd name="connsiteY11" fmla="*/ 415670 h 4131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787834" h="413132">
                        <a:moveTo>
                          <a:pt x="777401" y="415670"/>
                        </a:moveTo>
                        <a:cubicBezTo>
                          <a:pt x="773270" y="415670"/>
                          <a:pt x="769235" y="413509"/>
                          <a:pt x="766977" y="409665"/>
                        </a:cubicBezTo>
                        <a:lnTo>
                          <a:pt x="576552" y="79832"/>
                        </a:lnTo>
                        <a:cubicBezTo>
                          <a:pt x="557336" y="46541"/>
                          <a:pt x="521500" y="25836"/>
                          <a:pt x="483021" y="25836"/>
                        </a:cubicBezTo>
                        <a:lnTo>
                          <a:pt x="13827" y="25836"/>
                        </a:lnTo>
                        <a:cubicBezTo>
                          <a:pt x="7197" y="25836"/>
                          <a:pt x="1817" y="20456"/>
                          <a:pt x="1817" y="13827"/>
                        </a:cubicBezTo>
                        <a:cubicBezTo>
                          <a:pt x="1817" y="7197"/>
                          <a:pt x="7197" y="1817"/>
                          <a:pt x="13827" y="1817"/>
                        </a:cubicBezTo>
                        <a:lnTo>
                          <a:pt x="483021" y="1817"/>
                        </a:lnTo>
                        <a:cubicBezTo>
                          <a:pt x="530050" y="1817"/>
                          <a:pt x="573814" y="27085"/>
                          <a:pt x="597352" y="67822"/>
                        </a:cubicBezTo>
                        <a:lnTo>
                          <a:pt x="787778" y="397656"/>
                        </a:lnTo>
                        <a:cubicBezTo>
                          <a:pt x="791093" y="403420"/>
                          <a:pt x="789123" y="410722"/>
                          <a:pt x="783359" y="414037"/>
                        </a:cubicBezTo>
                        <a:cubicBezTo>
                          <a:pt x="781485" y="415142"/>
                          <a:pt x="779419" y="415670"/>
                          <a:pt x="777401" y="415670"/>
                        </a:cubicBezTo>
                        <a:close/>
                      </a:path>
                    </a:pathLst>
                  </a:custGeom>
                  <a:solidFill>
                    <a:srgbClr val="1F4CB9"/>
                  </a:solidFill>
                  <a:ln w="480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IN"/>
                  </a:p>
                </p:txBody>
              </p:sp>
              <p:sp>
                <p:nvSpPr>
                  <p:cNvPr id="211" name="Freeform: Shape 210">
                    <a:extLst>
                      <a:ext uri="{FF2B5EF4-FFF2-40B4-BE49-F238E27FC236}">
                        <a16:creationId xmlns:a16="http://schemas.microsoft.com/office/drawing/2014/main" id="{B8E8766A-18A3-41C8-8086-6836C7D68F2A}"/>
                      </a:ext>
                    </a:extLst>
                  </p:cNvPr>
                  <p:cNvSpPr/>
                  <p:nvPr/>
                </p:nvSpPr>
                <p:spPr>
                  <a:xfrm>
                    <a:off x="-4265717" y="10013942"/>
                    <a:ext cx="134508" cy="115293"/>
                  </a:xfrm>
                  <a:custGeom>
                    <a:avLst/>
                    <a:gdLst>
                      <a:gd name="connsiteX0" fmla="*/ 13857 w 134508"/>
                      <a:gd name="connsiteY0" fmla="*/ 115044 h 115292"/>
                      <a:gd name="connsiteX1" fmla="*/ 10734 w 134508"/>
                      <a:gd name="connsiteY1" fmla="*/ 114612 h 115292"/>
                      <a:gd name="connsiteX2" fmla="*/ 2231 w 134508"/>
                      <a:gd name="connsiteY2" fmla="*/ 99912 h 115292"/>
                      <a:gd name="connsiteX3" fmla="*/ 28508 w 134508"/>
                      <a:gd name="connsiteY3" fmla="*/ 1817 h 115292"/>
                      <a:gd name="connsiteX4" fmla="*/ 126604 w 134508"/>
                      <a:gd name="connsiteY4" fmla="*/ 28094 h 115292"/>
                      <a:gd name="connsiteX5" fmla="*/ 135107 w 134508"/>
                      <a:gd name="connsiteY5" fmla="*/ 42794 h 115292"/>
                      <a:gd name="connsiteX6" fmla="*/ 120407 w 134508"/>
                      <a:gd name="connsiteY6" fmla="*/ 51297 h 115292"/>
                      <a:gd name="connsiteX7" fmla="*/ 45514 w 134508"/>
                      <a:gd name="connsiteY7" fmla="*/ 31217 h 115292"/>
                      <a:gd name="connsiteX8" fmla="*/ 25435 w 134508"/>
                      <a:gd name="connsiteY8" fmla="*/ 106109 h 115292"/>
                      <a:gd name="connsiteX9" fmla="*/ 13857 w 134508"/>
                      <a:gd name="connsiteY9" fmla="*/ 115044 h 1152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34508" h="115292">
                        <a:moveTo>
                          <a:pt x="13857" y="115044"/>
                        </a:moveTo>
                        <a:cubicBezTo>
                          <a:pt x="12848" y="115044"/>
                          <a:pt x="11791" y="114900"/>
                          <a:pt x="10734" y="114612"/>
                        </a:cubicBezTo>
                        <a:cubicBezTo>
                          <a:pt x="4345" y="112882"/>
                          <a:pt x="502" y="106301"/>
                          <a:pt x="2231" y="99912"/>
                        </a:cubicBezTo>
                        <a:lnTo>
                          <a:pt x="28508" y="1817"/>
                        </a:lnTo>
                        <a:lnTo>
                          <a:pt x="126604" y="28094"/>
                        </a:lnTo>
                        <a:cubicBezTo>
                          <a:pt x="132993" y="29823"/>
                          <a:pt x="136836" y="36405"/>
                          <a:pt x="135107" y="42794"/>
                        </a:cubicBezTo>
                        <a:cubicBezTo>
                          <a:pt x="133377" y="49231"/>
                          <a:pt x="126796" y="52978"/>
                          <a:pt x="120407" y="51297"/>
                        </a:cubicBezTo>
                        <a:lnTo>
                          <a:pt x="45514" y="31217"/>
                        </a:lnTo>
                        <a:lnTo>
                          <a:pt x="25435" y="106109"/>
                        </a:lnTo>
                        <a:cubicBezTo>
                          <a:pt x="23993" y="111489"/>
                          <a:pt x="19141" y="115044"/>
                          <a:pt x="13857" y="115044"/>
                        </a:cubicBezTo>
                        <a:close/>
                      </a:path>
                    </a:pathLst>
                  </a:custGeom>
                  <a:solidFill>
                    <a:srgbClr val="1F4CB9"/>
                  </a:solidFill>
                  <a:ln w="480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IN"/>
                  </a:p>
                </p:txBody>
              </p:sp>
            </p:grpSp>
            <p:sp>
              <p:nvSpPr>
                <p:cNvPr id="212" name="Freeform: Shape 211">
                  <a:extLst>
                    <a:ext uri="{FF2B5EF4-FFF2-40B4-BE49-F238E27FC236}">
                      <a16:creationId xmlns:a16="http://schemas.microsoft.com/office/drawing/2014/main" id="{FE5E9DD9-05D0-4675-A9BF-638EFB8C962E}"/>
                    </a:ext>
                  </a:extLst>
                </p:cNvPr>
                <p:cNvSpPr/>
                <p:nvPr/>
              </p:nvSpPr>
              <p:spPr>
                <a:xfrm>
                  <a:off x="-2344849" y="9227212"/>
                  <a:ext cx="1205771" cy="1076067"/>
                </a:xfrm>
                <a:custGeom>
                  <a:avLst/>
                  <a:gdLst>
                    <a:gd name="connsiteX0" fmla="*/ 837486 w 1205771"/>
                    <a:gd name="connsiteY0" fmla="*/ 1078412 h 1076066"/>
                    <a:gd name="connsiteX1" fmla="*/ 368340 w 1205771"/>
                    <a:gd name="connsiteY1" fmla="*/ 1078412 h 1076066"/>
                    <a:gd name="connsiteX2" fmla="*/ 356330 w 1205771"/>
                    <a:gd name="connsiteY2" fmla="*/ 1066403 h 1076066"/>
                    <a:gd name="connsiteX3" fmla="*/ 368340 w 1205771"/>
                    <a:gd name="connsiteY3" fmla="*/ 1054393 h 1076066"/>
                    <a:gd name="connsiteX4" fmla="*/ 837486 w 1205771"/>
                    <a:gd name="connsiteY4" fmla="*/ 1054393 h 1076066"/>
                    <a:gd name="connsiteX5" fmla="*/ 931017 w 1205771"/>
                    <a:gd name="connsiteY5" fmla="*/ 1000397 h 1076066"/>
                    <a:gd name="connsiteX6" fmla="*/ 1165590 w 1205771"/>
                    <a:gd name="connsiteY6" fmla="*/ 594086 h 1076066"/>
                    <a:gd name="connsiteX7" fmla="*/ 1165590 w 1205771"/>
                    <a:gd name="connsiteY7" fmla="*/ 486095 h 1076066"/>
                    <a:gd name="connsiteX8" fmla="*/ 931017 w 1205771"/>
                    <a:gd name="connsiteY8" fmla="*/ 79784 h 1076066"/>
                    <a:gd name="connsiteX9" fmla="*/ 837486 w 1205771"/>
                    <a:gd name="connsiteY9" fmla="*/ 25788 h 1076066"/>
                    <a:gd name="connsiteX10" fmla="*/ 368340 w 1205771"/>
                    <a:gd name="connsiteY10" fmla="*/ 25788 h 1076066"/>
                    <a:gd name="connsiteX11" fmla="*/ 274809 w 1205771"/>
                    <a:gd name="connsiteY11" fmla="*/ 79784 h 1076066"/>
                    <a:gd name="connsiteX12" fmla="*/ 40236 w 1205771"/>
                    <a:gd name="connsiteY12" fmla="*/ 486095 h 1076066"/>
                    <a:gd name="connsiteX13" fmla="*/ 40236 w 1205771"/>
                    <a:gd name="connsiteY13" fmla="*/ 594086 h 1076066"/>
                    <a:gd name="connsiteX14" fmla="*/ 101725 w 1205771"/>
                    <a:gd name="connsiteY14" fmla="*/ 700492 h 1076066"/>
                    <a:gd name="connsiteX15" fmla="*/ 97354 w 1205771"/>
                    <a:gd name="connsiteY15" fmla="*/ 716921 h 1076066"/>
                    <a:gd name="connsiteX16" fmla="*/ 80925 w 1205771"/>
                    <a:gd name="connsiteY16" fmla="*/ 712549 h 1076066"/>
                    <a:gd name="connsiteX17" fmla="*/ 19435 w 1205771"/>
                    <a:gd name="connsiteY17" fmla="*/ 606144 h 1076066"/>
                    <a:gd name="connsiteX18" fmla="*/ 19435 w 1205771"/>
                    <a:gd name="connsiteY18" fmla="*/ 474133 h 1076066"/>
                    <a:gd name="connsiteX19" fmla="*/ 254008 w 1205771"/>
                    <a:gd name="connsiteY19" fmla="*/ 67822 h 1076066"/>
                    <a:gd name="connsiteX20" fmla="*/ 368340 w 1205771"/>
                    <a:gd name="connsiteY20" fmla="*/ 1817 h 1076066"/>
                    <a:gd name="connsiteX21" fmla="*/ 837486 w 1205771"/>
                    <a:gd name="connsiteY21" fmla="*/ 1817 h 1076066"/>
                    <a:gd name="connsiteX22" fmla="*/ 951818 w 1205771"/>
                    <a:gd name="connsiteY22" fmla="*/ 67822 h 1076066"/>
                    <a:gd name="connsiteX23" fmla="*/ 1186391 w 1205771"/>
                    <a:gd name="connsiteY23" fmla="*/ 474133 h 1076066"/>
                    <a:gd name="connsiteX24" fmla="*/ 1186391 w 1205771"/>
                    <a:gd name="connsiteY24" fmla="*/ 606144 h 1076066"/>
                    <a:gd name="connsiteX25" fmla="*/ 951818 w 1205771"/>
                    <a:gd name="connsiteY25" fmla="*/ 1012455 h 1076066"/>
                    <a:gd name="connsiteX26" fmla="*/ 837486 w 1205771"/>
                    <a:gd name="connsiteY26" fmla="*/ 1078412 h 10760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205771" h="1076066">
                      <a:moveTo>
                        <a:pt x="837486" y="1078412"/>
                      </a:moveTo>
                      <a:lnTo>
                        <a:pt x="368340" y="1078412"/>
                      </a:lnTo>
                      <a:cubicBezTo>
                        <a:pt x="361711" y="1078412"/>
                        <a:pt x="356330" y="1073032"/>
                        <a:pt x="356330" y="1066403"/>
                      </a:cubicBezTo>
                      <a:cubicBezTo>
                        <a:pt x="356330" y="1059773"/>
                        <a:pt x="361711" y="1054393"/>
                        <a:pt x="368340" y="1054393"/>
                      </a:cubicBezTo>
                      <a:lnTo>
                        <a:pt x="837486" y="1054393"/>
                      </a:lnTo>
                      <a:cubicBezTo>
                        <a:pt x="875917" y="1054393"/>
                        <a:pt x="911754" y="1033688"/>
                        <a:pt x="931017" y="1000397"/>
                      </a:cubicBezTo>
                      <a:lnTo>
                        <a:pt x="1165590" y="594086"/>
                      </a:lnTo>
                      <a:cubicBezTo>
                        <a:pt x="1184806" y="560795"/>
                        <a:pt x="1184806" y="519434"/>
                        <a:pt x="1165590" y="486095"/>
                      </a:cubicBezTo>
                      <a:lnTo>
                        <a:pt x="931017" y="79784"/>
                      </a:lnTo>
                      <a:cubicBezTo>
                        <a:pt x="911802" y="46493"/>
                        <a:pt x="875965" y="25788"/>
                        <a:pt x="837486" y="25788"/>
                      </a:cubicBezTo>
                      <a:lnTo>
                        <a:pt x="368340" y="25788"/>
                      </a:lnTo>
                      <a:cubicBezTo>
                        <a:pt x="329909" y="25788"/>
                        <a:pt x="294073" y="46493"/>
                        <a:pt x="274809" y="79784"/>
                      </a:cubicBezTo>
                      <a:lnTo>
                        <a:pt x="40236" y="486095"/>
                      </a:lnTo>
                      <a:cubicBezTo>
                        <a:pt x="21020" y="519386"/>
                        <a:pt x="21020" y="560747"/>
                        <a:pt x="40236" y="594086"/>
                      </a:cubicBezTo>
                      <a:lnTo>
                        <a:pt x="101725" y="700492"/>
                      </a:lnTo>
                      <a:cubicBezTo>
                        <a:pt x="105040" y="706256"/>
                        <a:pt x="103071" y="713558"/>
                        <a:pt x="97354" y="716921"/>
                      </a:cubicBezTo>
                      <a:cubicBezTo>
                        <a:pt x="91637" y="720236"/>
                        <a:pt x="84287" y="718266"/>
                        <a:pt x="80925" y="712549"/>
                      </a:cubicBezTo>
                      <a:lnTo>
                        <a:pt x="19435" y="606144"/>
                      </a:lnTo>
                      <a:cubicBezTo>
                        <a:pt x="-4056" y="565407"/>
                        <a:pt x="-4056" y="514870"/>
                        <a:pt x="19435" y="474133"/>
                      </a:cubicBezTo>
                      <a:lnTo>
                        <a:pt x="254008" y="67822"/>
                      </a:lnTo>
                      <a:cubicBezTo>
                        <a:pt x="277499" y="27133"/>
                        <a:pt x="321310" y="1817"/>
                        <a:pt x="368340" y="1817"/>
                      </a:cubicBezTo>
                      <a:lnTo>
                        <a:pt x="837486" y="1817"/>
                      </a:lnTo>
                      <a:cubicBezTo>
                        <a:pt x="884516" y="1817"/>
                        <a:pt x="928279" y="27085"/>
                        <a:pt x="951818" y="67822"/>
                      </a:cubicBezTo>
                      <a:lnTo>
                        <a:pt x="1186391" y="474133"/>
                      </a:lnTo>
                      <a:cubicBezTo>
                        <a:pt x="1209882" y="514822"/>
                        <a:pt x="1209882" y="565407"/>
                        <a:pt x="1186391" y="606144"/>
                      </a:cubicBezTo>
                      <a:lnTo>
                        <a:pt x="951818" y="1012455"/>
                      </a:lnTo>
                      <a:cubicBezTo>
                        <a:pt x="928327" y="1053096"/>
                        <a:pt x="884516" y="1078412"/>
                        <a:pt x="837486" y="1078412"/>
                      </a:cubicBezTo>
                      <a:close/>
                    </a:path>
                  </a:pathLst>
                </a:custGeom>
                <a:solidFill>
                  <a:srgbClr val="5DB0EE"/>
                </a:solidFill>
                <a:ln w="480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grpSp>
              <p:nvGrpSpPr>
                <p:cNvPr id="225" name="Group 224">
                  <a:extLst>
                    <a:ext uri="{FF2B5EF4-FFF2-40B4-BE49-F238E27FC236}">
                      <a16:creationId xmlns:a16="http://schemas.microsoft.com/office/drawing/2014/main" id="{205B6436-CBD6-4B6B-99CF-A9E4A20F0EA6}"/>
                    </a:ext>
                  </a:extLst>
                </p:cNvPr>
                <p:cNvGrpSpPr/>
                <p:nvPr/>
              </p:nvGrpSpPr>
              <p:grpSpPr>
                <a:xfrm>
                  <a:off x="-4375828" y="9227164"/>
                  <a:ext cx="1273025" cy="1075935"/>
                  <a:chOff x="-4375828" y="9227164"/>
                  <a:chExt cx="1273025" cy="1075935"/>
                </a:xfrm>
                <a:solidFill>
                  <a:srgbClr val="1B57B3"/>
                </a:solidFill>
              </p:grpSpPr>
              <p:sp>
                <p:nvSpPr>
                  <p:cNvPr id="213" name="Freeform: Shape 212">
                    <a:extLst>
                      <a:ext uri="{FF2B5EF4-FFF2-40B4-BE49-F238E27FC236}">
                        <a16:creationId xmlns:a16="http://schemas.microsoft.com/office/drawing/2014/main" id="{3E81D572-0767-48B3-81B4-4C6DF981DEDC}"/>
                      </a:ext>
                    </a:extLst>
                  </p:cNvPr>
                  <p:cNvSpPr/>
                  <p:nvPr/>
                </p:nvSpPr>
                <p:spPr>
                  <a:xfrm>
                    <a:off x="-4375828" y="9227164"/>
                    <a:ext cx="1273025" cy="869500"/>
                  </a:xfrm>
                  <a:custGeom>
                    <a:avLst/>
                    <a:gdLst>
                      <a:gd name="connsiteX0" fmla="*/ 1173036 w 1273025"/>
                      <a:gd name="connsiteY0" fmla="*/ 869300 h 869500"/>
                      <a:gd name="connsiteX1" fmla="*/ 1152236 w 1273025"/>
                      <a:gd name="connsiteY1" fmla="*/ 857290 h 869500"/>
                      <a:gd name="connsiteX2" fmla="*/ 1234814 w 1273025"/>
                      <a:gd name="connsiteY2" fmla="*/ 714279 h 869500"/>
                      <a:gd name="connsiteX3" fmla="*/ 1235006 w 1273025"/>
                      <a:gd name="connsiteY3" fmla="*/ 606528 h 869500"/>
                      <a:gd name="connsiteX4" fmla="*/ 1165590 w 1273025"/>
                      <a:gd name="connsiteY4" fmla="*/ 486191 h 869500"/>
                      <a:gd name="connsiteX5" fmla="*/ 931017 w 1273025"/>
                      <a:gd name="connsiteY5" fmla="*/ 79880 h 869500"/>
                      <a:gd name="connsiteX6" fmla="*/ 837486 w 1273025"/>
                      <a:gd name="connsiteY6" fmla="*/ 25884 h 869500"/>
                      <a:gd name="connsiteX7" fmla="*/ 368340 w 1273025"/>
                      <a:gd name="connsiteY7" fmla="*/ 25884 h 869500"/>
                      <a:gd name="connsiteX8" fmla="*/ 274809 w 1273025"/>
                      <a:gd name="connsiteY8" fmla="*/ 79880 h 869500"/>
                      <a:gd name="connsiteX9" fmla="*/ 40236 w 1273025"/>
                      <a:gd name="connsiteY9" fmla="*/ 486191 h 869500"/>
                      <a:gd name="connsiteX10" fmla="*/ 40236 w 1273025"/>
                      <a:gd name="connsiteY10" fmla="*/ 594182 h 869500"/>
                      <a:gd name="connsiteX11" fmla="*/ 101725 w 1273025"/>
                      <a:gd name="connsiteY11" fmla="*/ 700588 h 869500"/>
                      <a:gd name="connsiteX12" fmla="*/ 97354 w 1273025"/>
                      <a:gd name="connsiteY12" fmla="*/ 717017 h 869500"/>
                      <a:gd name="connsiteX13" fmla="*/ 80925 w 1273025"/>
                      <a:gd name="connsiteY13" fmla="*/ 712646 h 869500"/>
                      <a:gd name="connsiteX14" fmla="*/ 19435 w 1273025"/>
                      <a:gd name="connsiteY14" fmla="*/ 606240 h 869500"/>
                      <a:gd name="connsiteX15" fmla="*/ 19435 w 1273025"/>
                      <a:gd name="connsiteY15" fmla="*/ 474229 h 869500"/>
                      <a:gd name="connsiteX16" fmla="*/ 254008 w 1273025"/>
                      <a:gd name="connsiteY16" fmla="*/ 67918 h 869500"/>
                      <a:gd name="connsiteX17" fmla="*/ 368340 w 1273025"/>
                      <a:gd name="connsiteY17" fmla="*/ 1817 h 869500"/>
                      <a:gd name="connsiteX18" fmla="*/ 837486 w 1273025"/>
                      <a:gd name="connsiteY18" fmla="*/ 1817 h 869500"/>
                      <a:gd name="connsiteX19" fmla="*/ 951818 w 1273025"/>
                      <a:gd name="connsiteY19" fmla="*/ 67822 h 869500"/>
                      <a:gd name="connsiteX20" fmla="*/ 1186391 w 1273025"/>
                      <a:gd name="connsiteY20" fmla="*/ 474133 h 869500"/>
                      <a:gd name="connsiteX21" fmla="*/ 1255807 w 1273025"/>
                      <a:gd name="connsiteY21" fmla="*/ 594470 h 869500"/>
                      <a:gd name="connsiteX22" fmla="*/ 1255615 w 1273025"/>
                      <a:gd name="connsiteY22" fmla="*/ 726241 h 869500"/>
                      <a:gd name="connsiteX23" fmla="*/ 1173036 w 1273025"/>
                      <a:gd name="connsiteY23" fmla="*/ 869300 h 869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1273025" h="869500">
                        <a:moveTo>
                          <a:pt x="1173036" y="869300"/>
                        </a:moveTo>
                        <a:lnTo>
                          <a:pt x="1152236" y="857290"/>
                        </a:lnTo>
                        <a:lnTo>
                          <a:pt x="1234814" y="714279"/>
                        </a:lnTo>
                        <a:cubicBezTo>
                          <a:pt x="1254077" y="680940"/>
                          <a:pt x="1254125" y="639627"/>
                          <a:pt x="1235006" y="606528"/>
                        </a:cubicBezTo>
                        <a:lnTo>
                          <a:pt x="1165590" y="486191"/>
                        </a:lnTo>
                        <a:lnTo>
                          <a:pt x="931017" y="79880"/>
                        </a:lnTo>
                        <a:cubicBezTo>
                          <a:pt x="911802" y="46589"/>
                          <a:pt x="875965" y="25884"/>
                          <a:pt x="837486" y="25884"/>
                        </a:cubicBezTo>
                        <a:lnTo>
                          <a:pt x="368340" y="25884"/>
                        </a:lnTo>
                        <a:cubicBezTo>
                          <a:pt x="329861" y="25884"/>
                          <a:pt x="294072" y="46589"/>
                          <a:pt x="274809" y="79880"/>
                        </a:cubicBezTo>
                        <a:lnTo>
                          <a:pt x="40236" y="486191"/>
                        </a:lnTo>
                        <a:cubicBezTo>
                          <a:pt x="21020" y="519482"/>
                          <a:pt x="21020" y="560843"/>
                          <a:pt x="40236" y="594182"/>
                        </a:cubicBezTo>
                        <a:lnTo>
                          <a:pt x="101725" y="700588"/>
                        </a:lnTo>
                        <a:cubicBezTo>
                          <a:pt x="105040" y="706352"/>
                          <a:pt x="103070" y="713654"/>
                          <a:pt x="97354" y="717017"/>
                        </a:cubicBezTo>
                        <a:cubicBezTo>
                          <a:pt x="91589" y="720332"/>
                          <a:pt x="84287" y="718362"/>
                          <a:pt x="80925" y="712646"/>
                        </a:cubicBezTo>
                        <a:lnTo>
                          <a:pt x="19435" y="606240"/>
                        </a:lnTo>
                        <a:cubicBezTo>
                          <a:pt x="-4056" y="565503"/>
                          <a:pt x="-4056" y="514966"/>
                          <a:pt x="19435" y="474229"/>
                        </a:cubicBezTo>
                        <a:lnTo>
                          <a:pt x="254008" y="67918"/>
                        </a:lnTo>
                        <a:cubicBezTo>
                          <a:pt x="277499" y="27085"/>
                          <a:pt x="321310" y="1817"/>
                          <a:pt x="368340" y="1817"/>
                        </a:cubicBezTo>
                        <a:lnTo>
                          <a:pt x="837486" y="1817"/>
                        </a:lnTo>
                        <a:cubicBezTo>
                          <a:pt x="884516" y="1817"/>
                          <a:pt x="928279" y="27085"/>
                          <a:pt x="951818" y="67822"/>
                        </a:cubicBezTo>
                        <a:lnTo>
                          <a:pt x="1186391" y="474133"/>
                        </a:lnTo>
                        <a:lnTo>
                          <a:pt x="1255807" y="594470"/>
                        </a:lnTo>
                        <a:cubicBezTo>
                          <a:pt x="1279202" y="635015"/>
                          <a:pt x="1279153" y="685504"/>
                          <a:pt x="1255615" y="726241"/>
                        </a:cubicBezTo>
                        <a:lnTo>
                          <a:pt x="1173036" y="869300"/>
                        </a:lnTo>
                        <a:close/>
                      </a:path>
                    </a:pathLst>
                  </a:custGeom>
                  <a:solidFill>
                    <a:srgbClr val="5DB0EE"/>
                  </a:solidFill>
                  <a:ln w="480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IN"/>
                  </a:p>
                </p:txBody>
              </p:sp>
              <p:sp>
                <p:nvSpPr>
                  <p:cNvPr id="214" name="Freeform: Shape 213">
                    <a:extLst>
                      <a:ext uri="{FF2B5EF4-FFF2-40B4-BE49-F238E27FC236}">
                        <a16:creationId xmlns:a16="http://schemas.microsoft.com/office/drawing/2014/main" id="{32D0C946-EE5D-4934-819E-0397FD743128}"/>
                      </a:ext>
                    </a:extLst>
                  </p:cNvPr>
                  <p:cNvSpPr/>
                  <p:nvPr/>
                </p:nvSpPr>
                <p:spPr>
                  <a:xfrm>
                    <a:off x="-4021315" y="9889966"/>
                    <a:ext cx="787835" cy="413133"/>
                  </a:xfrm>
                  <a:custGeom>
                    <a:avLst/>
                    <a:gdLst>
                      <a:gd name="connsiteX0" fmla="*/ 482973 w 787834"/>
                      <a:gd name="connsiteY0" fmla="*/ 415658 h 413132"/>
                      <a:gd name="connsiteX1" fmla="*/ 13827 w 787834"/>
                      <a:gd name="connsiteY1" fmla="*/ 415658 h 413132"/>
                      <a:gd name="connsiteX2" fmla="*/ 1817 w 787834"/>
                      <a:gd name="connsiteY2" fmla="*/ 403648 h 413132"/>
                      <a:gd name="connsiteX3" fmla="*/ 13827 w 787834"/>
                      <a:gd name="connsiteY3" fmla="*/ 391639 h 413132"/>
                      <a:gd name="connsiteX4" fmla="*/ 482973 w 787834"/>
                      <a:gd name="connsiteY4" fmla="*/ 391639 h 413132"/>
                      <a:gd name="connsiteX5" fmla="*/ 576504 w 787834"/>
                      <a:gd name="connsiteY5" fmla="*/ 337643 h 413132"/>
                      <a:gd name="connsiteX6" fmla="*/ 766929 w 787834"/>
                      <a:gd name="connsiteY6" fmla="*/ 7809 h 413132"/>
                      <a:gd name="connsiteX7" fmla="*/ 783359 w 787834"/>
                      <a:gd name="connsiteY7" fmla="*/ 3438 h 413132"/>
                      <a:gd name="connsiteX8" fmla="*/ 787778 w 787834"/>
                      <a:gd name="connsiteY8" fmla="*/ 19819 h 413132"/>
                      <a:gd name="connsiteX9" fmla="*/ 597352 w 787834"/>
                      <a:gd name="connsiteY9" fmla="*/ 349653 h 413132"/>
                      <a:gd name="connsiteX10" fmla="*/ 482973 w 787834"/>
                      <a:gd name="connsiteY10" fmla="*/ 415658 h 4131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787834" h="413132">
                        <a:moveTo>
                          <a:pt x="482973" y="415658"/>
                        </a:moveTo>
                        <a:lnTo>
                          <a:pt x="13827" y="415658"/>
                        </a:lnTo>
                        <a:cubicBezTo>
                          <a:pt x="7197" y="415658"/>
                          <a:pt x="1817" y="410278"/>
                          <a:pt x="1817" y="403648"/>
                        </a:cubicBezTo>
                        <a:cubicBezTo>
                          <a:pt x="1817" y="397019"/>
                          <a:pt x="7197" y="391639"/>
                          <a:pt x="13827" y="391639"/>
                        </a:cubicBezTo>
                        <a:lnTo>
                          <a:pt x="482973" y="391639"/>
                        </a:lnTo>
                        <a:cubicBezTo>
                          <a:pt x="521404" y="391639"/>
                          <a:pt x="557240" y="370934"/>
                          <a:pt x="576504" y="337643"/>
                        </a:cubicBezTo>
                        <a:lnTo>
                          <a:pt x="766929" y="7809"/>
                        </a:lnTo>
                        <a:cubicBezTo>
                          <a:pt x="770244" y="2045"/>
                          <a:pt x="777594" y="123"/>
                          <a:pt x="783359" y="3438"/>
                        </a:cubicBezTo>
                        <a:cubicBezTo>
                          <a:pt x="789123" y="6752"/>
                          <a:pt x="791093" y="14102"/>
                          <a:pt x="787778" y="19819"/>
                        </a:cubicBezTo>
                        <a:lnTo>
                          <a:pt x="597352" y="349653"/>
                        </a:lnTo>
                        <a:cubicBezTo>
                          <a:pt x="573814" y="390342"/>
                          <a:pt x="530003" y="415658"/>
                          <a:pt x="482973" y="415658"/>
                        </a:cubicBezTo>
                        <a:close/>
                      </a:path>
                    </a:pathLst>
                  </a:custGeom>
                  <a:solidFill>
                    <a:srgbClr val="5DB0EE"/>
                  </a:solidFill>
                  <a:ln w="480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IN"/>
                  </a:p>
                </p:txBody>
              </p:sp>
              <p:sp>
                <p:nvSpPr>
                  <p:cNvPr id="215" name="Freeform: Shape 214">
                    <a:extLst>
                      <a:ext uri="{FF2B5EF4-FFF2-40B4-BE49-F238E27FC236}">
                        <a16:creationId xmlns:a16="http://schemas.microsoft.com/office/drawing/2014/main" id="{77E03581-01B9-4AF1-8018-058C35153BD6}"/>
                      </a:ext>
                    </a:extLst>
                  </p:cNvPr>
                  <p:cNvSpPr/>
                  <p:nvPr/>
                </p:nvSpPr>
                <p:spPr>
                  <a:xfrm>
                    <a:off x="-3250231" y="9990146"/>
                    <a:ext cx="134508" cy="115293"/>
                  </a:xfrm>
                  <a:custGeom>
                    <a:avLst/>
                    <a:gdLst>
                      <a:gd name="connsiteX0" fmla="*/ 28512 w 134508"/>
                      <a:gd name="connsiteY0" fmla="*/ 115013 h 115292"/>
                      <a:gd name="connsiteX1" fmla="*/ 2235 w 134508"/>
                      <a:gd name="connsiteY1" fmla="*/ 16918 h 115292"/>
                      <a:gd name="connsiteX2" fmla="*/ 10738 w 134508"/>
                      <a:gd name="connsiteY2" fmla="*/ 2218 h 115292"/>
                      <a:gd name="connsiteX3" fmla="*/ 25438 w 134508"/>
                      <a:gd name="connsiteY3" fmla="*/ 10721 h 115292"/>
                      <a:gd name="connsiteX4" fmla="*/ 45518 w 134508"/>
                      <a:gd name="connsiteY4" fmla="*/ 85613 h 115292"/>
                      <a:gd name="connsiteX5" fmla="*/ 120410 w 134508"/>
                      <a:gd name="connsiteY5" fmla="*/ 65533 h 115292"/>
                      <a:gd name="connsiteX6" fmla="*/ 135110 w 134508"/>
                      <a:gd name="connsiteY6" fmla="*/ 74036 h 115292"/>
                      <a:gd name="connsiteX7" fmla="*/ 126607 w 134508"/>
                      <a:gd name="connsiteY7" fmla="*/ 88736 h 115292"/>
                      <a:gd name="connsiteX8" fmla="*/ 28512 w 134508"/>
                      <a:gd name="connsiteY8" fmla="*/ 115013 h 1152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34508" h="115292">
                        <a:moveTo>
                          <a:pt x="28512" y="115013"/>
                        </a:moveTo>
                        <a:lnTo>
                          <a:pt x="2235" y="16918"/>
                        </a:lnTo>
                        <a:cubicBezTo>
                          <a:pt x="505" y="10529"/>
                          <a:pt x="4301" y="3948"/>
                          <a:pt x="10738" y="2218"/>
                        </a:cubicBezTo>
                        <a:cubicBezTo>
                          <a:pt x="17127" y="537"/>
                          <a:pt x="23708" y="4284"/>
                          <a:pt x="25438" y="10721"/>
                        </a:cubicBezTo>
                        <a:lnTo>
                          <a:pt x="45518" y="85613"/>
                        </a:lnTo>
                        <a:lnTo>
                          <a:pt x="120410" y="65533"/>
                        </a:lnTo>
                        <a:cubicBezTo>
                          <a:pt x="126799" y="63852"/>
                          <a:pt x="133429" y="67599"/>
                          <a:pt x="135110" y="74036"/>
                        </a:cubicBezTo>
                        <a:cubicBezTo>
                          <a:pt x="136839" y="80425"/>
                          <a:pt x="133044" y="87007"/>
                          <a:pt x="126607" y="88736"/>
                        </a:cubicBezTo>
                        <a:lnTo>
                          <a:pt x="28512" y="115013"/>
                        </a:lnTo>
                        <a:close/>
                      </a:path>
                    </a:pathLst>
                  </a:custGeom>
                  <a:solidFill>
                    <a:srgbClr val="5DB0EE"/>
                  </a:solidFill>
                  <a:ln w="480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IN"/>
                  </a:p>
                </p:txBody>
              </p:sp>
            </p:grpSp>
            <p:grpSp>
              <p:nvGrpSpPr>
                <p:cNvPr id="226" name="Group 225">
                  <a:extLst>
                    <a:ext uri="{FF2B5EF4-FFF2-40B4-BE49-F238E27FC236}">
                      <a16:creationId xmlns:a16="http://schemas.microsoft.com/office/drawing/2014/main" id="{FAA602BC-92E9-4BA8-B277-3000A0254764}"/>
                    </a:ext>
                  </a:extLst>
                </p:cNvPr>
                <p:cNvGrpSpPr/>
                <p:nvPr/>
              </p:nvGrpSpPr>
              <p:grpSpPr>
                <a:xfrm>
                  <a:off x="-3360387" y="9813476"/>
                  <a:ext cx="1273025" cy="1078613"/>
                  <a:chOff x="-3360387" y="9813476"/>
                  <a:chExt cx="1273025" cy="1078613"/>
                </a:xfrm>
                <a:solidFill>
                  <a:srgbClr val="48B1CE"/>
                </a:solidFill>
              </p:grpSpPr>
              <p:sp>
                <p:nvSpPr>
                  <p:cNvPr id="216" name="Freeform: Shape 215">
                    <a:extLst>
                      <a:ext uri="{FF2B5EF4-FFF2-40B4-BE49-F238E27FC236}">
                        <a16:creationId xmlns:a16="http://schemas.microsoft.com/office/drawing/2014/main" id="{CEADA386-714E-4B0E-94C3-B4208E065245}"/>
                      </a:ext>
                    </a:extLst>
                  </p:cNvPr>
                  <p:cNvSpPr/>
                  <p:nvPr/>
                </p:nvSpPr>
                <p:spPr>
                  <a:xfrm>
                    <a:off x="-3360387" y="10022589"/>
                    <a:ext cx="1273025" cy="869500"/>
                  </a:xfrm>
                  <a:custGeom>
                    <a:avLst/>
                    <a:gdLst>
                      <a:gd name="connsiteX0" fmla="*/ 837534 w 1273025"/>
                      <a:gd name="connsiteY0" fmla="*/ 869300 h 869500"/>
                      <a:gd name="connsiteX1" fmla="*/ 368340 w 1273025"/>
                      <a:gd name="connsiteY1" fmla="*/ 869300 h 869500"/>
                      <a:gd name="connsiteX2" fmla="*/ 254008 w 1273025"/>
                      <a:gd name="connsiteY2" fmla="*/ 803295 h 869500"/>
                      <a:gd name="connsiteX3" fmla="*/ 19435 w 1273025"/>
                      <a:gd name="connsiteY3" fmla="*/ 396983 h 869500"/>
                      <a:gd name="connsiteX4" fmla="*/ 19435 w 1273025"/>
                      <a:gd name="connsiteY4" fmla="*/ 264973 h 869500"/>
                      <a:gd name="connsiteX5" fmla="*/ 80829 w 1273025"/>
                      <a:gd name="connsiteY5" fmla="*/ 158519 h 869500"/>
                      <a:gd name="connsiteX6" fmla="*/ 97210 w 1273025"/>
                      <a:gd name="connsiteY6" fmla="*/ 154100 h 869500"/>
                      <a:gd name="connsiteX7" fmla="*/ 101629 w 1273025"/>
                      <a:gd name="connsiteY7" fmla="*/ 170529 h 869500"/>
                      <a:gd name="connsiteX8" fmla="*/ 40236 w 1273025"/>
                      <a:gd name="connsiteY8" fmla="*/ 276983 h 869500"/>
                      <a:gd name="connsiteX9" fmla="*/ 40236 w 1273025"/>
                      <a:gd name="connsiteY9" fmla="*/ 384974 h 869500"/>
                      <a:gd name="connsiteX10" fmla="*/ 274809 w 1273025"/>
                      <a:gd name="connsiteY10" fmla="*/ 791285 h 869500"/>
                      <a:gd name="connsiteX11" fmla="*/ 368340 w 1273025"/>
                      <a:gd name="connsiteY11" fmla="*/ 845280 h 869500"/>
                      <a:gd name="connsiteX12" fmla="*/ 837534 w 1273025"/>
                      <a:gd name="connsiteY12" fmla="*/ 845280 h 869500"/>
                      <a:gd name="connsiteX13" fmla="*/ 931065 w 1273025"/>
                      <a:gd name="connsiteY13" fmla="*/ 791285 h 869500"/>
                      <a:gd name="connsiteX14" fmla="*/ 1165638 w 1273025"/>
                      <a:gd name="connsiteY14" fmla="*/ 384974 h 869500"/>
                      <a:gd name="connsiteX15" fmla="*/ 1235006 w 1273025"/>
                      <a:gd name="connsiteY15" fmla="*/ 264637 h 869500"/>
                      <a:gd name="connsiteX16" fmla="*/ 1234814 w 1273025"/>
                      <a:gd name="connsiteY16" fmla="*/ 156838 h 869500"/>
                      <a:gd name="connsiteX17" fmla="*/ 1152236 w 1273025"/>
                      <a:gd name="connsiteY17" fmla="*/ 13827 h 869500"/>
                      <a:gd name="connsiteX18" fmla="*/ 1173036 w 1273025"/>
                      <a:gd name="connsiteY18" fmla="*/ 1817 h 869500"/>
                      <a:gd name="connsiteX19" fmla="*/ 1255615 w 1273025"/>
                      <a:gd name="connsiteY19" fmla="*/ 144828 h 869500"/>
                      <a:gd name="connsiteX20" fmla="*/ 1255807 w 1273025"/>
                      <a:gd name="connsiteY20" fmla="*/ 276598 h 869500"/>
                      <a:gd name="connsiteX21" fmla="*/ 1186439 w 1273025"/>
                      <a:gd name="connsiteY21" fmla="*/ 396935 h 869500"/>
                      <a:gd name="connsiteX22" fmla="*/ 951866 w 1273025"/>
                      <a:gd name="connsiteY22" fmla="*/ 803247 h 869500"/>
                      <a:gd name="connsiteX23" fmla="*/ 837534 w 1273025"/>
                      <a:gd name="connsiteY23" fmla="*/ 869300 h 869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1273025" h="869500">
                        <a:moveTo>
                          <a:pt x="837534" y="869300"/>
                        </a:moveTo>
                        <a:lnTo>
                          <a:pt x="368340" y="869300"/>
                        </a:lnTo>
                        <a:cubicBezTo>
                          <a:pt x="321310" y="869300"/>
                          <a:pt x="277547" y="844031"/>
                          <a:pt x="254008" y="803295"/>
                        </a:cubicBezTo>
                        <a:lnTo>
                          <a:pt x="19435" y="396983"/>
                        </a:lnTo>
                        <a:cubicBezTo>
                          <a:pt x="-4056" y="356294"/>
                          <a:pt x="-4056" y="305710"/>
                          <a:pt x="19435" y="264973"/>
                        </a:cubicBezTo>
                        <a:lnTo>
                          <a:pt x="80829" y="158519"/>
                        </a:lnTo>
                        <a:cubicBezTo>
                          <a:pt x="84143" y="152754"/>
                          <a:pt x="91493" y="150785"/>
                          <a:pt x="97210" y="154100"/>
                        </a:cubicBezTo>
                        <a:cubicBezTo>
                          <a:pt x="102974" y="157414"/>
                          <a:pt x="104944" y="164764"/>
                          <a:pt x="101629" y="170529"/>
                        </a:cubicBezTo>
                        <a:lnTo>
                          <a:pt x="40236" y="276983"/>
                        </a:lnTo>
                        <a:cubicBezTo>
                          <a:pt x="21020" y="310273"/>
                          <a:pt x="21020" y="351683"/>
                          <a:pt x="40236" y="384974"/>
                        </a:cubicBezTo>
                        <a:lnTo>
                          <a:pt x="274809" y="791285"/>
                        </a:lnTo>
                        <a:cubicBezTo>
                          <a:pt x="294024" y="824576"/>
                          <a:pt x="329861" y="845280"/>
                          <a:pt x="368340" y="845280"/>
                        </a:cubicBezTo>
                        <a:lnTo>
                          <a:pt x="837534" y="845280"/>
                        </a:lnTo>
                        <a:cubicBezTo>
                          <a:pt x="875965" y="845280"/>
                          <a:pt x="911802" y="824576"/>
                          <a:pt x="931065" y="791285"/>
                        </a:cubicBezTo>
                        <a:lnTo>
                          <a:pt x="1165638" y="384974"/>
                        </a:lnTo>
                        <a:lnTo>
                          <a:pt x="1235006" y="264637"/>
                        </a:lnTo>
                        <a:cubicBezTo>
                          <a:pt x="1254126" y="231490"/>
                          <a:pt x="1254078" y="190177"/>
                          <a:pt x="1234814" y="156838"/>
                        </a:cubicBezTo>
                        <a:lnTo>
                          <a:pt x="1152236" y="13827"/>
                        </a:lnTo>
                        <a:lnTo>
                          <a:pt x="1173036" y="1817"/>
                        </a:lnTo>
                        <a:lnTo>
                          <a:pt x="1255615" y="144828"/>
                        </a:lnTo>
                        <a:cubicBezTo>
                          <a:pt x="1279154" y="185565"/>
                          <a:pt x="1279202" y="236102"/>
                          <a:pt x="1255807" y="276598"/>
                        </a:cubicBezTo>
                        <a:lnTo>
                          <a:pt x="1186439" y="396935"/>
                        </a:lnTo>
                        <a:lnTo>
                          <a:pt x="951866" y="803247"/>
                        </a:lnTo>
                        <a:cubicBezTo>
                          <a:pt x="928375" y="844031"/>
                          <a:pt x="884564" y="869300"/>
                          <a:pt x="837534" y="869300"/>
                        </a:cubicBezTo>
                        <a:close/>
                      </a:path>
                    </a:pathLst>
                  </a:custGeom>
                  <a:solidFill>
                    <a:srgbClr val="1F4CB9"/>
                  </a:solidFill>
                  <a:ln w="480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IN"/>
                  </a:p>
                </p:txBody>
              </p:sp>
              <p:sp>
                <p:nvSpPr>
                  <p:cNvPr id="217" name="Freeform: Shape 216">
                    <a:extLst>
                      <a:ext uri="{FF2B5EF4-FFF2-40B4-BE49-F238E27FC236}">
                        <a16:creationId xmlns:a16="http://schemas.microsoft.com/office/drawing/2014/main" id="{E9AC656E-E566-4E2A-AC70-7EF426E47E06}"/>
                      </a:ext>
                    </a:extLst>
                  </p:cNvPr>
                  <p:cNvSpPr/>
                  <p:nvPr/>
                </p:nvSpPr>
                <p:spPr>
                  <a:xfrm>
                    <a:off x="-3005873" y="9813476"/>
                    <a:ext cx="787835" cy="413133"/>
                  </a:xfrm>
                  <a:custGeom>
                    <a:avLst/>
                    <a:gdLst>
                      <a:gd name="connsiteX0" fmla="*/ 777401 w 787834"/>
                      <a:gd name="connsiteY0" fmla="*/ 415670 h 413132"/>
                      <a:gd name="connsiteX1" fmla="*/ 766977 w 787834"/>
                      <a:gd name="connsiteY1" fmla="*/ 409665 h 413132"/>
                      <a:gd name="connsiteX2" fmla="*/ 576552 w 787834"/>
                      <a:gd name="connsiteY2" fmla="*/ 79832 h 413132"/>
                      <a:gd name="connsiteX3" fmla="*/ 483021 w 787834"/>
                      <a:gd name="connsiteY3" fmla="*/ 25836 h 413132"/>
                      <a:gd name="connsiteX4" fmla="*/ 13827 w 787834"/>
                      <a:gd name="connsiteY4" fmla="*/ 25836 h 413132"/>
                      <a:gd name="connsiteX5" fmla="*/ 1817 w 787834"/>
                      <a:gd name="connsiteY5" fmla="*/ 13827 h 413132"/>
                      <a:gd name="connsiteX6" fmla="*/ 13827 w 787834"/>
                      <a:gd name="connsiteY6" fmla="*/ 1817 h 413132"/>
                      <a:gd name="connsiteX7" fmla="*/ 483021 w 787834"/>
                      <a:gd name="connsiteY7" fmla="*/ 1817 h 413132"/>
                      <a:gd name="connsiteX8" fmla="*/ 597352 w 787834"/>
                      <a:gd name="connsiteY8" fmla="*/ 67822 h 413132"/>
                      <a:gd name="connsiteX9" fmla="*/ 787778 w 787834"/>
                      <a:gd name="connsiteY9" fmla="*/ 397656 h 413132"/>
                      <a:gd name="connsiteX10" fmla="*/ 783359 w 787834"/>
                      <a:gd name="connsiteY10" fmla="*/ 414037 h 413132"/>
                      <a:gd name="connsiteX11" fmla="*/ 777401 w 787834"/>
                      <a:gd name="connsiteY11" fmla="*/ 415670 h 4131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787834" h="413132">
                        <a:moveTo>
                          <a:pt x="777401" y="415670"/>
                        </a:moveTo>
                        <a:cubicBezTo>
                          <a:pt x="773270" y="415670"/>
                          <a:pt x="769235" y="413509"/>
                          <a:pt x="766977" y="409665"/>
                        </a:cubicBezTo>
                        <a:lnTo>
                          <a:pt x="576552" y="79832"/>
                        </a:lnTo>
                        <a:cubicBezTo>
                          <a:pt x="557336" y="46541"/>
                          <a:pt x="521500" y="25836"/>
                          <a:pt x="483021" y="25836"/>
                        </a:cubicBezTo>
                        <a:lnTo>
                          <a:pt x="13827" y="25836"/>
                        </a:lnTo>
                        <a:cubicBezTo>
                          <a:pt x="7197" y="25836"/>
                          <a:pt x="1817" y="20456"/>
                          <a:pt x="1817" y="13827"/>
                        </a:cubicBezTo>
                        <a:cubicBezTo>
                          <a:pt x="1817" y="7197"/>
                          <a:pt x="7197" y="1817"/>
                          <a:pt x="13827" y="1817"/>
                        </a:cubicBezTo>
                        <a:lnTo>
                          <a:pt x="483021" y="1817"/>
                        </a:lnTo>
                        <a:cubicBezTo>
                          <a:pt x="530050" y="1817"/>
                          <a:pt x="573814" y="27085"/>
                          <a:pt x="597352" y="67822"/>
                        </a:cubicBezTo>
                        <a:lnTo>
                          <a:pt x="787778" y="397656"/>
                        </a:lnTo>
                        <a:cubicBezTo>
                          <a:pt x="791093" y="403420"/>
                          <a:pt x="789123" y="410722"/>
                          <a:pt x="783359" y="414037"/>
                        </a:cubicBezTo>
                        <a:cubicBezTo>
                          <a:pt x="781485" y="415142"/>
                          <a:pt x="779419" y="415670"/>
                          <a:pt x="777401" y="415670"/>
                        </a:cubicBezTo>
                        <a:close/>
                      </a:path>
                    </a:pathLst>
                  </a:custGeom>
                  <a:solidFill>
                    <a:srgbClr val="1F4CB9"/>
                  </a:solidFill>
                  <a:ln w="480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IN"/>
                  </a:p>
                </p:txBody>
              </p:sp>
              <p:sp>
                <p:nvSpPr>
                  <p:cNvPr id="218" name="Freeform: Shape 217">
                    <a:extLst>
                      <a:ext uri="{FF2B5EF4-FFF2-40B4-BE49-F238E27FC236}">
                        <a16:creationId xmlns:a16="http://schemas.microsoft.com/office/drawing/2014/main" id="{65999C70-1229-4E0C-9247-0B1FB1C5F7C8}"/>
                      </a:ext>
                    </a:extLst>
                  </p:cNvPr>
                  <p:cNvSpPr/>
                  <p:nvPr/>
                </p:nvSpPr>
                <p:spPr>
                  <a:xfrm>
                    <a:off x="-2234738" y="10013942"/>
                    <a:ext cx="134508" cy="115293"/>
                  </a:xfrm>
                  <a:custGeom>
                    <a:avLst/>
                    <a:gdLst>
                      <a:gd name="connsiteX0" fmla="*/ 13857 w 134508"/>
                      <a:gd name="connsiteY0" fmla="*/ 115044 h 115292"/>
                      <a:gd name="connsiteX1" fmla="*/ 10734 w 134508"/>
                      <a:gd name="connsiteY1" fmla="*/ 114612 h 115292"/>
                      <a:gd name="connsiteX2" fmla="*/ 2231 w 134508"/>
                      <a:gd name="connsiteY2" fmla="*/ 99912 h 115292"/>
                      <a:gd name="connsiteX3" fmla="*/ 28508 w 134508"/>
                      <a:gd name="connsiteY3" fmla="*/ 1817 h 115292"/>
                      <a:gd name="connsiteX4" fmla="*/ 126604 w 134508"/>
                      <a:gd name="connsiteY4" fmla="*/ 28094 h 115292"/>
                      <a:gd name="connsiteX5" fmla="*/ 135107 w 134508"/>
                      <a:gd name="connsiteY5" fmla="*/ 42794 h 115292"/>
                      <a:gd name="connsiteX6" fmla="*/ 120407 w 134508"/>
                      <a:gd name="connsiteY6" fmla="*/ 51297 h 115292"/>
                      <a:gd name="connsiteX7" fmla="*/ 45514 w 134508"/>
                      <a:gd name="connsiteY7" fmla="*/ 31217 h 115292"/>
                      <a:gd name="connsiteX8" fmla="*/ 25435 w 134508"/>
                      <a:gd name="connsiteY8" fmla="*/ 106109 h 115292"/>
                      <a:gd name="connsiteX9" fmla="*/ 13857 w 134508"/>
                      <a:gd name="connsiteY9" fmla="*/ 115044 h 1152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34508" h="115292">
                        <a:moveTo>
                          <a:pt x="13857" y="115044"/>
                        </a:moveTo>
                        <a:cubicBezTo>
                          <a:pt x="12848" y="115044"/>
                          <a:pt x="11791" y="114900"/>
                          <a:pt x="10734" y="114612"/>
                        </a:cubicBezTo>
                        <a:cubicBezTo>
                          <a:pt x="4345" y="112882"/>
                          <a:pt x="502" y="106301"/>
                          <a:pt x="2231" y="99912"/>
                        </a:cubicBezTo>
                        <a:lnTo>
                          <a:pt x="28508" y="1817"/>
                        </a:lnTo>
                        <a:lnTo>
                          <a:pt x="126604" y="28094"/>
                        </a:lnTo>
                        <a:cubicBezTo>
                          <a:pt x="132993" y="29823"/>
                          <a:pt x="136836" y="36405"/>
                          <a:pt x="135107" y="42794"/>
                        </a:cubicBezTo>
                        <a:cubicBezTo>
                          <a:pt x="133377" y="49231"/>
                          <a:pt x="126796" y="52978"/>
                          <a:pt x="120407" y="51297"/>
                        </a:cubicBezTo>
                        <a:lnTo>
                          <a:pt x="45514" y="31217"/>
                        </a:lnTo>
                        <a:lnTo>
                          <a:pt x="25435" y="106109"/>
                        </a:lnTo>
                        <a:cubicBezTo>
                          <a:pt x="23993" y="111489"/>
                          <a:pt x="19141" y="115044"/>
                          <a:pt x="13857" y="115044"/>
                        </a:cubicBezTo>
                        <a:close/>
                      </a:path>
                    </a:pathLst>
                  </a:custGeom>
                  <a:solidFill>
                    <a:srgbClr val="1F4CB9"/>
                  </a:solidFill>
                  <a:ln w="480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IN"/>
                  </a:p>
                </p:txBody>
              </p:sp>
            </p:grpSp>
          </p:grpSp>
          <p:sp>
            <p:nvSpPr>
              <p:cNvPr id="228" name="TextBox 227">
                <a:extLst>
                  <a:ext uri="{FF2B5EF4-FFF2-40B4-BE49-F238E27FC236}">
                    <a16:creationId xmlns:a16="http://schemas.microsoft.com/office/drawing/2014/main" id="{5845BAEA-25DB-429E-BA3E-E53944B9AB6F}"/>
                  </a:ext>
                </a:extLst>
              </p:cNvPr>
              <p:cNvSpPr txBox="1"/>
              <p:nvPr/>
            </p:nvSpPr>
            <p:spPr>
              <a:xfrm>
                <a:off x="1991179" y="6934073"/>
                <a:ext cx="119221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IN" sz="1000" dirty="0">
                    <a:latin typeface="Arial" panose="020B0604020202020204" pitchFamily="34" charset="0"/>
                    <a:ea typeface="Arial" panose="020B0604020202020204" pitchFamily="34" charset="0"/>
                  </a:rPr>
                  <a:t>Forecast operational expenses</a:t>
                </a:r>
              </a:p>
            </p:txBody>
          </p:sp>
          <p:sp>
            <p:nvSpPr>
              <p:cNvPr id="229" name="TextBox 228">
                <a:extLst>
                  <a:ext uri="{FF2B5EF4-FFF2-40B4-BE49-F238E27FC236}">
                    <a16:creationId xmlns:a16="http://schemas.microsoft.com/office/drawing/2014/main" id="{C4138476-11CF-4C2E-AFC8-303E671711CA}"/>
                  </a:ext>
                </a:extLst>
              </p:cNvPr>
              <p:cNvSpPr txBox="1"/>
              <p:nvPr/>
            </p:nvSpPr>
            <p:spPr>
              <a:xfrm>
                <a:off x="122088" y="7606834"/>
                <a:ext cx="1283611" cy="343204"/>
              </a:xfrm>
              <a:prstGeom prst="rect">
                <a:avLst/>
              </a:prstGeom>
              <a:noFill/>
            </p:spPr>
            <p:txBody>
              <a:bodyPr wrap="square" lIns="0" tIns="0" rIns="0" bIns="0" numCol="1" anchor="ctr">
                <a:spAutoFit/>
              </a:bodyPr>
              <a:lstStyle/>
              <a:p>
                <a:pPr algn="r">
                  <a:spcAft>
                    <a:spcPts val="1200"/>
                  </a:spcAft>
                </a:pPr>
                <a:r>
                  <a:rPr lang="en-IN" sz="1000">
                    <a:latin typeface="Arial" panose="020B0604020202020204" pitchFamily="34" charset="0"/>
                    <a:ea typeface="Arial" panose="020B0604020202020204" pitchFamily="34" charset="0"/>
                  </a:rPr>
                  <a:t>Track recurring expenses</a:t>
                </a:r>
                <a:endParaRPr lang="en-IN" sz="1000" dirty="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230" name="TextBox 229">
                <a:extLst>
                  <a:ext uri="{FF2B5EF4-FFF2-40B4-BE49-F238E27FC236}">
                    <a16:creationId xmlns:a16="http://schemas.microsoft.com/office/drawing/2014/main" id="{A89F5C8C-68B4-448C-A124-C5884191F8C1}"/>
                  </a:ext>
                </a:extLst>
              </p:cNvPr>
              <p:cNvSpPr txBox="1"/>
              <p:nvPr/>
            </p:nvSpPr>
            <p:spPr>
              <a:xfrm>
                <a:off x="1991179" y="8258639"/>
                <a:ext cx="1192212" cy="461665"/>
              </a:xfrm>
              <a:prstGeom prst="rect">
                <a:avLst/>
              </a:prstGeom>
              <a:noFill/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1000">
                    <a:latin typeface="Arial" panose="020B0604020202020204" pitchFamily="34" charset="0"/>
                    <a:ea typeface="Arial" panose="020B0604020202020204" pitchFamily="34" charset="0"/>
                  </a:rPr>
                  <a:t>Find out the breakeven point for your business</a:t>
                </a:r>
              </a:p>
            </p:txBody>
          </p:sp>
          <p:sp>
            <p:nvSpPr>
              <p:cNvPr id="231" name="TextBox 230">
                <a:extLst>
                  <a:ext uri="{FF2B5EF4-FFF2-40B4-BE49-F238E27FC236}">
                    <a16:creationId xmlns:a16="http://schemas.microsoft.com/office/drawing/2014/main" id="{03D46567-A369-43B2-8B1F-98D9DDF32C81}"/>
                  </a:ext>
                </a:extLst>
              </p:cNvPr>
              <p:cNvSpPr txBox="1"/>
              <p:nvPr/>
            </p:nvSpPr>
            <p:spPr>
              <a:xfrm>
                <a:off x="122088" y="8960045"/>
                <a:ext cx="1283611" cy="343204"/>
              </a:xfrm>
              <a:prstGeom prst="rect">
                <a:avLst/>
              </a:prstGeom>
              <a:noFill/>
            </p:spPr>
            <p:txBody>
              <a:bodyPr wrap="square" lIns="0" tIns="0" rIns="0" bIns="0" numCol="1" anchor="ctr">
                <a:spAutoFit/>
              </a:bodyPr>
              <a:lstStyle/>
              <a:p>
                <a:pPr algn="r">
                  <a:spcAft>
                    <a:spcPts val="1200"/>
                  </a:spcAft>
                </a:pPr>
                <a:r>
                  <a:rPr lang="en-US" sz="1000">
                    <a:latin typeface="Arial" panose="020B0604020202020204" pitchFamily="34" charset="0"/>
                    <a:ea typeface="Arial" panose="020B0604020202020204" pitchFamily="34" charset="0"/>
                  </a:rPr>
                  <a:t>Calculate licensing and marketing costs</a:t>
                </a:r>
                <a:endParaRPr lang="en-US" sz="1000" dirty="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232" name="TextBox 231">
                <a:extLst>
                  <a:ext uri="{FF2B5EF4-FFF2-40B4-BE49-F238E27FC236}">
                    <a16:creationId xmlns:a16="http://schemas.microsoft.com/office/drawing/2014/main" id="{95EEAB09-AD42-4E50-84B1-29A4F896A703}"/>
                  </a:ext>
                </a:extLst>
              </p:cNvPr>
              <p:cNvSpPr txBox="1"/>
              <p:nvPr/>
            </p:nvSpPr>
            <p:spPr>
              <a:xfrm>
                <a:off x="1991179" y="9688794"/>
                <a:ext cx="119221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1000">
                    <a:latin typeface="Arial" panose="020B0604020202020204" pitchFamily="34" charset="0"/>
                    <a:ea typeface="Arial" panose="020B0604020202020204" pitchFamily="34" charset="0"/>
                  </a:rPr>
                  <a:t>Evaluate long-term profitability </a:t>
                </a:r>
                <a:endParaRPr lang="en-US" sz="1000" dirty="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233" name="TextBox 232">
                <a:extLst>
                  <a:ext uri="{FF2B5EF4-FFF2-40B4-BE49-F238E27FC236}">
                    <a16:creationId xmlns:a16="http://schemas.microsoft.com/office/drawing/2014/main" id="{6940D39C-39D2-4689-83C8-2F10608F30A6}"/>
                  </a:ext>
                </a:extLst>
              </p:cNvPr>
              <p:cNvSpPr txBox="1"/>
              <p:nvPr/>
            </p:nvSpPr>
            <p:spPr>
              <a:xfrm>
                <a:off x="122088" y="10333645"/>
                <a:ext cx="1283611" cy="343204"/>
              </a:xfrm>
              <a:prstGeom prst="rect">
                <a:avLst/>
              </a:prstGeom>
              <a:noFill/>
            </p:spPr>
            <p:txBody>
              <a:bodyPr wrap="square" lIns="0" tIns="0" rIns="0" bIns="0" numCol="1" anchor="ctr">
                <a:spAutoFit/>
              </a:bodyPr>
              <a:lstStyle/>
              <a:p>
                <a:pPr algn="r">
                  <a:spcAft>
                    <a:spcPts val="1200"/>
                  </a:spcAft>
                </a:pPr>
                <a:r>
                  <a:rPr lang="en-US" sz="1000" dirty="0">
                    <a:latin typeface="Arial" panose="020B0604020202020204" pitchFamily="34" charset="0"/>
                    <a:ea typeface="Arial" panose="020B0604020202020204" pitchFamily="34" charset="0"/>
                  </a:rPr>
                  <a:t>Get investor-ready reports</a:t>
                </a:r>
              </a:p>
            </p:txBody>
          </p:sp>
          <p:sp>
            <p:nvSpPr>
              <p:cNvPr id="234" name="TextBox 233">
                <a:extLst>
                  <a:ext uri="{FF2B5EF4-FFF2-40B4-BE49-F238E27FC236}">
                    <a16:creationId xmlns:a16="http://schemas.microsoft.com/office/drawing/2014/main" id="{19784F2E-9B40-45E2-BB10-B2B5828C1870}"/>
                  </a:ext>
                </a:extLst>
              </p:cNvPr>
              <p:cNvSpPr txBox="1"/>
              <p:nvPr/>
            </p:nvSpPr>
            <p:spPr>
              <a:xfrm>
                <a:off x="1991179" y="11062394"/>
                <a:ext cx="119221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1000" dirty="0">
                    <a:latin typeface="Arial" panose="020B0604020202020204" pitchFamily="34" charset="0"/>
                    <a:ea typeface="Arial" panose="020B0604020202020204" pitchFamily="34" charset="0"/>
                  </a:rPr>
                  <a:t>Try out various pricing plans </a:t>
                </a:r>
              </a:p>
            </p:txBody>
          </p:sp>
          <p:sp>
            <p:nvSpPr>
              <p:cNvPr id="235" name="TextBox 234">
                <a:extLst>
                  <a:ext uri="{FF2B5EF4-FFF2-40B4-BE49-F238E27FC236}">
                    <a16:creationId xmlns:a16="http://schemas.microsoft.com/office/drawing/2014/main" id="{52EB24CC-63CE-458E-838D-3AE6D4D41D67}"/>
                  </a:ext>
                </a:extLst>
              </p:cNvPr>
              <p:cNvSpPr txBox="1"/>
              <p:nvPr/>
            </p:nvSpPr>
            <p:spPr>
              <a:xfrm>
                <a:off x="122088" y="11691732"/>
                <a:ext cx="1283611" cy="343204"/>
              </a:xfrm>
              <a:prstGeom prst="rect">
                <a:avLst/>
              </a:prstGeom>
              <a:noFill/>
            </p:spPr>
            <p:txBody>
              <a:bodyPr wrap="square" lIns="0" tIns="0" rIns="0" bIns="0" numCol="1" anchor="ctr">
                <a:spAutoFit/>
              </a:bodyPr>
              <a:lstStyle/>
              <a:p>
                <a:pPr algn="r">
                  <a:spcAft>
                    <a:spcPts val="1200"/>
                  </a:spcAft>
                </a:pPr>
                <a:r>
                  <a:rPr lang="en-US" sz="1000">
                    <a:latin typeface="Arial" panose="020B0604020202020204" pitchFamily="34" charset="0"/>
                    <a:ea typeface="Arial" panose="020B0604020202020204" pitchFamily="34" charset="0"/>
                  </a:rPr>
                  <a:t>Projections about future performance </a:t>
                </a:r>
                <a:endParaRPr lang="en-US" sz="1000" dirty="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</p:grpSp>
        <p:pic>
          <p:nvPicPr>
            <p:cNvPr id="358" name="Graphic 357">
              <a:extLst>
                <a:ext uri="{FF2B5EF4-FFF2-40B4-BE49-F238E27FC236}">
                  <a16:creationId xmlns:a16="http://schemas.microsoft.com/office/drawing/2014/main" id="{6B36C265-FD46-428E-A8F4-8A87D95B79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800000">
              <a:off x="1556146" y="6115930"/>
              <a:ext cx="633816" cy="558616"/>
            </a:xfrm>
            <a:prstGeom prst="rect">
              <a:avLst/>
            </a:prstGeom>
          </p:spPr>
        </p:pic>
        <p:pic>
          <p:nvPicPr>
            <p:cNvPr id="359" name="Graphic 358">
              <a:extLst>
                <a:ext uri="{FF2B5EF4-FFF2-40B4-BE49-F238E27FC236}">
                  <a16:creationId xmlns:a16="http://schemas.microsoft.com/office/drawing/2014/main" id="{622CED43-A5C9-4A25-B479-6C45137E6EA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1800000">
              <a:off x="1167592" y="6813352"/>
              <a:ext cx="633816" cy="558616"/>
            </a:xfrm>
            <a:prstGeom prst="rect">
              <a:avLst/>
            </a:prstGeom>
          </p:spPr>
        </p:pic>
        <p:pic>
          <p:nvPicPr>
            <p:cNvPr id="360" name="Graphic 359">
              <a:extLst>
                <a:ext uri="{FF2B5EF4-FFF2-40B4-BE49-F238E27FC236}">
                  <a16:creationId xmlns:a16="http://schemas.microsoft.com/office/drawing/2014/main" id="{AB5EBE3F-E2D7-43D0-8486-A960FFB140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800000">
              <a:off x="1556147" y="7488777"/>
              <a:ext cx="633816" cy="558616"/>
            </a:xfrm>
            <a:prstGeom prst="rect">
              <a:avLst/>
            </a:prstGeom>
          </p:spPr>
        </p:pic>
        <p:pic>
          <p:nvPicPr>
            <p:cNvPr id="361" name="Graphic 360">
              <a:extLst>
                <a:ext uri="{FF2B5EF4-FFF2-40B4-BE49-F238E27FC236}">
                  <a16:creationId xmlns:a16="http://schemas.microsoft.com/office/drawing/2014/main" id="{6EE2FAE2-D80B-4672-AEFA-FF205F500F6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1800000">
              <a:off x="1167593" y="8180162"/>
              <a:ext cx="633816" cy="558616"/>
            </a:xfrm>
            <a:prstGeom prst="rect">
              <a:avLst/>
            </a:prstGeom>
          </p:spPr>
        </p:pic>
        <p:pic>
          <p:nvPicPr>
            <p:cNvPr id="362" name="Graphic 361">
              <a:extLst>
                <a:ext uri="{FF2B5EF4-FFF2-40B4-BE49-F238E27FC236}">
                  <a16:creationId xmlns:a16="http://schemas.microsoft.com/office/drawing/2014/main" id="{DBE56669-1FE2-428D-99B3-95673BD127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800000">
              <a:off x="1556148" y="8855587"/>
              <a:ext cx="633816" cy="558616"/>
            </a:xfrm>
            <a:prstGeom prst="rect">
              <a:avLst/>
            </a:prstGeom>
          </p:spPr>
        </p:pic>
        <p:pic>
          <p:nvPicPr>
            <p:cNvPr id="363" name="Graphic 362">
              <a:extLst>
                <a:ext uri="{FF2B5EF4-FFF2-40B4-BE49-F238E27FC236}">
                  <a16:creationId xmlns:a16="http://schemas.microsoft.com/office/drawing/2014/main" id="{4930AF4D-040E-4651-A6BC-2E2652B1223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1800000">
              <a:off x="1167593" y="9544739"/>
              <a:ext cx="633816" cy="558616"/>
            </a:xfrm>
            <a:prstGeom prst="rect">
              <a:avLst/>
            </a:prstGeom>
          </p:spPr>
        </p:pic>
        <p:pic>
          <p:nvPicPr>
            <p:cNvPr id="364" name="Graphic 363">
              <a:extLst>
                <a:ext uri="{FF2B5EF4-FFF2-40B4-BE49-F238E27FC236}">
                  <a16:creationId xmlns:a16="http://schemas.microsoft.com/office/drawing/2014/main" id="{A0833076-D446-475B-8C86-8B6194F4A7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800000">
              <a:off x="1556148" y="10220164"/>
              <a:ext cx="633816" cy="558616"/>
            </a:xfrm>
            <a:prstGeom prst="rect">
              <a:avLst/>
            </a:prstGeom>
          </p:spPr>
        </p:pic>
        <p:pic>
          <p:nvPicPr>
            <p:cNvPr id="365" name="Graphic 364">
              <a:extLst>
                <a:ext uri="{FF2B5EF4-FFF2-40B4-BE49-F238E27FC236}">
                  <a16:creationId xmlns:a16="http://schemas.microsoft.com/office/drawing/2014/main" id="{B468FCEA-5834-45D9-9326-5429409DB71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1800000">
              <a:off x="1167594" y="10916778"/>
              <a:ext cx="633816" cy="558616"/>
            </a:xfrm>
            <a:prstGeom prst="rect">
              <a:avLst/>
            </a:prstGeom>
          </p:spPr>
        </p:pic>
        <p:pic>
          <p:nvPicPr>
            <p:cNvPr id="366" name="Graphic 365">
              <a:extLst>
                <a:ext uri="{FF2B5EF4-FFF2-40B4-BE49-F238E27FC236}">
                  <a16:creationId xmlns:a16="http://schemas.microsoft.com/office/drawing/2014/main" id="{E2F81202-4233-4D8D-8159-BD9B5E5E73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800000">
              <a:off x="1556149" y="11592203"/>
              <a:ext cx="633816" cy="558616"/>
            </a:xfrm>
            <a:prstGeom prst="rect">
              <a:avLst/>
            </a:prstGeom>
          </p:spPr>
        </p:pic>
        <p:grpSp>
          <p:nvGrpSpPr>
            <p:cNvPr id="355" name="Group 354">
              <a:extLst>
                <a:ext uri="{FF2B5EF4-FFF2-40B4-BE49-F238E27FC236}">
                  <a16:creationId xmlns:a16="http://schemas.microsoft.com/office/drawing/2014/main" id="{6160BCB0-1C40-4813-BB73-BA9D9E2D98F7}"/>
                </a:ext>
              </a:extLst>
            </p:cNvPr>
            <p:cNvGrpSpPr/>
            <p:nvPr/>
          </p:nvGrpSpPr>
          <p:grpSpPr>
            <a:xfrm>
              <a:off x="1331690" y="9645924"/>
              <a:ext cx="312262" cy="341258"/>
              <a:chOff x="914379" y="2863646"/>
              <a:chExt cx="5026718" cy="5493485"/>
            </a:xfrm>
            <a:solidFill>
              <a:schemeClr val="tx1"/>
            </a:solidFill>
          </p:grpSpPr>
          <p:sp>
            <p:nvSpPr>
              <p:cNvPr id="341" name="Freeform: Shape 340">
                <a:extLst>
                  <a:ext uri="{FF2B5EF4-FFF2-40B4-BE49-F238E27FC236}">
                    <a16:creationId xmlns:a16="http://schemas.microsoft.com/office/drawing/2014/main" id="{A2D16DC6-DD5F-4ADA-B35F-6B760A27472F}"/>
                  </a:ext>
                </a:extLst>
              </p:cNvPr>
              <p:cNvSpPr/>
              <p:nvPr/>
            </p:nvSpPr>
            <p:spPr>
              <a:xfrm>
                <a:off x="4699983" y="3061157"/>
                <a:ext cx="715191" cy="1293223"/>
              </a:xfrm>
              <a:custGeom>
                <a:avLst/>
                <a:gdLst>
                  <a:gd name="connsiteX0" fmla="*/ 358477 w 715191"/>
                  <a:gd name="connsiteY0" fmla="*/ 1291165 h 1293222"/>
                  <a:gd name="connsiteX1" fmla="*/ 7348 w 715191"/>
                  <a:gd name="connsiteY1" fmla="*/ 940036 h 1293222"/>
                  <a:gd name="connsiteX2" fmla="*/ 73173 w 715191"/>
                  <a:gd name="connsiteY2" fmla="*/ 874211 h 1293222"/>
                  <a:gd name="connsiteX3" fmla="*/ 138998 w 715191"/>
                  <a:gd name="connsiteY3" fmla="*/ 940036 h 1293222"/>
                  <a:gd name="connsiteX4" fmla="*/ 363950 w 715191"/>
                  <a:gd name="connsiteY4" fmla="*/ 1164988 h 1293222"/>
                  <a:gd name="connsiteX5" fmla="*/ 588902 w 715191"/>
                  <a:gd name="connsiteY5" fmla="*/ 940036 h 1293222"/>
                  <a:gd name="connsiteX6" fmla="*/ 342024 w 715191"/>
                  <a:gd name="connsiteY6" fmla="*/ 709607 h 1293222"/>
                  <a:gd name="connsiteX7" fmla="*/ 7354 w 715191"/>
                  <a:gd name="connsiteY7" fmla="*/ 358477 h 1293222"/>
                  <a:gd name="connsiteX8" fmla="*/ 358483 w 715191"/>
                  <a:gd name="connsiteY8" fmla="*/ 7348 h 1293222"/>
                  <a:gd name="connsiteX9" fmla="*/ 709613 w 715191"/>
                  <a:gd name="connsiteY9" fmla="*/ 358477 h 1293222"/>
                  <a:gd name="connsiteX10" fmla="*/ 643788 w 715191"/>
                  <a:gd name="connsiteY10" fmla="*/ 424303 h 1293222"/>
                  <a:gd name="connsiteX11" fmla="*/ 577963 w 715191"/>
                  <a:gd name="connsiteY11" fmla="*/ 358477 h 1293222"/>
                  <a:gd name="connsiteX12" fmla="*/ 358487 w 715191"/>
                  <a:gd name="connsiteY12" fmla="*/ 139041 h 1293222"/>
                  <a:gd name="connsiteX13" fmla="*/ 133535 w 715191"/>
                  <a:gd name="connsiteY13" fmla="*/ 363993 h 1293222"/>
                  <a:gd name="connsiteX14" fmla="*/ 380413 w 715191"/>
                  <a:gd name="connsiteY14" fmla="*/ 594422 h 1293222"/>
                  <a:gd name="connsiteX15" fmla="*/ 715084 w 715191"/>
                  <a:gd name="connsiteY15" fmla="*/ 945552 h 1293222"/>
                  <a:gd name="connsiteX16" fmla="*/ 358487 w 715191"/>
                  <a:gd name="connsiteY16" fmla="*/ 1291165 h 12932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15191" h="1293222">
                    <a:moveTo>
                      <a:pt x="358477" y="1291165"/>
                    </a:moveTo>
                    <a:cubicBezTo>
                      <a:pt x="166434" y="1291165"/>
                      <a:pt x="7348" y="1132080"/>
                      <a:pt x="7348" y="940036"/>
                    </a:cubicBezTo>
                    <a:cubicBezTo>
                      <a:pt x="7348" y="907123"/>
                      <a:pt x="34788" y="874211"/>
                      <a:pt x="73173" y="874211"/>
                    </a:cubicBezTo>
                    <a:cubicBezTo>
                      <a:pt x="106085" y="874211"/>
                      <a:pt x="138998" y="901651"/>
                      <a:pt x="138998" y="940036"/>
                    </a:cubicBezTo>
                    <a:cubicBezTo>
                      <a:pt x="138998" y="1066213"/>
                      <a:pt x="237734" y="1164988"/>
                      <a:pt x="363950" y="1164988"/>
                    </a:cubicBezTo>
                    <a:cubicBezTo>
                      <a:pt x="490128" y="1164988"/>
                      <a:pt x="588902" y="1066252"/>
                      <a:pt x="588902" y="940036"/>
                    </a:cubicBezTo>
                    <a:cubicBezTo>
                      <a:pt x="588902" y="830318"/>
                      <a:pt x="523077" y="769967"/>
                      <a:pt x="342024" y="709607"/>
                    </a:cubicBezTo>
                    <a:cubicBezTo>
                      <a:pt x="259744" y="682167"/>
                      <a:pt x="7354" y="599889"/>
                      <a:pt x="7354" y="358477"/>
                    </a:cubicBezTo>
                    <a:cubicBezTo>
                      <a:pt x="7354" y="166434"/>
                      <a:pt x="166440" y="7348"/>
                      <a:pt x="358483" y="7348"/>
                    </a:cubicBezTo>
                    <a:cubicBezTo>
                      <a:pt x="550527" y="7348"/>
                      <a:pt x="709613" y="166434"/>
                      <a:pt x="709613" y="358477"/>
                    </a:cubicBezTo>
                    <a:cubicBezTo>
                      <a:pt x="709613" y="391390"/>
                      <a:pt x="682173" y="424303"/>
                      <a:pt x="643788" y="424303"/>
                    </a:cubicBezTo>
                    <a:cubicBezTo>
                      <a:pt x="610875" y="424303"/>
                      <a:pt x="577963" y="396863"/>
                      <a:pt x="577963" y="358477"/>
                    </a:cubicBezTo>
                    <a:cubicBezTo>
                      <a:pt x="583436" y="237777"/>
                      <a:pt x="484660" y="139041"/>
                      <a:pt x="358487" y="139041"/>
                    </a:cubicBezTo>
                    <a:cubicBezTo>
                      <a:pt x="232310" y="139041"/>
                      <a:pt x="133535" y="237777"/>
                      <a:pt x="133535" y="363993"/>
                    </a:cubicBezTo>
                    <a:cubicBezTo>
                      <a:pt x="133535" y="468245"/>
                      <a:pt x="210343" y="539578"/>
                      <a:pt x="380413" y="594422"/>
                    </a:cubicBezTo>
                    <a:cubicBezTo>
                      <a:pt x="534033" y="643791"/>
                      <a:pt x="715084" y="731582"/>
                      <a:pt x="715084" y="945552"/>
                    </a:cubicBezTo>
                    <a:cubicBezTo>
                      <a:pt x="709611" y="1132080"/>
                      <a:pt x="550521" y="1291165"/>
                      <a:pt x="358487" y="129116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42" name="Freeform: Shape 341">
                <a:extLst>
                  <a:ext uri="{FF2B5EF4-FFF2-40B4-BE49-F238E27FC236}">
                    <a16:creationId xmlns:a16="http://schemas.microsoft.com/office/drawing/2014/main" id="{DB294141-45CA-4CDF-A350-E7D3A072A4F0}"/>
                  </a:ext>
                </a:extLst>
              </p:cNvPr>
              <p:cNvSpPr/>
              <p:nvPr/>
            </p:nvSpPr>
            <p:spPr>
              <a:xfrm>
                <a:off x="4985288" y="2896598"/>
                <a:ext cx="137160" cy="303711"/>
              </a:xfrm>
              <a:custGeom>
                <a:avLst/>
                <a:gdLst>
                  <a:gd name="connsiteX0" fmla="*/ 73173 w 137160"/>
                  <a:gd name="connsiteY0" fmla="*/ 303600 h 303711"/>
                  <a:gd name="connsiteX1" fmla="*/ 7348 w 137160"/>
                  <a:gd name="connsiteY1" fmla="*/ 237775 h 303711"/>
                  <a:gd name="connsiteX2" fmla="*/ 7348 w 137160"/>
                  <a:gd name="connsiteY2" fmla="*/ 73173 h 303711"/>
                  <a:gd name="connsiteX3" fmla="*/ 73173 w 137160"/>
                  <a:gd name="connsiteY3" fmla="*/ 7348 h 303711"/>
                  <a:gd name="connsiteX4" fmla="*/ 138998 w 137160"/>
                  <a:gd name="connsiteY4" fmla="*/ 73173 h 303711"/>
                  <a:gd name="connsiteX5" fmla="*/ 138998 w 137160"/>
                  <a:gd name="connsiteY5" fmla="*/ 237775 h 303711"/>
                  <a:gd name="connsiteX6" fmla="*/ 73173 w 137160"/>
                  <a:gd name="connsiteY6" fmla="*/ 303600 h 303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7160" h="303711">
                    <a:moveTo>
                      <a:pt x="73173" y="303600"/>
                    </a:moveTo>
                    <a:cubicBezTo>
                      <a:pt x="40260" y="303600"/>
                      <a:pt x="7348" y="276160"/>
                      <a:pt x="7348" y="237775"/>
                    </a:cubicBezTo>
                    <a:lnTo>
                      <a:pt x="7348" y="73173"/>
                    </a:lnTo>
                    <a:cubicBezTo>
                      <a:pt x="7348" y="40260"/>
                      <a:pt x="34788" y="7348"/>
                      <a:pt x="73173" y="7348"/>
                    </a:cubicBezTo>
                    <a:cubicBezTo>
                      <a:pt x="106085" y="7348"/>
                      <a:pt x="138998" y="34788"/>
                      <a:pt x="138998" y="73173"/>
                    </a:cubicBezTo>
                    <a:lnTo>
                      <a:pt x="138998" y="237775"/>
                    </a:lnTo>
                    <a:cubicBezTo>
                      <a:pt x="138998" y="276160"/>
                      <a:pt x="106085" y="303600"/>
                      <a:pt x="73173" y="30360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43" name="Freeform: Shape 342">
                <a:extLst>
                  <a:ext uri="{FF2B5EF4-FFF2-40B4-BE49-F238E27FC236}">
                    <a16:creationId xmlns:a16="http://schemas.microsoft.com/office/drawing/2014/main" id="{19275BDF-5120-4CF9-A721-4368E07E16EF}"/>
                  </a:ext>
                </a:extLst>
              </p:cNvPr>
              <p:cNvSpPr/>
              <p:nvPr/>
            </p:nvSpPr>
            <p:spPr>
              <a:xfrm>
                <a:off x="4985288" y="4207828"/>
                <a:ext cx="137160" cy="303711"/>
              </a:xfrm>
              <a:custGeom>
                <a:avLst/>
                <a:gdLst>
                  <a:gd name="connsiteX0" fmla="*/ 73173 w 137160"/>
                  <a:gd name="connsiteY0" fmla="*/ 303600 h 303711"/>
                  <a:gd name="connsiteX1" fmla="*/ 7348 w 137160"/>
                  <a:gd name="connsiteY1" fmla="*/ 237775 h 303711"/>
                  <a:gd name="connsiteX2" fmla="*/ 7348 w 137160"/>
                  <a:gd name="connsiteY2" fmla="*/ 73173 h 303711"/>
                  <a:gd name="connsiteX3" fmla="*/ 73173 w 137160"/>
                  <a:gd name="connsiteY3" fmla="*/ 7348 h 303711"/>
                  <a:gd name="connsiteX4" fmla="*/ 138998 w 137160"/>
                  <a:gd name="connsiteY4" fmla="*/ 73173 h 303711"/>
                  <a:gd name="connsiteX5" fmla="*/ 138998 w 137160"/>
                  <a:gd name="connsiteY5" fmla="*/ 237775 h 303711"/>
                  <a:gd name="connsiteX6" fmla="*/ 73173 w 137160"/>
                  <a:gd name="connsiteY6" fmla="*/ 303600 h 303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7160" h="303711">
                    <a:moveTo>
                      <a:pt x="73173" y="303600"/>
                    </a:moveTo>
                    <a:cubicBezTo>
                      <a:pt x="40260" y="303600"/>
                      <a:pt x="7348" y="276160"/>
                      <a:pt x="7348" y="237775"/>
                    </a:cubicBezTo>
                    <a:lnTo>
                      <a:pt x="7348" y="73173"/>
                    </a:lnTo>
                    <a:cubicBezTo>
                      <a:pt x="7348" y="40260"/>
                      <a:pt x="34788" y="7348"/>
                      <a:pt x="73173" y="7348"/>
                    </a:cubicBezTo>
                    <a:cubicBezTo>
                      <a:pt x="106085" y="7348"/>
                      <a:pt x="138998" y="34788"/>
                      <a:pt x="138998" y="73173"/>
                    </a:cubicBezTo>
                    <a:lnTo>
                      <a:pt x="138998" y="237775"/>
                    </a:lnTo>
                    <a:cubicBezTo>
                      <a:pt x="138998" y="276160"/>
                      <a:pt x="106085" y="303600"/>
                      <a:pt x="73173" y="30360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44" name="Freeform: Shape 343">
                <a:extLst>
                  <a:ext uri="{FF2B5EF4-FFF2-40B4-BE49-F238E27FC236}">
                    <a16:creationId xmlns:a16="http://schemas.microsoft.com/office/drawing/2014/main" id="{C6A813FE-9FB7-4F97-AC13-02A45CB6EFCE}"/>
                  </a:ext>
                </a:extLst>
              </p:cNvPr>
              <p:cNvSpPr/>
              <p:nvPr/>
            </p:nvSpPr>
            <p:spPr>
              <a:xfrm>
                <a:off x="914379" y="7044314"/>
                <a:ext cx="1773283" cy="1312817"/>
              </a:xfrm>
              <a:custGeom>
                <a:avLst/>
                <a:gdLst>
                  <a:gd name="connsiteX0" fmla="*/ 73173 w 1773282"/>
                  <a:gd name="connsiteY0" fmla="*/ 1313080 h 1312817"/>
                  <a:gd name="connsiteX1" fmla="*/ 7348 w 1773282"/>
                  <a:gd name="connsiteY1" fmla="*/ 1247255 h 1312817"/>
                  <a:gd name="connsiteX2" fmla="*/ 7348 w 1773282"/>
                  <a:gd name="connsiteY2" fmla="*/ 314577 h 1312817"/>
                  <a:gd name="connsiteX3" fmla="*/ 314576 w 1773282"/>
                  <a:gd name="connsiteY3" fmla="*/ 7348 h 1312817"/>
                  <a:gd name="connsiteX4" fmla="*/ 1702636 w 1773282"/>
                  <a:gd name="connsiteY4" fmla="*/ 7348 h 1312817"/>
                  <a:gd name="connsiteX5" fmla="*/ 1768461 w 1773282"/>
                  <a:gd name="connsiteY5" fmla="*/ 73173 h 1312817"/>
                  <a:gd name="connsiteX6" fmla="*/ 1702636 w 1773282"/>
                  <a:gd name="connsiteY6" fmla="*/ 138998 h 1312817"/>
                  <a:gd name="connsiteX7" fmla="*/ 314576 w 1773282"/>
                  <a:gd name="connsiteY7" fmla="*/ 138998 h 1312817"/>
                  <a:gd name="connsiteX8" fmla="*/ 133525 w 1773282"/>
                  <a:gd name="connsiteY8" fmla="*/ 320049 h 1312817"/>
                  <a:gd name="connsiteX9" fmla="*/ 133525 w 1773282"/>
                  <a:gd name="connsiteY9" fmla="*/ 1252727 h 1312817"/>
                  <a:gd name="connsiteX10" fmla="*/ 73173 w 1773282"/>
                  <a:gd name="connsiteY10" fmla="*/ 1313080 h 1312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773282" h="1312817">
                    <a:moveTo>
                      <a:pt x="73173" y="1313080"/>
                    </a:moveTo>
                    <a:cubicBezTo>
                      <a:pt x="40260" y="1313080"/>
                      <a:pt x="7348" y="1285640"/>
                      <a:pt x="7348" y="1247255"/>
                    </a:cubicBezTo>
                    <a:lnTo>
                      <a:pt x="7348" y="314577"/>
                    </a:lnTo>
                    <a:cubicBezTo>
                      <a:pt x="7348" y="144508"/>
                      <a:pt x="144508" y="7348"/>
                      <a:pt x="314576" y="7348"/>
                    </a:cubicBezTo>
                    <a:lnTo>
                      <a:pt x="1702636" y="7348"/>
                    </a:lnTo>
                    <a:cubicBezTo>
                      <a:pt x="1735548" y="7348"/>
                      <a:pt x="1768461" y="34788"/>
                      <a:pt x="1768461" y="73173"/>
                    </a:cubicBezTo>
                    <a:cubicBezTo>
                      <a:pt x="1768461" y="106085"/>
                      <a:pt x="1741021" y="138998"/>
                      <a:pt x="1702636" y="138998"/>
                    </a:cubicBezTo>
                    <a:lnTo>
                      <a:pt x="314576" y="138998"/>
                    </a:lnTo>
                    <a:cubicBezTo>
                      <a:pt x="215841" y="138998"/>
                      <a:pt x="133525" y="221278"/>
                      <a:pt x="133525" y="320049"/>
                    </a:cubicBezTo>
                    <a:lnTo>
                      <a:pt x="133525" y="1252727"/>
                    </a:lnTo>
                    <a:cubicBezTo>
                      <a:pt x="133525" y="1285640"/>
                      <a:pt x="106085" y="1313080"/>
                      <a:pt x="73173" y="131308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45" name="Freeform: Shape 344">
                <a:extLst>
                  <a:ext uri="{FF2B5EF4-FFF2-40B4-BE49-F238E27FC236}">
                    <a16:creationId xmlns:a16="http://schemas.microsoft.com/office/drawing/2014/main" id="{BC418656-2C06-49A8-B8A2-A301CA9E3ACB}"/>
                  </a:ext>
                </a:extLst>
              </p:cNvPr>
              <p:cNvSpPr/>
              <p:nvPr/>
            </p:nvSpPr>
            <p:spPr>
              <a:xfrm>
                <a:off x="2543840" y="5864738"/>
                <a:ext cx="1773283" cy="1312817"/>
              </a:xfrm>
              <a:custGeom>
                <a:avLst/>
                <a:gdLst>
                  <a:gd name="connsiteX0" fmla="*/ 73173 w 1773282"/>
                  <a:gd name="connsiteY0" fmla="*/ 1313080 h 1312817"/>
                  <a:gd name="connsiteX1" fmla="*/ 7348 w 1773282"/>
                  <a:gd name="connsiteY1" fmla="*/ 1247255 h 1312817"/>
                  <a:gd name="connsiteX2" fmla="*/ 7348 w 1773282"/>
                  <a:gd name="connsiteY2" fmla="*/ 314576 h 1312817"/>
                  <a:gd name="connsiteX3" fmla="*/ 314576 w 1773282"/>
                  <a:gd name="connsiteY3" fmla="*/ 7348 h 1312817"/>
                  <a:gd name="connsiteX4" fmla="*/ 1702635 w 1773282"/>
                  <a:gd name="connsiteY4" fmla="*/ 7348 h 1312817"/>
                  <a:gd name="connsiteX5" fmla="*/ 1768461 w 1773282"/>
                  <a:gd name="connsiteY5" fmla="*/ 73173 h 1312817"/>
                  <a:gd name="connsiteX6" fmla="*/ 1702635 w 1773282"/>
                  <a:gd name="connsiteY6" fmla="*/ 138998 h 1312817"/>
                  <a:gd name="connsiteX7" fmla="*/ 314576 w 1773282"/>
                  <a:gd name="connsiteY7" fmla="*/ 138998 h 1312817"/>
                  <a:gd name="connsiteX8" fmla="*/ 133525 w 1773282"/>
                  <a:gd name="connsiteY8" fmla="*/ 320049 h 1312817"/>
                  <a:gd name="connsiteX9" fmla="*/ 133525 w 1773282"/>
                  <a:gd name="connsiteY9" fmla="*/ 1252727 h 1312817"/>
                  <a:gd name="connsiteX10" fmla="*/ 73173 w 1773282"/>
                  <a:gd name="connsiteY10" fmla="*/ 1313080 h 1312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773282" h="1312817">
                    <a:moveTo>
                      <a:pt x="73173" y="1313080"/>
                    </a:moveTo>
                    <a:cubicBezTo>
                      <a:pt x="40260" y="1313080"/>
                      <a:pt x="7348" y="1285640"/>
                      <a:pt x="7348" y="1247255"/>
                    </a:cubicBezTo>
                    <a:lnTo>
                      <a:pt x="7348" y="314576"/>
                    </a:lnTo>
                    <a:cubicBezTo>
                      <a:pt x="7348" y="144508"/>
                      <a:pt x="144508" y="7348"/>
                      <a:pt x="314576" y="7348"/>
                    </a:cubicBezTo>
                    <a:lnTo>
                      <a:pt x="1702635" y="7348"/>
                    </a:lnTo>
                    <a:cubicBezTo>
                      <a:pt x="1735548" y="7348"/>
                      <a:pt x="1768461" y="34788"/>
                      <a:pt x="1768461" y="73173"/>
                    </a:cubicBezTo>
                    <a:cubicBezTo>
                      <a:pt x="1768461" y="111596"/>
                      <a:pt x="1741021" y="138998"/>
                      <a:pt x="1702635" y="138998"/>
                    </a:cubicBezTo>
                    <a:lnTo>
                      <a:pt x="314576" y="138998"/>
                    </a:lnTo>
                    <a:cubicBezTo>
                      <a:pt x="215841" y="138998"/>
                      <a:pt x="133525" y="221278"/>
                      <a:pt x="133525" y="320049"/>
                    </a:cubicBezTo>
                    <a:lnTo>
                      <a:pt x="133525" y="1252727"/>
                    </a:lnTo>
                    <a:cubicBezTo>
                      <a:pt x="133525" y="1285640"/>
                      <a:pt x="106085" y="1313080"/>
                      <a:pt x="73173" y="131308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46" name="Freeform: Shape 345">
                <a:extLst>
                  <a:ext uri="{FF2B5EF4-FFF2-40B4-BE49-F238E27FC236}">
                    <a16:creationId xmlns:a16="http://schemas.microsoft.com/office/drawing/2014/main" id="{E1CBBB43-D4D5-4066-995D-DF3208C10F25}"/>
                  </a:ext>
                </a:extLst>
              </p:cNvPr>
              <p:cNvSpPr/>
              <p:nvPr/>
            </p:nvSpPr>
            <p:spPr>
              <a:xfrm>
                <a:off x="4167814" y="4690649"/>
                <a:ext cx="1773283" cy="1312817"/>
              </a:xfrm>
              <a:custGeom>
                <a:avLst/>
                <a:gdLst>
                  <a:gd name="connsiteX0" fmla="*/ 73173 w 1773282"/>
                  <a:gd name="connsiteY0" fmla="*/ 1313080 h 1312817"/>
                  <a:gd name="connsiteX1" fmla="*/ 7348 w 1773282"/>
                  <a:gd name="connsiteY1" fmla="*/ 1247255 h 1312817"/>
                  <a:gd name="connsiteX2" fmla="*/ 7348 w 1773282"/>
                  <a:gd name="connsiteY2" fmla="*/ 314576 h 1312817"/>
                  <a:gd name="connsiteX3" fmla="*/ 314577 w 1773282"/>
                  <a:gd name="connsiteY3" fmla="*/ 7348 h 1312817"/>
                  <a:gd name="connsiteX4" fmla="*/ 1702636 w 1773282"/>
                  <a:gd name="connsiteY4" fmla="*/ 7348 h 1312817"/>
                  <a:gd name="connsiteX5" fmla="*/ 1768461 w 1773282"/>
                  <a:gd name="connsiteY5" fmla="*/ 73173 h 1312817"/>
                  <a:gd name="connsiteX6" fmla="*/ 1702636 w 1773282"/>
                  <a:gd name="connsiteY6" fmla="*/ 138998 h 1312817"/>
                  <a:gd name="connsiteX7" fmla="*/ 320063 w 1773282"/>
                  <a:gd name="connsiteY7" fmla="*/ 138998 h 1312817"/>
                  <a:gd name="connsiteX8" fmla="*/ 139012 w 1773282"/>
                  <a:gd name="connsiteY8" fmla="*/ 320049 h 1312817"/>
                  <a:gd name="connsiteX9" fmla="*/ 139012 w 1773282"/>
                  <a:gd name="connsiteY9" fmla="*/ 1252727 h 1312817"/>
                  <a:gd name="connsiteX10" fmla="*/ 73187 w 1773282"/>
                  <a:gd name="connsiteY10" fmla="*/ 1313080 h 1312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773282" h="1312817">
                    <a:moveTo>
                      <a:pt x="73173" y="1313080"/>
                    </a:moveTo>
                    <a:cubicBezTo>
                      <a:pt x="40260" y="1313080"/>
                      <a:pt x="7348" y="1285640"/>
                      <a:pt x="7348" y="1247255"/>
                    </a:cubicBezTo>
                    <a:lnTo>
                      <a:pt x="7348" y="314576"/>
                    </a:lnTo>
                    <a:cubicBezTo>
                      <a:pt x="7348" y="144508"/>
                      <a:pt x="144508" y="7348"/>
                      <a:pt x="314577" y="7348"/>
                    </a:cubicBezTo>
                    <a:lnTo>
                      <a:pt x="1702636" y="7348"/>
                    </a:lnTo>
                    <a:cubicBezTo>
                      <a:pt x="1735548" y="7348"/>
                      <a:pt x="1768461" y="34788"/>
                      <a:pt x="1768461" y="73173"/>
                    </a:cubicBezTo>
                    <a:cubicBezTo>
                      <a:pt x="1768461" y="111596"/>
                      <a:pt x="1741021" y="138998"/>
                      <a:pt x="1702636" y="138998"/>
                    </a:cubicBezTo>
                    <a:lnTo>
                      <a:pt x="320063" y="138998"/>
                    </a:lnTo>
                    <a:cubicBezTo>
                      <a:pt x="221327" y="138998"/>
                      <a:pt x="139012" y="221278"/>
                      <a:pt x="139012" y="320049"/>
                    </a:cubicBezTo>
                    <a:lnTo>
                      <a:pt x="139012" y="1252727"/>
                    </a:lnTo>
                    <a:cubicBezTo>
                      <a:pt x="139050" y="1285640"/>
                      <a:pt x="111610" y="1313080"/>
                      <a:pt x="73187" y="131308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47" name="Freeform: Shape 346">
                <a:extLst>
                  <a:ext uri="{FF2B5EF4-FFF2-40B4-BE49-F238E27FC236}">
                    <a16:creationId xmlns:a16="http://schemas.microsoft.com/office/drawing/2014/main" id="{48657AF8-3D56-40E0-B23F-624AC75FF868}"/>
                  </a:ext>
                </a:extLst>
              </p:cNvPr>
              <p:cNvSpPr/>
              <p:nvPr/>
            </p:nvSpPr>
            <p:spPr>
              <a:xfrm>
                <a:off x="1243532" y="2863646"/>
                <a:ext cx="911134" cy="911134"/>
              </a:xfrm>
              <a:custGeom>
                <a:avLst/>
                <a:gdLst>
                  <a:gd name="connsiteX0" fmla="*/ 457252 w 911134"/>
                  <a:gd name="connsiteY0" fmla="*/ 907117 h 911134"/>
                  <a:gd name="connsiteX1" fmla="*/ 7348 w 911134"/>
                  <a:gd name="connsiteY1" fmla="*/ 457213 h 911134"/>
                  <a:gd name="connsiteX2" fmla="*/ 457252 w 911134"/>
                  <a:gd name="connsiteY2" fmla="*/ 7348 h 911134"/>
                  <a:gd name="connsiteX3" fmla="*/ 907157 w 911134"/>
                  <a:gd name="connsiteY3" fmla="*/ 457252 h 911134"/>
                  <a:gd name="connsiteX4" fmla="*/ 457252 w 911134"/>
                  <a:gd name="connsiteY4" fmla="*/ 907117 h 911134"/>
                  <a:gd name="connsiteX5" fmla="*/ 457252 w 911134"/>
                  <a:gd name="connsiteY5" fmla="*/ 133525 h 911134"/>
                  <a:gd name="connsiteX6" fmla="*/ 133564 w 911134"/>
                  <a:gd name="connsiteY6" fmla="*/ 457213 h 911134"/>
                  <a:gd name="connsiteX7" fmla="*/ 457252 w 911134"/>
                  <a:gd name="connsiteY7" fmla="*/ 780901 h 911134"/>
                  <a:gd name="connsiteX8" fmla="*/ 780940 w 911134"/>
                  <a:gd name="connsiteY8" fmla="*/ 457213 h 911134"/>
                  <a:gd name="connsiteX9" fmla="*/ 457252 w 911134"/>
                  <a:gd name="connsiteY9" fmla="*/ 133525 h 911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11134" h="911134">
                    <a:moveTo>
                      <a:pt x="457252" y="907117"/>
                    </a:moveTo>
                    <a:cubicBezTo>
                      <a:pt x="210374" y="907117"/>
                      <a:pt x="7348" y="704131"/>
                      <a:pt x="7348" y="457213"/>
                    </a:cubicBezTo>
                    <a:cubicBezTo>
                      <a:pt x="7348" y="210335"/>
                      <a:pt x="210335" y="7348"/>
                      <a:pt x="457252" y="7348"/>
                    </a:cubicBezTo>
                    <a:cubicBezTo>
                      <a:pt x="704130" y="7348"/>
                      <a:pt x="907157" y="210335"/>
                      <a:pt x="907157" y="457252"/>
                    </a:cubicBezTo>
                    <a:cubicBezTo>
                      <a:pt x="907118" y="704131"/>
                      <a:pt x="704130" y="907117"/>
                      <a:pt x="457252" y="907117"/>
                    </a:cubicBezTo>
                    <a:close/>
                    <a:moveTo>
                      <a:pt x="457252" y="133525"/>
                    </a:moveTo>
                    <a:cubicBezTo>
                      <a:pt x="281668" y="133525"/>
                      <a:pt x="133564" y="276162"/>
                      <a:pt x="133564" y="457213"/>
                    </a:cubicBezTo>
                    <a:cubicBezTo>
                      <a:pt x="133564" y="632797"/>
                      <a:pt x="276201" y="780901"/>
                      <a:pt x="457252" y="780901"/>
                    </a:cubicBezTo>
                    <a:cubicBezTo>
                      <a:pt x="632837" y="780901"/>
                      <a:pt x="780940" y="638264"/>
                      <a:pt x="780940" y="457213"/>
                    </a:cubicBezTo>
                    <a:cubicBezTo>
                      <a:pt x="775429" y="276191"/>
                      <a:pt x="632798" y="133525"/>
                      <a:pt x="457252" y="13352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48" name="Freeform: Shape 347">
                <a:extLst>
                  <a:ext uri="{FF2B5EF4-FFF2-40B4-BE49-F238E27FC236}">
                    <a16:creationId xmlns:a16="http://schemas.microsoft.com/office/drawing/2014/main" id="{1BC629E0-DFE6-49D7-9F49-7156AE684118}"/>
                  </a:ext>
                </a:extLst>
              </p:cNvPr>
              <p:cNvSpPr/>
              <p:nvPr/>
            </p:nvSpPr>
            <p:spPr>
              <a:xfrm>
                <a:off x="1901893" y="5359982"/>
                <a:ext cx="137160" cy="1479369"/>
              </a:xfrm>
              <a:custGeom>
                <a:avLst/>
                <a:gdLst>
                  <a:gd name="connsiteX0" fmla="*/ 73211 w 137160"/>
                  <a:gd name="connsiteY0" fmla="*/ 1477680 h 1479368"/>
                  <a:gd name="connsiteX1" fmla="*/ 7386 w 137160"/>
                  <a:gd name="connsiteY1" fmla="*/ 1411855 h 1479368"/>
                  <a:gd name="connsiteX2" fmla="*/ 7348 w 137160"/>
                  <a:gd name="connsiteY2" fmla="*/ 73173 h 1479368"/>
                  <a:gd name="connsiteX3" fmla="*/ 73173 w 137160"/>
                  <a:gd name="connsiteY3" fmla="*/ 7348 h 1479368"/>
                  <a:gd name="connsiteX4" fmla="*/ 138998 w 137160"/>
                  <a:gd name="connsiteY4" fmla="*/ 73173 h 1479368"/>
                  <a:gd name="connsiteX5" fmla="*/ 138998 w 137160"/>
                  <a:gd name="connsiteY5" fmla="*/ 1411855 h 1479368"/>
                  <a:gd name="connsiteX6" fmla="*/ 73212 w 137160"/>
                  <a:gd name="connsiteY6" fmla="*/ 1477680 h 14793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7160" h="1479368">
                    <a:moveTo>
                      <a:pt x="73211" y="1477680"/>
                    </a:moveTo>
                    <a:cubicBezTo>
                      <a:pt x="40299" y="1477680"/>
                      <a:pt x="7386" y="1450240"/>
                      <a:pt x="7386" y="1411855"/>
                    </a:cubicBezTo>
                    <a:lnTo>
                      <a:pt x="7348" y="73173"/>
                    </a:lnTo>
                    <a:cubicBezTo>
                      <a:pt x="7348" y="40260"/>
                      <a:pt x="34788" y="7348"/>
                      <a:pt x="73173" y="7348"/>
                    </a:cubicBezTo>
                    <a:cubicBezTo>
                      <a:pt x="106085" y="7348"/>
                      <a:pt x="138998" y="34788"/>
                      <a:pt x="138998" y="73173"/>
                    </a:cubicBezTo>
                    <a:lnTo>
                      <a:pt x="138998" y="1411855"/>
                    </a:lnTo>
                    <a:cubicBezTo>
                      <a:pt x="139036" y="1450240"/>
                      <a:pt x="106124" y="1477680"/>
                      <a:pt x="73212" y="147768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49" name="Freeform: Shape 348">
                <a:extLst>
                  <a:ext uri="{FF2B5EF4-FFF2-40B4-BE49-F238E27FC236}">
                    <a16:creationId xmlns:a16="http://schemas.microsoft.com/office/drawing/2014/main" id="{FD955319-9494-40D1-A580-1DD6A9B0DAAB}"/>
                  </a:ext>
                </a:extLst>
              </p:cNvPr>
              <p:cNvSpPr/>
              <p:nvPr/>
            </p:nvSpPr>
            <p:spPr>
              <a:xfrm>
                <a:off x="1347805" y="5359982"/>
                <a:ext cx="137160" cy="1459774"/>
              </a:xfrm>
              <a:custGeom>
                <a:avLst/>
                <a:gdLst>
                  <a:gd name="connsiteX0" fmla="*/ 73173 w 137160"/>
                  <a:gd name="connsiteY0" fmla="*/ 1455734 h 1459774"/>
                  <a:gd name="connsiteX1" fmla="*/ 7348 w 137160"/>
                  <a:gd name="connsiteY1" fmla="*/ 1389909 h 1459774"/>
                  <a:gd name="connsiteX2" fmla="*/ 7348 w 137160"/>
                  <a:gd name="connsiteY2" fmla="*/ 73173 h 1459774"/>
                  <a:gd name="connsiteX3" fmla="*/ 73173 w 137160"/>
                  <a:gd name="connsiteY3" fmla="*/ 7348 h 1459774"/>
                  <a:gd name="connsiteX4" fmla="*/ 138998 w 137160"/>
                  <a:gd name="connsiteY4" fmla="*/ 73173 h 1459774"/>
                  <a:gd name="connsiteX5" fmla="*/ 138998 w 137160"/>
                  <a:gd name="connsiteY5" fmla="*/ 1389909 h 1459774"/>
                  <a:gd name="connsiteX6" fmla="*/ 73173 w 137160"/>
                  <a:gd name="connsiteY6" fmla="*/ 1455734 h 1459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7160" h="1459774">
                    <a:moveTo>
                      <a:pt x="73173" y="1455734"/>
                    </a:moveTo>
                    <a:cubicBezTo>
                      <a:pt x="40260" y="1455734"/>
                      <a:pt x="7348" y="1428294"/>
                      <a:pt x="7348" y="1389909"/>
                    </a:cubicBezTo>
                    <a:lnTo>
                      <a:pt x="7348" y="73173"/>
                    </a:lnTo>
                    <a:cubicBezTo>
                      <a:pt x="7348" y="40260"/>
                      <a:pt x="34788" y="7348"/>
                      <a:pt x="73173" y="7348"/>
                    </a:cubicBezTo>
                    <a:cubicBezTo>
                      <a:pt x="106085" y="7348"/>
                      <a:pt x="138998" y="34788"/>
                      <a:pt x="138998" y="73173"/>
                    </a:cubicBezTo>
                    <a:lnTo>
                      <a:pt x="138998" y="1389909"/>
                    </a:lnTo>
                    <a:cubicBezTo>
                      <a:pt x="139036" y="1422822"/>
                      <a:pt x="111596" y="1455734"/>
                      <a:pt x="73173" y="145573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50" name="Freeform: Shape 349">
                <a:extLst>
                  <a:ext uri="{FF2B5EF4-FFF2-40B4-BE49-F238E27FC236}">
                    <a16:creationId xmlns:a16="http://schemas.microsoft.com/office/drawing/2014/main" id="{B95F1F4C-3E89-4981-9DBE-1ACA135C3848}"/>
                  </a:ext>
                </a:extLst>
              </p:cNvPr>
              <p:cNvSpPr/>
              <p:nvPr/>
            </p:nvSpPr>
            <p:spPr>
              <a:xfrm>
                <a:off x="1633076" y="4224305"/>
                <a:ext cx="1048294" cy="587829"/>
              </a:xfrm>
              <a:custGeom>
                <a:avLst/>
                <a:gdLst>
                  <a:gd name="connsiteX0" fmla="*/ 978451 w 1048294"/>
                  <a:gd name="connsiteY0" fmla="*/ 583389 h 587828"/>
                  <a:gd name="connsiteX1" fmla="*/ 353001 w 1048294"/>
                  <a:gd name="connsiteY1" fmla="*/ 583389 h 587828"/>
                  <a:gd name="connsiteX2" fmla="*/ 7348 w 1048294"/>
                  <a:gd name="connsiteY2" fmla="*/ 237736 h 587828"/>
                  <a:gd name="connsiteX3" fmla="*/ 7386 w 1048294"/>
                  <a:gd name="connsiteY3" fmla="*/ 73173 h 587828"/>
                  <a:gd name="connsiteX4" fmla="*/ 73211 w 1048294"/>
                  <a:gd name="connsiteY4" fmla="*/ 7348 h 587828"/>
                  <a:gd name="connsiteX5" fmla="*/ 139036 w 1048294"/>
                  <a:gd name="connsiteY5" fmla="*/ 73173 h 587828"/>
                  <a:gd name="connsiteX6" fmla="*/ 139036 w 1048294"/>
                  <a:gd name="connsiteY6" fmla="*/ 232259 h 587828"/>
                  <a:gd name="connsiteX7" fmla="*/ 358473 w 1048294"/>
                  <a:gd name="connsiteY7" fmla="*/ 451695 h 587828"/>
                  <a:gd name="connsiteX8" fmla="*/ 983922 w 1048294"/>
                  <a:gd name="connsiteY8" fmla="*/ 451695 h 587828"/>
                  <a:gd name="connsiteX9" fmla="*/ 1049747 w 1048294"/>
                  <a:gd name="connsiteY9" fmla="*/ 517520 h 587828"/>
                  <a:gd name="connsiteX10" fmla="*/ 978451 w 1048294"/>
                  <a:gd name="connsiteY10" fmla="*/ 583384 h 587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48294" h="587828">
                    <a:moveTo>
                      <a:pt x="978451" y="583389"/>
                    </a:moveTo>
                    <a:lnTo>
                      <a:pt x="353001" y="583389"/>
                    </a:lnTo>
                    <a:cubicBezTo>
                      <a:pt x="160957" y="583389"/>
                      <a:pt x="7348" y="429769"/>
                      <a:pt x="7348" y="237736"/>
                    </a:cubicBezTo>
                    <a:lnTo>
                      <a:pt x="7386" y="73173"/>
                    </a:lnTo>
                    <a:cubicBezTo>
                      <a:pt x="7386" y="40260"/>
                      <a:pt x="34826" y="7348"/>
                      <a:pt x="73211" y="7348"/>
                    </a:cubicBezTo>
                    <a:cubicBezTo>
                      <a:pt x="106124" y="7348"/>
                      <a:pt x="139036" y="34788"/>
                      <a:pt x="139036" y="73173"/>
                    </a:cubicBezTo>
                    <a:lnTo>
                      <a:pt x="139036" y="232259"/>
                    </a:lnTo>
                    <a:cubicBezTo>
                      <a:pt x="139036" y="352960"/>
                      <a:pt x="237772" y="451695"/>
                      <a:pt x="358473" y="451695"/>
                    </a:cubicBezTo>
                    <a:lnTo>
                      <a:pt x="983922" y="451695"/>
                    </a:lnTo>
                    <a:cubicBezTo>
                      <a:pt x="1016835" y="451695"/>
                      <a:pt x="1049747" y="479135"/>
                      <a:pt x="1049747" y="517520"/>
                    </a:cubicBezTo>
                    <a:cubicBezTo>
                      <a:pt x="1049786" y="555944"/>
                      <a:pt x="1011400" y="583384"/>
                      <a:pt x="978451" y="58338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51" name="Freeform: Shape 350">
                <a:extLst>
                  <a:ext uri="{FF2B5EF4-FFF2-40B4-BE49-F238E27FC236}">
                    <a16:creationId xmlns:a16="http://schemas.microsoft.com/office/drawing/2014/main" id="{7B83C797-DD31-4BAB-BE68-DA55895F5CD2}"/>
                  </a:ext>
                </a:extLst>
              </p:cNvPr>
              <p:cNvSpPr/>
              <p:nvPr/>
            </p:nvSpPr>
            <p:spPr>
              <a:xfrm>
                <a:off x="1347809" y="6671231"/>
                <a:ext cx="930729" cy="509451"/>
              </a:xfrm>
              <a:custGeom>
                <a:avLst/>
                <a:gdLst>
                  <a:gd name="connsiteX0" fmla="*/ 868697 w 930728"/>
                  <a:gd name="connsiteY0" fmla="*/ 506587 h 509451"/>
                  <a:gd name="connsiteX1" fmla="*/ 802872 w 930728"/>
                  <a:gd name="connsiteY1" fmla="*/ 440762 h 509451"/>
                  <a:gd name="connsiteX2" fmla="*/ 501110 w 930728"/>
                  <a:gd name="connsiteY2" fmla="*/ 139000 h 509451"/>
                  <a:gd name="connsiteX3" fmla="*/ 138998 w 930728"/>
                  <a:gd name="connsiteY3" fmla="*/ 139000 h 509451"/>
                  <a:gd name="connsiteX4" fmla="*/ 138998 w 930728"/>
                  <a:gd name="connsiteY4" fmla="*/ 440762 h 509451"/>
                  <a:gd name="connsiteX5" fmla="*/ 73173 w 930728"/>
                  <a:gd name="connsiteY5" fmla="*/ 506587 h 509451"/>
                  <a:gd name="connsiteX6" fmla="*/ 7348 w 930728"/>
                  <a:gd name="connsiteY6" fmla="*/ 440762 h 509451"/>
                  <a:gd name="connsiteX7" fmla="*/ 7348 w 930728"/>
                  <a:gd name="connsiteY7" fmla="*/ 73173 h 509451"/>
                  <a:gd name="connsiteX8" fmla="*/ 73173 w 930728"/>
                  <a:gd name="connsiteY8" fmla="*/ 7348 h 509451"/>
                  <a:gd name="connsiteX9" fmla="*/ 495636 w 930728"/>
                  <a:gd name="connsiteY9" fmla="*/ 7348 h 509451"/>
                  <a:gd name="connsiteX10" fmla="*/ 923575 w 930728"/>
                  <a:gd name="connsiteY10" fmla="*/ 435287 h 509451"/>
                  <a:gd name="connsiteX11" fmla="*/ 868695 w 930728"/>
                  <a:gd name="connsiteY11" fmla="*/ 506584 h 509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30728" h="509451">
                    <a:moveTo>
                      <a:pt x="868697" y="506587"/>
                    </a:moveTo>
                    <a:cubicBezTo>
                      <a:pt x="835785" y="506587"/>
                      <a:pt x="802872" y="479147"/>
                      <a:pt x="802872" y="440762"/>
                    </a:cubicBezTo>
                    <a:cubicBezTo>
                      <a:pt x="802872" y="276160"/>
                      <a:pt x="665712" y="139000"/>
                      <a:pt x="501110" y="139000"/>
                    </a:cubicBezTo>
                    <a:lnTo>
                      <a:pt x="138998" y="139000"/>
                    </a:lnTo>
                    <a:lnTo>
                      <a:pt x="138998" y="440762"/>
                    </a:lnTo>
                    <a:cubicBezTo>
                      <a:pt x="138998" y="473674"/>
                      <a:pt x="111558" y="506587"/>
                      <a:pt x="73173" y="506587"/>
                    </a:cubicBezTo>
                    <a:cubicBezTo>
                      <a:pt x="40260" y="506587"/>
                      <a:pt x="7348" y="479147"/>
                      <a:pt x="7348" y="440762"/>
                    </a:cubicBezTo>
                    <a:lnTo>
                      <a:pt x="7348" y="73173"/>
                    </a:lnTo>
                    <a:cubicBezTo>
                      <a:pt x="7348" y="40260"/>
                      <a:pt x="34788" y="7348"/>
                      <a:pt x="73173" y="7348"/>
                    </a:cubicBezTo>
                    <a:lnTo>
                      <a:pt x="495636" y="7348"/>
                    </a:lnTo>
                    <a:cubicBezTo>
                      <a:pt x="731531" y="7348"/>
                      <a:pt x="923575" y="199391"/>
                      <a:pt x="923575" y="435287"/>
                    </a:cubicBezTo>
                    <a:cubicBezTo>
                      <a:pt x="929047" y="479145"/>
                      <a:pt x="901646" y="506584"/>
                      <a:pt x="868695" y="50658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52" name="Freeform: Shape 351">
                <a:extLst>
                  <a:ext uri="{FF2B5EF4-FFF2-40B4-BE49-F238E27FC236}">
                    <a16:creationId xmlns:a16="http://schemas.microsoft.com/office/drawing/2014/main" id="{ED083FAD-5D54-4D58-A59C-08AD7629DA14}"/>
                  </a:ext>
                </a:extLst>
              </p:cNvPr>
              <p:cNvSpPr/>
              <p:nvPr/>
            </p:nvSpPr>
            <p:spPr>
              <a:xfrm>
                <a:off x="1177679" y="3834764"/>
                <a:ext cx="1028700" cy="1665514"/>
              </a:xfrm>
              <a:custGeom>
                <a:avLst/>
                <a:gdLst>
                  <a:gd name="connsiteX0" fmla="*/ 797425 w 1028700"/>
                  <a:gd name="connsiteY0" fmla="*/ 1664215 h 1665514"/>
                  <a:gd name="connsiteX1" fmla="*/ 243279 w 1028700"/>
                  <a:gd name="connsiteY1" fmla="*/ 1664215 h 1665514"/>
                  <a:gd name="connsiteX2" fmla="*/ 188399 w 1028700"/>
                  <a:gd name="connsiteY2" fmla="*/ 1631303 h 1665514"/>
                  <a:gd name="connsiteX3" fmla="*/ 7348 w 1028700"/>
                  <a:gd name="connsiteY3" fmla="*/ 918061 h 1665514"/>
                  <a:gd name="connsiteX4" fmla="*/ 7348 w 1028700"/>
                  <a:gd name="connsiteY4" fmla="*/ 517564 h 1665514"/>
                  <a:gd name="connsiteX5" fmla="*/ 517563 w 1028700"/>
                  <a:gd name="connsiteY5" fmla="*/ 7348 h 1665514"/>
                  <a:gd name="connsiteX6" fmla="*/ 1027779 w 1028700"/>
                  <a:gd name="connsiteY6" fmla="*/ 517564 h 1665514"/>
                  <a:gd name="connsiteX7" fmla="*/ 1027779 w 1028700"/>
                  <a:gd name="connsiteY7" fmla="*/ 660200 h 1665514"/>
                  <a:gd name="connsiteX8" fmla="*/ 961954 w 1028700"/>
                  <a:gd name="connsiteY8" fmla="*/ 726025 h 1665514"/>
                  <a:gd name="connsiteX9" fmla="*/ 896129 w 1028700"/>
                  <a:gd name="connsiteY9" fmla="*/ 660200 h 1665514"/>
                  <a:gd name="connsiteX10" fmla="*/ 896129 w 1028700"/>
                  <a:gd name="connsiteY10" fmla="*/ 517564 h 1665514"/>
                  <a:gd name="connsiteX11" fmla="*/ 512091 w 1028700"/>
                  <a:gd name="connsiteY11" fmla="*/ 133525 h 1665514"/>
                  <a:gd name="connsiteX12" fmla="*/ 128053 w 1028700"/>
                  <a:gd name="connsiteY12" fmla="*/ 517564 h 1665514"/>
                  <a:gd name="connsiteX13" fmla="*/ 128053 w 1028700"/>
                  <a:gd name="connsiteY13" fmla="*/ 918061 h 1665514"/>
                  <a:gd name="connsiteX14" fmla="*/ 276195 w 1028700"/>
                  <a:gd name="connsiteY14" fmla="*/ 1538034 h 1665514"/>
                  <a:gd name="connsiteX15" fmla="*/ 753502 w 1028700"/>
                  <a:gd name="connsiteY15" fmla="*/ 1538034 h 1665514"/>
                  <a:gd name="connsiteX16" fmla="*/ 879680 w 1028700"/>
                  <a:gd name="connsiteY16" fmla="*/ 1153996 h 1665514"/>
                  <a:gd name="connsiteX17" fmla="*/ 951015 w 1028700"/>
                  <a:gd name="connsiteY17" fmla="*/ 1104627 h 1665514"/>
                  <a:gd name="connsiteX18" fmla="*/ 1000383 w 1028700"/>
                  <a:gd name="connsiteY18" fmla="*/ 1175962 h 1665514"/>
                  <a:gd name="connsiteX19" fmla="*/ 846764 w 1028700"/>
                  <a:gd name="connsiteY19" fmla="*/ 1631333 h 1665514"/>
                  <a:gd name="connsiteX20" fmla="*/ 797434 w 1028700"/>
                  <a:gd name="connsiteY20" fmla="*/ 1664207 h 1665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028700" h="1665514">
                    <a:moveTo>
                      <a:pt x="797425" y="1664215"/>
                    </a:moveTo>
                    <a:lnTo>
                      <a:pt x="243279" y="1664215"/>
                    </a:lnTo>
                    <a:cubicBezTo>
                      <a:pt x="221350" y="1664215"/>
                      <a:pt x="199383" y="1653232"/>
                      <a:pt x="188399" y="1631303"/>
                    </a:cubicBezTo>
                    <a:cubicBezTo>
                      <a:pt x="73165" y="1411866"/>
                      <a:pt x="7348" y="1164939"/>
                      <a:pt x="7348" y="918061"/>
                    </a:cubicBezTo>
                    <a:lnTo>
                      <a:pt x="7348" y="517564"/>
                    </a:lnTo>
                    <a:cubicBezTo>
                      <a:pt x="7348" y="237767"/>
                      <a:pt x="237777" y="7348"/>
                      <a:pt x="517563" y="7348"/>
                    </a:cubicBezTo>
                    <a:cubicBezTo>
                      <a:pt x="797350" y="7348"/>
                      <a:pt x="1027779" y="237777"/>
                      <a:pt x="1027779" y="517564"/>
                    </a:cubicBezTo>
                    <a:lnTo>
                      <a:pt x="1027779" y="660200"/>
                    </a:lnTo>
                    <a:cubicBezTo>
                      <a:pt x="1027779" y="693113"/>
                      <a:pt x="1000339" y="726025"/>
                      <a:pt x="961954" y="726025"/>
                    </a:cubicBezTo>
                    <a:cubicBezTo>
                      <a:pt x="929042" y="726025"/>
                      <a:pt x="896129" y="698585"/>
                      <a:pt x="896129" y="660200"/>
                    </a:cubicBezTo>
                    <a:lnTo>
                      <a:pt x="896129" y="517564"/>
                    </a:lnTo>
                    <a:cubicBezTo>
                      <a:pt x="896129" y="303594"/>
                      <a:pt x="726060" y="133525"/>
                      <a:pt x="512091" y="133525"/>
                    </a:cubicBezTo>
                    <a:cubicBezTo>
                      <a:pt x="298121" y="133525"/>
                      <a:pt x="128053" y="303594"/>
                      <a:pt x="128053" y="517564"/>
                    </a:cubicBezTo>
                    <a:lnTo>
                      <a:pt x="128053" y="918061"/>
                    </a:lnTo>
                    <a:cubicBezTo>
                      <a:pt x="128053" y="1132031"/>
                      <a:pt x="177421" y="1346000"/>
                      <a:pt x="276195" y="1538034"/>
                    </a:cubicBezTo>
                    <a:lnTo>
                      <a:pt x="753502" y="1538034"/>
                    </a:lnTo>
                    <a:cubicBezTo>
                      <a:pt x="813855" y="1417333"/>
                      <a:pt x="857754" y="1285640"/>
                      <a:pt x="879680" y="1153996"/>
                    </a:cubicBezTo>
                    <a:cubicBezTo>
                      <a:pt x="885152" y="1121083"/>
                      <a:pt x="918103" y="1099116"/>
                      <a:pt x="951015" y="1104627"/>
                    </a:cubicBezTo>
                    <a:cubicBezTo>
                      <a:pt x="983927" y="1110100"/>
                      <a:pt x="1011367" y="1143050"/>
                      <a:pt x="1000383" y="1175962"/>
                    </a:cubicBezTo>
                    <a:cubicBezTo>
                      <a:pt x="972944" y="1335048"/>
                      <a:pt x="918103" y="1488706"/>
                      <a:pt x="846764" y="1631333"/>
                    </a:cubicBezTo>
                    <a:cubicBezTo>
                      <a:pt x="841292" y="1647751"/>
                      <a:pt x="819363" y="1664207"/>
                      <a:pt x="797434" y="166420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53" name="Freeform: Shape 352">
                <a:extLst>
                  <a:ext uri="{FF2B5EF4-FFF2-40B4-BE49-F238E27FC236}">
                    <a16:creationId xmlns:a16="http://schemas.microsoft.com/office/drawing/2014/main" id="{C82CE702-4D0A-43E7-BFD5-DD4875E38FF5}"/>
                  </a:ext>
                </a:extLst>
              </p:cNvPr>
              <p:cNvSpPr/>
              <p:nvPr/>
            </p:nvSpPr>
            <p:spPr>
              <a:xfrm>
                <a:off x="1901931" y="5606823"/>
                <a:ext cx="3487783" cy="2547257"/>
              </a:xfrm>
              <a:custGeom>
                <a:avLst/>
                <a:gdLst>
                  <a:gd name="connsiteX0" fmla="*/ 1565474 w 3487782"/>
                  <a:gd name="connsiteY0" fmla="*/ 2547575 h 2547257"/>
                  <a:gd name="connsiteX1" fmla="*/ 73173 w 3487782"/>
                  <a:gd name="connsiteY1" fmla="*/ 2547575 h 2547257"/>
                  <a:gd name="connsiteX2" fmla="*/ 7348 w 3487782"/>
                  <a:gd name="connsiteY2" fmla="*/ 2481750 h 2547257"/>
                  <a:gd name="connsiteX3" fmla="*/ 73173 w 3487782"/>
                  <a:gd name="connsiteY3" fmla="*/ 2415925 h 2547257"/>
                  <a:gd name="connsiteX4" fmla="*/ 1565474 w 3487782"/>
                  <a:gd name="connsiteY4" fmla="*/ 2415925 h 2547257"/>
                  <a:gd name="connsiteX5" fmla="*/ 3354040 w 3487782"/>
                  <a:gd name="connsiteY5" fmla="*/ 627358 h 2547257"/>
                  <a:gd name="connsiteX6" fmla="*/ 3354040 w 3487782"/>
                  <a:gd name="connsiteY6" fmla="*/ 73173 h 2547257"/>
                  <a:gd name="connsiteX7" fmla="*/ 3419865 w 3487782"/>
                  <a:gd name="connsiteY7" fmla="*/ 7348 h 2547257"/>
                  <a:gd name="connsiteX8" fmla="*/ 3485690 w 3487782"/>
                  <a:gd name="connsiteY8" fmla="*/ 73173 h 2547257"/>
                  <a:gd name="connsiteX9" fmla="*/ 3485690 w 3487782"/>
                  <a:gd name="connsiteY9" fmla="*/ 638272 h 2547257"/>
                  <a:gd name="connsiteX10" fmla="*/ 1565450 w 3487782"/>
                  <a:gd name="connsiteY10" fmla="*/ 2547540 h 25472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87782" h="2547257">
                    <a:moveTo>
                      <a:pt x="1565474" y="2547575"/>
                    </a:moveTo>
                    <a:lnTo>
                      <a:pt x="73173" y="2547575"/>
                    </a:lnTo>
                    <a:cubicBezTo>
                      <a:pt x="40260" y="2547575"/>
                      <a:pt x="7348" y="2520135"/>
                      <a:pt x="7348" y="2481750"/>
                    </a:cubicBezTo>
                    <a:cubicBezTo>
                      <a:pt x="7348" y="2448837"/>
                      <a:pt x="34788" y="2415925"/>
                      <a:pt x="73173" y="2415925"/>
                    </a:cubicBezTo>
                    <a:lnTo>
                      <a:pt x="1565474" y="2415925"/>
                    </a:lnTo>
                    <a:cubicBezTo>
                      <a:pt x="2553026" y="2415925"/>
                      <a:pt x="3354040" y="1614891"/>
                      <a:pt x="3354040" y="627358"/>
                    </a:cubicBezTo>
                    <a:lnTo>
                      <a:pt x="3354040" y="73173"/>
                    </a:lnTo>
                    <a:cubicBezTo>
                      <a:pt x="3354040" y="40260"/>
                      <a:pt x="3381480" y="7348"/>
                      <a:pt x="3419865" y="7348"/>
                    </a:cubicBezTo>
                    <a:cubicBezTo>
                      <a:pt x="3452778" y="7348"/>
                      <a:pt x="3485690" y="34788"/>
                      <a:pt x="3485690" y="73173"/>
                    </a:cubicBezTo>
                    <a:lnTo>
                      <a:pt x="3485690" y="638272"/>
                    </a:lnTo>
                    <a:cubicBezTo>
                      <a:pt x="3474745" y="1686175"/>
                      <a:pt x="2618869" y="2547540"/>
                      <a:pt x="1565450" y="254754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54" name="Freeform: Shape 353">
                <a:extLst>
                  <a:ext uri="{FF2B5EF4-FFF2-40B4-BE49-F238E27FC236}">
                    <a16:creationId xmlns:a16="http://schemas.microsoft.com/office/drawing/2014/main" id="{F47166A2-146B-4632-AF58-2733E973019A}"/>
                  </a:ext>
                </a:extLst>
              </p:cNvPr>
              <p:cNvSpPr/>
              <p:nvPr/>
            </p:nvSpPr>
            <p:spPr>
              <a:xfrm>
                <a:off x="4838504" y="5284499"/>
                <a:ext cx="920931" cy="538843"/>
              </a:xfrm>
              <a:custGeom>
                <a:avLst/>
                <a:gdLst>
                  <a:gd name="connsiteX0" fmla="*/ 71824 w 920931"/>
                  <a:gd name="connsiteY0" fmla="*/ 538179 h 538842"/>
                  <a:gd name="connsiteX1" fmla="*/ 27928 w 920931"/>
                  <a:gd name="connsiteY1" fmla="*/ 521723 h 538842"/>
                  <a:gd name="connsiteX2" fmla="*/ 27928 w 920931"/>
                  <a:gd name="connsiteY2" fmla="*/ 433931 h 538842"/>
                  <a:gd name="connsiteX3" fmla="*/ 433931 w 920931"/>
                  <a:gd name="connsiteY3" fmla="*/ 27928 h 538842"/>
                  <a:gd name="connsiteX4" fmla="*/ 521722 w 920931"/>
                  <a:gd name="connsiteY4" fmla="*/ 27928 h 538842"/>
                  <a:gd name="connsiteX5" fmla="*/ 900294 w 920931"/>
                  <a:gd name="connsiteY5" fmla="*/ 406499 h 538842"/>
                  <a:gd name="connsiteX6" fmla="*/ 900294 w 920931"/>
                  <a:gd name="connsiteY6" fmla="*/ 494290 h 538842"/>
                  <a:gd name="connsiteX7" fmla="*/ 812503 w 920931"/>
                  <a:gd name="connsiteY7" fmla="*/ 494290 h 538842"/>
                  <a:gd name="connsiteX8" fmla="*/ 477832 w 920931"/>
                  <a:gd name="connsiteY8" fmla="*/ 159620 h 538842"/>
                  <a:gd name="connsiteX9" fmla="*/ 115720 w 920931"/>
                  <a:gd name="connsiteY9" fmla="*/ 521732 h 538842"/>
                  <a:gd name="connsiteX10" fmla="*/ 71824 w 920931"/>
                  <a:gd name="connsiteY10" fmla="*/ 538189 h 538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20931" h="538842">
                    <a:moveTo>
                      <a:pt x="71824" y="538179"/>
                    </a:moveTo>
                    <a:cubicBezTo>
                      <a:pt x="55367" y="538179"/>
                      <a:pt x="38911" y="532706"/>
                      <a:pt x="27928" y="521723"/>
                    </a:cubicBezTo>
                    <a:cubicBezTo>
                      <a:pt x="488" y="494283"/>
                      <a:pt x="488" y="455897"/>
                      <a:pt x="27928" y="433931"/>
                    </a:cubicBezTo>
                    <a:lnTo>
                      <a:pt x="433931" y="27928"/>
                    </a:lnTo>
                    <a:cubicBezTo>
                      <a:pt x="461371" y="488"/>
                      <a:pt x="499756" y="488"/>
                      <a:pt x="521722" y="27928"/>
                    </a:cubicBezTo>
                    <a:lnTo>
                      <a:pt x="900294" y="406499"/>
                    </a:lnTo>
                    <a:cubicBezTo>
                      <a:pt x="927733" y="433939"/>
                      <a:pt x="927733" y="472324"/>
                      <a:pt x="900294" y="494290"/>
                    </a:cubicBezTo>
                    <a:cubicBezTo>
                      <a:pt x="872854" y="521730"/>
                      <a:pt x="834468" y="521730"/>
                      <a:pt x="812503" y="494290"/>
                    </a:cubicBezTo>
                    <a:lnTo>
                      <a:pt x="477832" y="159620"/>
                    </a:lnTo>
                    <a:lnTo>
                      <a:pt x="115720" y="521732"/>
                    </a:lnTo>
                    <a:cubicBezTo>
                      <a:pt x="104736" y="532678"/>
                      <a:pt x="88280" y="538189"/>
                      <a:pt x="71824" y="53818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</p:grpSp>
        <p:sp>
          <p:nvSpPr>
            <p:cNvPr id="369" name="Graphic 367">
              <a:extLst>
                <a:ext uri="{FF2B5EF4-FFF2-40B4-BE49-F238E27FC236}">
                  <a16:creationId xmlns:a16="http://schemas.microsoft.com/office/drawing/2014/main" id="{D4F9197B-A4A3-4B18-9451-7BEA2384FA94}"/>
                </a:ext>
              </a:extLst>
            </p:cNvPr>
            <p:cNvSpPr/>
            <p:nvPr/>
          </p:nvSpPr>
          <p:spPr>
            <a:xfrm>
              <a:off x="1658980" y="11686106"/>
              <a:ext cx="426853" cy="318001"/>
            </a:xfrm>
            <a:custGeom>
              <a:avLst/>
              <a:gdLst>
                <a:gd name="connsiteX0" fmla="*/ 995175 w 5378631"/>
                <a:gd name="connsiteY0" fmla="*/ 2652608 h 4007031"/>
                <a:gd name="connsiteX1" fmla="*/ 942439 w 5378631"/>
                <a:gd name="connsiteY1" fmla="*/ 2674461 h 4007031"/>
                <a:gd name="connsiteX2" fmla="*/ 920625 w 5378631"/>
                <a:gd name="connsiteY2" fmla="*/ 2727197 h 4007031"/>
                <a:gd name="connsiteX3" fmla="*/ 920625 w 5378631"/>
                <a:gd name="connsiteY3" fmla="*/ 3538871 h 4007031"/>
                <a:gd name="connsiteX4" fmla="*/ 995175 w 5378631"/>
                <a:gd name="connsiteY4" fmla="*/ 3613421 h 4007031"/>
                <a:gd name="connsiteX5" fmla="*/ 1446951 w 5378631"/>
                <a:gd name="connsiteY5" fmla="*/ 3613421 h 4007031"/>
                <a:gd name="connsiteX6" fmla="*/ 1521539 w 5378631"/>
                <a:gd name="connsiteY6" fmla="*/ 3538871 h 4007031"/>
                <a:gd name="connsiteX7" fmla="*/ 1521539 w 5378631"/>
                <a:gd name="connsiteY7" fmla="*/ 2727197 h 4007031"/>
                <a:gd name="connsiteX8" fmla="*/ 1499725 w 5378631"/>
                <a:gd name="connsiteY8" fmla="*/ 2674461 h 4007031"/>
                <a:gd name="connsiteX9" fmla="*/ 1446951 w 5378631"/>
                <a:gd name="connsiteY9" fmla="*/ 2652608 h 4007031"/>
                <a:gd name="connsiteX10" fmla="*/ 1372365 w 5378631"/>
                <a:gd name="connsiteY10" fmla="*/ 3464243 h 4007031"/>
                <a:gd name="connsiteX11" fmla="*/ 1069800 w 5378631"/>
                <a:gd name="connsiteY11" fmla="*/ 3464243 h 4007031"/>
                <a:gd name="connsiteX12" fmla="*/ 1069800 w 5378631"/>
                <a:gd name="connsiteY12" fmla="*/ 2801829 h 4007031"/>
                <a:gd name="connsiteX13" fmla="*/ 1372365 w 5378631"/>
                <a:gd name="connsiteY13" fmla="*/ 2801829 h 4007031"/>
                <a:gd name="connsiteX14" fmla="*/ 1973244 w 5378631"/>
                <a:gd name="connsiteY14" fmla="*/ 2197472 h 4007031"/>
                <a:gd name="connsiteX15" fmla="*/ 1898655 w 5378631"/>
                <a:gd name="connsiteY15" fmla="*/ 2272099 h 4007031"/>
                <a:gd name="connsiteX16" fmla="*/ 1898655 w 5378631"/>
                <a:gd name="connsiteY16" fmla="*/ 3538870 h 4007031"/>
                <a:gd name="connsiteX17" fmla="*/ 1973244 w 5378631"/>
                <a:gd name="connsiteY17" fmla="*/ 3613420 h 4007031"/>
                <a:gd name="connsiteX18" fmla="*/ 2429496 w 5378631"/>
                <a:gd name="connsiteY18" fmla="*/ 3613420 h 4007031"/>
                <a:gd name="connsiteX19" fmla="*/ 2482347 w 5378631"/>
                <a:gd name="connsiteY19" fmla="*/ 3591644 h 4007031"/>
                <a:gd name="connsiteX20" fmla="*/ 2504276 w 5378631"/>
                <a:gd name="connsiteY20" fmla="*/ 3538870 h 4007031"/>
                <a:gd name="connsiteX21" fmla="*/ 2504276 w 5378631"/>
                <a:gd name="connsiteY21" fmla="*/ 2272099 h 4007031"/>
                <a:gd name="connsiteX22" fmla="*/ 2429726 w 5378631"/>
                <a:gd name="connsiteY22" fmla="*/ 2197472 h 4007031"/>
                <a:gd name="connsiteX23" fmla="*/ 2354872 w 5378631"/>
                <a:gd name="connsiteY23" fmla="*/ 3464243 h 4007031"/>
                <a:gd name="connsiteX24" fmla="*/ 2048064 w 5378631"/>
                <a:gd name="connsiteY24" fmla="*/ 3464243 h 4007031"/>
                <a:gd name="connsiteX25" fmla="*/ 2048064 w 5378631"/>
                <a:gd name="connsiteY25" fmla="*/ 2346683 h 4007031"/>
                <a:gd name="connsiteX26" fmla="*/ 2355068 w 5378631"/>
                <a:gd name="connsiteY26" fmla="*/ 2346683 h 4007031"/>
                <a:gd name="connsiteX27" fmla="*/ 2955789 w 5378631"/>
                <a:gd name="connsiteY27" fmla="*/ 1871619 h 4007031"/>
                <a:gd name="connsiteX28" fmla="*/ 2881162 w 5378631"/>
                <a:gd name="connsiteY28" fmla="*/ 1946246 h 4007031"/>
                <a:gd name="connsiteX29" fmla="*/ 2881162 w 5378631"/>
                <a:gd name="connsiteY29" fmla="*/ 3538870 h 4007031"/>
                <a:gd name="connsiteX30" fmla="*/ 2955789 w 5378631"/>
                <a:gd name="connsiteY30" fmla="*/ 3613420 h 4007031"/>
                <a:gd name="connsiteX31" fmla="*/ 3412042 w 5378631"/>
                <a:gd name="connsiteY31" fmla="*/ 3613420 h 4007031"/>
                <a:gd name="connsiteX32" fmla="*/ 3412004 w 5378631"/>
                <a:gd name="connsiteY32" fmla="*/ 3613420 h 4007031"/>
                <a:gd name="connsiteX33" fmla="*/ 3486593 w 5378631"/>
                <a:gd name="connsiteY33" fmla="*/ 3538870 h 4007031"/>
                <a:gd name="connsiteX34" fmla="*/ 3486593 w 5378631"/>
                <a:gd name="connsiteY34" fmla="*/ 1946246 h 4007031"/>
                <a:gd name="connsiteX35" fmla="*/ 3464778 w 5378631"/>
                <a:gd name="connsiteY35" fmla="*/ 1893472 h 4007031"/>
                <a:gd name="connsiteX36" fmla="*/ 3412004 w 5378631"/>
                <a:gd name="connsiteY36" fmla="*/ 1871619 h 4007031"/>
                <a:gd name="connsiteX37" fmla="*/ 3337418 w 5378631"/>
                <a:gd name="connsiteY37" fmla="*/ 3464243 h 4007031"/>
                <a:gd name="connsiteX38" fmla="*/ 3030414 w 5378631"/>
                <a:gd name="connsiteY38" fmla="*/ 3464243 h 4007031"/>
                <a:gd name="connsiteX39" fmla="*/ 3030414 w 5378631"/>
                <a:gd name="connsiteY39" fmla="*/ 2020830 h 4007031"/>
                <a:gd name="connsiteX40" fmla="*/ 3337418 w 5378631"/>
                <a:gd name="connsiteY40" fmla="*/ 2020830 h 4007031"/>
                <a:gd name="connsiteX41" fmla="*/ 3938335 w 5378631"/>
                <a:gd name="connsiteY41" fmla="*/ 3613424 h 4007031"/>
                <a:gd name="connsiteX42" fmla="*/ 4394588 w 5378631"/>
                <a:gd name="connsiteY42" fmla="*/ 3613424 h 4007031"/>
                <a:gd name="connsiteX43" fmla="*/ 4394550 w 5378631"/>
                <a:gd name="connsiteY43" fmla="*/ 3613424 h 4007031"/>
                <a:gd name="connsiteX44" fmla="*/ 4469100 w 5378631"/>
                <a:gd name="connsiteY44" fmla="*/ 3538874 h 4007031"/>
                <a:gd name="connsiteX45" fmla="*/ 4469100 w 5378631"/>
                <a:gd name="connsiteY45" fmla="*/ 1442187 h 4007031"/>
                <a:gd name="connsiteX46" fmla="*/ 4447286 w 5378631"/>
                <a:gd name="connsiteY46" fmla="*/ 1389413 h 4007031"/>
                <a:gd name="connsiteX47" fmla="*/ 4394550 w 5378631"/>
                <a:gd name="connsiteY47" fmla="*/ 1367560 h 4007031"/>
                <a:gd name="connsiteX48" fmla="*/ 3938297 w 5378631"/>
                <a:gd name="connsiteY48" fmla="*/ 1367560 h 4007031"/>
                <a:gd name="connsiteX49" fmla="*/ 3885561 w 5378631"/>
                <a:gd name="connsiteY49" fmla="*/ 1389413 h 4007031"/>
                <a:gd name="connsiteX50" fmla="*/ 3863746 w 5378631"/>
                <a:gd name="connsiteY50" fmla="*/ 1442187 h 4007031"/>
                <a:gd name="connsiteX51" fmla="*/ 3863746 w 5378631"/>
                <a:gd name="connsiteY51" fmla="*/ 3538874 h 4007031"/>
                <a:gd name="connsiteX52" fmla="*/ 3885599 w 5378631"/>
                <a:gd name="connsiteY52" fmla="*/ 3591572 h 4007031"/>
                <a:gd name="connsiteX53" fmla="*/ 3938297 w 5378631"/>
                <a:gd name="connsiteY53" fmla="*/ 3613424 h 4007031"/>
                <a:gd name="connsiteX54" fmla="*/ 4012962 w 5378631"/>
                <a:gd name="connsiteY54" fmla="*/ 1517031 h 4007031"/>
                <a:gd name="connsiteX55" fmla="*/ 4319965 w 5378631"/>
                <a:gd name="connsiteY55" fmla="*/ 1517031 h 4007031"/>
                <a:gd name="connsiteX56" fmla="*/ 4319927 w 5378631"/>
                <a:gd name="connsiteY56" fmla="*/ 3464213 h 4007031"/>
                <a:gd name="connsiteX57" fmla="*/ 4012924 w 5378631"/>
                <a:gd name="connsiteY57" fmla="*/ 3464213 h 4007031"/>
                <a:gd name="connsiteX58" fmla="*/ 868569 w 5378631"/>
                <a:gd name="connsiteY58" fmla="*/ 2066014 h 4007031"/>
                <a:gd name="connsiteX59" fmla="*/ 1156017 w 5378631"/>
                <a:gd name="connsiteY59" fmla="*/ 2079026 h 4007031"/>
                <a:gd name="connsiteX60" fmla="*/ 2424943 w 5378631"/>
                <a:gd name="connsiteY60" fmla="*/ 1802256 h 4007031"/>
                <a:gd name="connsiteX61" fmla="*/ 3531432 w 5378631"/>
                <a:gd name="connsiteY61" fmla="*/ 837081 h 4007031"/>
                <a:gd name="connsiteX62" fmla="*/ 3679232 w 5378631"/>
                <a:gd name="connsiteY62" fmla="*/ 942136 h 4007031"/>
                <a:gd name="connsiteX63" fmla="*/ 3757456 w 5378631"/>
                <a:gd name="connsiteY63" fmla="*/ 947188 h 4007031"/>
                <a:gd name="connsiteX64" fmla="*/ 3797028 w 5378631"/>
                <a:gd name="connsiteY64" fmla="*/ 879526 h 4007031"/>
                <a:gd name="connsiteX65" fmla="*/ 3777548 w 5378631"/>
                <a:gd name="connsiteY65" fmla="*/ 80256 h 4007031"/>
                <a:gd name="connsiteX66" fmla="*/ 3777586 w 5378631"/>
                <a:gd name="connsiteY66" fmla="*/ 80256 h 4007031"/>
                <a:gd name="connsiteX67" fmla="*/ 3746320 w 5378631"/>
                <a:gd name="connsiteY67" fmla="*/ 21167 h 4007031"/>
                <a:gd name="connsiteX68" fmla="*/ 3680266 w 5378631"/>
                <a:gd name="connsiteY68" fmla="*/ 10949 h 4007031"/>
                <a:gd name="connsiteX69" fmla="*/ 2918920 w 5378631"/>
                <a:gd name="connsiteY69" fmla="*/ 255231 h 4007031"/>
                <a:gd name="connsiteX70" fmla="*/ 2867983 w 5378631"/>
                <a:gd name="connsiteY70" fmla="*/ 314855 h 4007031"/>
                <a:gd name="connsiteX71" fmla="*/ 2898484 w 5378631"/>
                <a:gd name="connsiteY71" fmla="*/ 387071 h 4007031"/>
                <a:gd name="connsiteX72" fmla="*/ 3067984 w 5378631"/>
                <a:gd name="connsiteY72" fmla="*/ 507547 h 4007031"/>
                <a:gd name="connsiteX73" fmla="*/ 858337 w 5378631"/>
                <a:gd name="connsiteY73" fmla="*/ 1919021 h 4007031"/>
                <a:gd name="connsiteX74" fmla="*/ 800855 w 5378631"/>
                <a:gd name="connsiteY74" fmla="*/ 1996862 h 4007031"/>
                <a:gd name="connsiteX75" fmla="*/ 868555 w 5378631"/>
                <a:gd name="connsiteY75" fmla="*/ 2065978 h 4007031"/>
                <a:gd name="connsiteX76" fmla="*/ 2225081 w 5378631"/>
                <a:gd name="connsiteY76" fmla="*/ 1524800 h 4007031"/>
                <a:gd name="connsiteX77" fmla="*/ 3232326 w 5378631"/>
                <a:gd name="connsiteY77" fmla="*/ 526472 h 4007031"/>
                <a:gd name="connsiteX78" fmla="*/ 3211890 w 5378631"/>
                <a:gd name="connsiteY78" fmla="*/ 426815 h 4007031"/>
                <a:gd name="connsiteX79" fmla="*/ 3106374 w 5378631"/>
                <a:gd name="connsiteY79" fmla="*/ 351729 h 4007031"/>
                <a:gd name="connsiteX80" fmla="*/ 3630943 w 5378631"/>
                <a:gd name="connsiteY80" fmla="*/ 183453 h 4007031"/>
                <a:gd name="connsiteX81" fmla="*/ 3644337 w 5378631"/>
                <a:gd name="connsiteY81" fmla="*/ 734160 h 4007031"/>
                <a:gd name="connsiteX82" fmla="*/ 3552680 w 5378631"/>
                <a:gd name="connsiteY82" fmla="*/ 669025 h 4007031"/>
                <a:gd name="connsiteX83" fmla="*/ 3493783 w 5378631"/>
                <a:gd name="connsiteY83" fmla="*/ 656893 h 4007031"/>
                <a:gd name="connsiteX84" fmla="*/ 3445103 w 5378631"/>
                <a:gd name="connsiteY84" fmla="*/ 692140 h 4007031"/>
                <a:gd name="connsiteX85" fmla="*/ 1386527 w 5378631"/>
                <a:gd name="connsiteY85" fmla="*/ 1922270 h 4007031"/>
                <a:gd name="connsiteX86" fmla="*/ 2225143 w 5378631"/>
                <a:gd name="connsiteY86" fmla="*/ 1524839 h 4007031"/>
                <a:gd name="connsiteX87" fmla="*/ 5380349 w 5378631"/>
                <a:gd name="connsiteY87" fmla="*/ 3930881 h 4007031"/>
                <a:gd name="connsiteX88" fmla="*/ 5358497 w 5378631"/>
                <a:gd name="connsiteY88" fmla="*/ 3983617 h 4007031"/>
                <a:gd name="connsiteX89" fmla="*/ 5305722 w 5378631"/>
                <a:gd name="connsiteY89" fmla="*/ 4005431 h 4007031"/>
                <a:gd name="connsiteX90" fmla="*/ 84041 w 5378631"/>
                <a:gd name="connsiteY90" fmla="*/ 4005431 h 4007031"/>
                <a:gd name="connsiteX91" fmla="*/ 29927 w 5378631"/>
                <a:gd name="connsiteY91" fmla="*/ 3984345 h 4007031"/>
                <a:gd name="connsiteX92" fmla="*/ 7348 w 5378631"/>
                <a:gd name="connsiteY92" fmla="*/ 3930844 h 4007031"/>
                <a:gd name="connsiteX93" fmla="*/ 29927 w 5378631"/>
                <a:gd name="connsiteY93" fmla="*/ 3877342 h 4007031"/>
                <a:gd name="connsiteX94" fmla="*/ 84041 w 5378631"/>
                <a:gd name="connsiteY94" fmla="*/ 3856256 h 4007031"/>
                <a:gd name="connsiteX95" fmla="*/ 5305722 w 5378631"/>
                <a:gd name="connsiteY95" fmla="*/ 3856256 h 4007031"/>
                <a:gd name="connsiteX96" fmla="*/ 5358497 w 5378631"/>
                <a:gd name="connsiteY96" fmla="*/ 3878108 h 4007031"/>
                <a:gd name="connsiteX97" fmla="*/ 5380349 w 5378631"/>
                <a:gd name="connsiteY97" fmla="*/ 3930883 h 4007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5378631" h="4007031">
                  <a:moveTo>
                    <a:pt x="995175" y="2652608"/>
                  </a:moveTo>
                  <a:cubicBezTo>
                    <a:pt x="975390" y="2652608"/>
                    <a:pt x="956408" y="2660454"/>
                    <a:pt x="942439" y="2674461"/>
                  </a:cubicBezTo>
                  <a:cubicBezTo>
                    <a:pt x="928470" y="2688468"/>
                    <a:pt x="920587" y="2707450"/>
                    <a:pt x="920625" y="2727197"/>
                  </a:cubicBezTo>
                  <a:lnTo>
                    <a:pt x="920625" y="3538871"/>
                  </a:lnTo>
                  <a:cubicBezTo>
                    <a:pt x="920625" y="3580049"/>
                    <a:pt x="953996" y="3613421"/>
                    <a:pt x="995175" y="3613421"/>
                  </a:cubicBezTo>
                  <a:lnTo>
                    <a:pt x="1446951" y="3613421"/>
                  </a:lnTo>
                  <a:cubicBezTo>
                    <a:pt x="1488129" y="3613421"/>
                    <a:pt x="1521539" y="3580050"/>
                    <a:pt x="1521539" y="3538871"/>
                  </a:cubicBezTo>
                  <a:lnTo>
                    <a:pt x="1521539" y="2727197"/>
                  </a:lnTo>
                  <a:cubicBezTo>
                    <a:pt x="1521539" y="2707450"/>
                    <a:pt x="1513694" y="2688468"/>
                    <a:pt x="1499725" y="2674461"/>
                  </a:cubicBezTo>
                  <a:cubicBezTo>
                    <a:pt x="1485718" y="2660454"/>
                    <a:pt x="1466736" y="2652608"/>
                    <a:pt x="1446951" y="2652608"/>
                  </a:cubicBezTo>
                  <a:close/>
                  <a:moveTo>
                    <a:pt x="1372365" y="3464243"/>
                  </a:moveTo>
                  <a:lnTo>
                    <a:pt x="1069800" y="3464243"/>
                  </a:lnTo>
                  <a:lnTo>
                    <a:pt x="1069800" y="2801829"/>
                  </a:lnTo>
                  <a:lnTo>
                    <a:pt x="1372365" y="2801829"/>
                  </a:lnTo>
                  <a:close/>
                  <a:moveTo>
                    <a:pt x="1973244" y="2197472"/>
                  </a:moveTo>
                  <a:cubicBezTo>
                    <a:pt x="1932065" y="2197511"/>
                    <a:pt x="1898693" y="2230883"/>
                    <a:pt x="1898655" y="2272099"/>
                  </a:cubicBezTo>
                  <a:lnTo>
                    <a:pt x="1898655" y="3538870"/>
                  </a:lnTo>
                  <a:cubicBezTo>
                    <a:pt x="1898693" y="3580048"/>
                    <a:pt x="1932065" y="3613420"/>
                    <a:pt x="1973244" y="3613420"/>
                  </a:cubicBezTo>
                  <a:lnTo>
                    <a:pt x="2429496" y="3613420"/>
                  </a:lnTo>
                  <a:cubicBezTo>
                    <a:pt x="2449320" y="3613497"/>
                    <a:pt x="2468340" y="3605651"/>
                    <a:pt x="2482347" y="3591644"/>
                  </a:cubicBezTo>
                  <a:cubicBezTo>
                    <a:pt x="2496393" y="3577675"/>
                    <a:pt x="2504276" y="3558655"/>
                    <a:pt x="2504276" y="3538870"/>
                  </a:cubicBezTo>
                  <a:lnTo>
                    <a:pt x="2504276" y="2272099"/>
                  </a:lnTo>
                  <a:cubicBezTo>
                    <a:pt x="2504276" y="2230883"/>
                    <a:pt x="2470905" y="2197511"/>
                    <a:pt x="2429726" y="2197472"/>
                  </a:cubicBezTo>
                  <a:close/>
                  <a:moveTo>
                    <a:pt x="2354872" y="3464243"/>
                  </a:moveTo>
                  <a:lnTo>
                    <a:pt x="2048064" y="3464243"/>
                  </a:lnTo>
                  <a:lnTo>
                    <a:pt x="2048064" y="2346683"/>
                  </a:lnTo>
                  <a:lnTo>
                    <a:pt x="2355068" y="2346683"/>
                  </a:lnTo>
                  <a:close/>
                  <a:moveTo>
                    <a:pt x="2955789" y="1871619"/>
                  </a:moveTo>
                  <a:cubicBezTo>
                    <a:pt x="2914573" y="1871619"/>
                    <a:pt x="2881162" y="1905030"/>
                    <a:pt x="2881162" y="1946246"/>
                  </a:cubicBezTo>
                  <a:lnTo>
                    <a:pt x="2881162" y="3538870"/>
                  </a:lnTo>
                  <a:cubicBezTo>
                    <a:pt x="2881201" y="3580048"/>
                    <a:pt x="2914611" y="3613420"/>
                    <a:pt x="2955789" y="3613420"/>
                  </a:cubicBezTo>
                  <a:lnTo>
                    <a:pt x="3412042" y="3613420"/>
                  </a:lnTo>
                  <a:lnTo>
                    <a:pt x="3412004" y="3613420"/>
                  </a:lnTo>
                  <a:cubicBezTo>
                    <a:pt x="3453182" y="3613420"/>
                    <a:pt x="3486593" y="3580049"/>
                    <a:pt x="3486593" y="3538870"/>
                  </a:cubicBezTo>
                  <a:lnTo>
                    <a:pt x="3486593" y="1946246"/>
                  </a:lnTo>
                  <a:cubicBezTo>
                    <a:pt x="3486593" y="1926461"/>
                    <a:pt x="3478747" y="1907479"/>
                    <a:pt x="3464778" y="1893472"/>
                  </a:cubicBezTo>
                  <a:cubicBezTo>
                    <a:pt x="3450771" y="1879465"/>
                    <a:pt x="3431789" y="1871619"/>
                    <a:pt x="3412004" y="1871619"/>
                  </a:cubicBezTo>
                  <a:close/>
                  <a:moveTo>
                    <a:pt x="3337418" y="3464243"/>
                  </a:moveTo>
                  <a:lnTo>
                    <a:pt x="3030414" y="3464243"/>
                  </a:lnTo>
                  <a:lnTo>
                    <a:pt x="3030414" y="2020830"/>
                  </a:lnTo>
                  <a:lnTo>
                    <a:pt x="3337418" y="2020830"/>
                  </a:lnTo>
                  <a:close/>
                  <a:moveTo>
                    <a:pt x="3938335" y="3613424"/>
                  </a:moveTo>
                  <a:lnTo>
                    <a:pt x="4394588" y="3613424"/>
                  </a:lnTo>
                  <a:lnTo>
                    <a:pt x="4394550" y="3613424"/>
                  </a:lnTo>
                  <a:cubicBezTo>
                    <a:pt x="4435728" y="3613424"/>
                    <a:pt x="4469100" y="3580053"/>
                    <a:pt x="4469100" y="3538874"/>
                  </a:cubicBezTo>
                  <a:lnTo>
                    <a:pt x="4469100" y="1442187"/>
                  </a:lnTo>
                  <a:cubicBezTo>
                    <a:pt x="4469139" y="1422402"/>
                    <a:pt x="4461255" y="1403420"/>
                    <a:pt x="4447286" y="1389413"/>
                  </a:cubicBezTo>
                  <a:cubicBezTo>
                    <a:pt x="4433317" y="1375406"/>
                    <a:pt x="4414335" y="1367560"/>
                    <a:pt x="4394550" y="1367560"/>
                  </a:cubicBezTo>
                  <a:lnTo>
                    <a:pt x="3938297" y="1367560"/>
                  </a:lnTo>
                  <a:cubicBezTo>
                    <a:pt x="3918511" y="1367560"/>
                    <a:pt x="3899567" y="1375406"/>
                    <a:pt x="3885561" y="1389413"/>
                  </a:cubicBezTo>
                  <a:cubicBezTo>
                    <a:pt x="3871592" y="1403420"/>
                    <a:pt x="3863746" y="1422402"/>
                    <a:pt x="3863746" y="1442187"/>
                  </a:cubicBezTo>
                  <a:lnTo>
                    <a:pt x="3863746" y="3538874"/>
                  </a:lnTo>
                  <a:cubicBezTo>
                    <a:pt x="3863746" y="3558621"/>
                    <a:pt x="3871592" y="3577603"/>
                    <a:pt x="3885599" y="3591572"/>
                  </a:cubicBezTo>
                  <a:cubicBezTo>
                    <a:pt x="3899567" y="3605578"/>
                    <a:pt x="3918549" y="3613424"/>
                    <a:pt x="3938297" y="3613424"/>
                  </a:cubicBezTo>
                  <a:close/>
                  <a:moveTo>
                    <a:pt x="4012962" y="1517031"/>
                  </a:moveTo>
                  <a:lnTo>
                    <a:pt x="4319965" y="1517031"/>
                  </a:lnTo>
                  <a:lnTo>
                    <a:pt x="4319927" y="3464213"/>
                  </a:lnTo>
                  <a:lnTo>
                    <a:pt x="4012924" y="3464213"/>
                  </a:lnTo>
                  <a:close/>
                  <a:moveTo>
                    <a:pt x="868569" y="2066014"/>
                  </a:moveTo>
                  <a:cubicBezTo>
                    <a:pt x="964818" y="2074663"/>
                    <a:pt x="1060642" y="2079026"/>
                    <a:pt x="1156017" y="2079026"/>
                  </a:cubicBezTo>
                  <a:cubicBezTo>
                    <a:pt x="1594175" y="2080748"/>
                    <a:pt x="2027355" y="1986259"/>
                    <a:pt x="2424943" y="1802256"/>
                  </a:cubicBezTo>
                  <a:cubicBezTo>
                    <a:pt x="2878786" y="1593460"/>
                    <a:pt x="3262942" y="1258358"/>
                    <a:pt x="3531432" y="837081"/>
                  </a:cubicBezTo>
                  <a:lnTo>
                    <a:pt x="3679232" y="942136"/>
                  </a:lnTo>
                  <a:cubicBezTo>
                    <a:pt x="3702233" y="958477"/>
                    <a:pt x="3732504" y="960429"/>
                    <a:pt x="3757456" y="947188"/>
                  </a:cubicBezTo>
                  <a:cubicBezTo>
                    <a:pt x="3782408" y="933946"/>
                    <a:pt x="3797716" y="907732"/>
                    <a:pt x="3797028" y="879526"/>
                  </a:cubicBezTo>
                  <a:lnTo>
                    <a:pt x="3777548" y="80256"/>
                  </a:lnTo>
                  <a:lnTo>
                    <a:pt x="3777586" y="80256"/>
                  </a:lnTo>
                  <a:cubicBezTo>
                    <a:pt x="3777051" y="56720"/>
                    <a:pt x="3765493" y="34830"/>
                    <a:pt x="3746320" y="21167"/>
                  </a:cubicBezTo>
                  <a:cubicBezTo>
                    <a:pt x="3727147" y="7505"/>
                    <a:pt x="3702654" y="3717"/>
                    <a:pt x="3680266" y="10949"/>
                  </a:cubicBezTo>
                  <a:lnTo>
                    <a:pt x="2918920" y="255231"/>
                  </a:lnTo>
                  <a:cubicBezTo>
                    <a:pt x="2892054" y="263880"/>
                    <a:pt x="2872307" y="286919"/>
                    <a:pt x="2867983" y="314855"/>
                  </a:cubicBezTo>
                  <a:cubicBezTo>
                    <a:pt x="2863658" y="342755"/>
                    <a:pt x="2875483" y="370691"/>
                    <a:pt x="2898484" y="387071"/>
                  </a:cubicBezTo>
                  <a:lnTo>
                    <a:pt x="3067984" y="507547"/>
                  </a:lnTo>
                  <a:cubicBezTo>
                    <a:pt x="2506069" y="1376926"/>
                    <a:pt x="1560694" y="1755017"/>
                    <a:pt x="858337" y="1919021"/>
                  </a:cubicBezTo>
                  <a:cubicBezTo>
                    <a:pt x="822669" y="1927326"/>
                    <a:pt x="798291" y="1960314"/>
                    <a:pt x="800855" y="1996862"/>
                  </a:cubicBezTo>
                  <a:cubicBezTo>
                    <a:pt x="803381" y="2033410"/>
                    <a:pt x="832083" y="2062687"/>
                    <a:pt x="868555" y="2065978"/>
                  </a:cubicBezTo>
                  <a:close/>
                  <a:moveTo>
                    <a:pt x="2225081" y="1524800"/>
                  </a:moveTo>
                  <a:cubicBezTo>
                    <a:pt x="2634112" y="1275169"/>
                    <a:pt x="2979079" y="933259"/>
                    <a:pt x="3232326" y="526472"/>
                  </a:cubicBezTo>
                  <a:cubicBezTo>
                    <a:pt x="3252723" y="493023"/>
                    <a:pt x="3243807" y="449510"/>
                    <a:pt x="3211890" y="426815"/>
                  </a:cubicBezTo>
                  <a:lnTo>
                    <a:pt x="3106374" y="351729"/>
                  </a:lnTo>
                  <a:lnTo>
                    <a:pt x="3630943" y="183453"/>
                  </a:lnTo>
                  <a:lnTo>
                    <a:pt x="3644337" y="734160"/>
                  </a:lnTo>
                  <a:lnTo>
                    <a:pt x="3552680" y="669025"/>
                  </a:lnTo>
                  <a:cubicBezTo>
                    <a:pt x="3535612" y="656893"/>
                    <a:pt x="3514257" y="652492"/>
                    <a:pt x="3493783" y="656893"/>
                  </a:cubicBezTo>
                  <a:cubicBezTo>
                    <a:pt x="3473347" y="661294"/>
                    <a:pt x="3455666" y="674076"/>
                    <a:pt x="3445103" y="692140"/>
                  </a:cubicBezTo>
                  <a:cubicBezTo>
                    <a:pt x="3023522" y="1410624"/>
                    <a:pt x="2261216" y="1857021"/>
                    <a:pt x="1386527" y="1922270"/>
                  </a:cubicBezTo>
                  <a:cubicBezTo>
                    <a:pt x="1680177" y="1821849"/>
                    <a:pt x="1961502" y="1688520"/>
                    <a:pt x="2225143" y="1524839"/>
                  </a:cubicBezTo>
                  <a:close/>
                  <a:moveTo>
                    <a:pt x="5380349" y="3930881"/>
                  </a:moveTo>
                  <a:cubicBezTo>
                    <a:pt x="5380349" y="3950666"/>
                    <a:pt x="5372465" y="3969610"/>
                    <a:pt x="5358497" y="3983617"/>
                  </a:cubicBezTo>
                  <a:cubicBezTo>
                    <a:pt x="5344490" y="3997586"/>
                    <a:pt x="5325508" y="4005431"/>
                    <a:pt x="5305722" y="4005431"/>
                  </a:cubicBezTo>
                  <a:lnTo>
                    <a:pt x="84041" y="4005431"/>
                  </a:lnTo>
                  <a:cubicBezTo>
                    <a:pt x="63872" y="4005967"/>
                    <a:pt x="44393" y="3998389"/>
                    <a:pt x="29927" y="3984345"/>
                  </a:cubicBezTo>
                  <a:cubicBezTo>
                    <a:pt x="15499" y="3970300"/>
                    <a:pt x="7348" y="3950974"/>
                    <a:pt x="7348" y="3930844"/>
                  </a:cubicBezTo>
                  <a:cubicBezTo>
                    <a:pt x="7348" y="3910675"/>
                    <a:pt x="15499" y="3891388"/>
                    <a:pt x="29927" y="3877342"/>
                  </a:cubicBezTo>
                  <a:cubicBezTo>
                    <a:pt x="44394" y="3863297"/>
                    <a:pt x="63872" y="3855682"/>
                    <a:pt x="84041" y="3856256"/>
                  </a:cubicBezTo>
                  <a:lnTo>
                    <a:pt x="5305722" y="3856256"/>
                  </a:lnTo>
                  <a:cubicBezTo>
                    <a:pt x="5325508" y="3856256"/>
                    <a:pt x="5344528" y="3864101"/>
                    <a:pt x="5358497" y="3878108"/>
                  </a:cubicBezTo>
                  <a:cubicBezTo>
                    <a:pt x="5372504" y="3892077"/>
                    <a:pt x="5380349" y="3911059"/>
                    <a:pt x="5380349" y="393088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grpSp>
          <p:nvGrpSpPr>
            <p:cNvPr id="390" name="Group 389">
              <a:extLst>
                <a:ext uri="{FF2B5EF4-FFF2-40B4-BE49-F238E27FC236}">
                  <a16:creationId xmlns:a16="http://schemas.microsoft.com/office/drawing/2014/main" id="{9F466843-1443-4C25-9BF8-DE8E7BAA9894}"/>
                </a:ext>
              </a:extLst>
            </p:cNvPr>
            <p:cNvGrpSpPr/>
            <p:nvPr/>
          </p:nvGrpSpPr>
          <p:grpSpPr>
            <a:xfrm>
              <a:off x="1709324" y="6226298"/>
              <a:ext cx="326163" cy="326163"/>
              <a:chOff x="849910" y="3035050"/>
              <a:chExt cx="5153297" cy="5153304"/>
            </a:xfrm>
          </p:grpSpPr>
          <p:sp>
            <p:nvSpPr>
              <p:cNvPr id="373" name="Freeform: Shape 372">
                <a:extLst>
                  <a:ext uri="{FF2B5EF4-FFF2-40B4-BE49-F238E27FC236}">
                    <a16:creationId xmlns:a16="http://schemas.microsoft.com/office/drawing/2014/main" id="{6731CA41-49E7-48D2-8F8A-FBB003D14104}"/>
                  </a:ext>
                </a:extLst>
              </p:cNvPr>
              <p:cNvSpPr/>
              <p:nvPr/>
            </p:nvSpPr>
            <p:spPr>
              <a:xfrm>
                <a:off x="1192802" y="7492757"/>
                <a:ext cx="4300946" cy="695597"/>
              </a:xfrm>
              <a:custGeom>
                <a:avLst/>
                <a:gdLst>
                  <a:gd name="connsiteX0" fmla="*/ 4293598 w 4300945"/>
                  <a:gd name="connsiteY0" fmla="*/ 693187 h 695597"/>
                  <a:gd name="connsiteX1" fmla="*/ 4293598 w 4300945"/>
                  <a:gd name="connsiteY1" fmla="*/ 607462 h 695597"/>
                  <a:gd name="connsiteX2" fmla="*/ 4081892 w 4300945"/>
                  <a:gd name="connsiteY2" fmla="*/ 149710 h 695597"/>
                  <a:gd name="connsiteX3" fmla="*/ 3595669 w 4300945"/>
                  <a:gd name="connsiteY3" fmla="*/ 15538 h 695597"/>
                  <a:gd name="connsiteX4" fmla="*/ 3179173 w 4300945"/>
                  <a:gd name="connsiteY4" fmla="*/ 299959 h 695597"/>
                  <a:gd name="connsiteX5" fmla="*/ 2664823 w 4300945"/>
                  <a:gd name="connsiteY5" fmla="*/ 7348 h 695597"/>
                  <a:gd name="connsiteX6" fmla="*/ 2150473 w 4300945"/>
                  <a:gd name="connsiteY6" fmla="*/ 299959 h 695597"/>
                  <a:gd name="connsiteX7" fmla="*/ 1636123 w 4300945"/>
                  <a:gd name="connsiteY7" fmla="*/ 7348 h 695597"/>
                  <a:gd name="connsiteX8" fmla="*/ 1121773 w 4300945"/>
                  <a:gd name="connsiteY8" fmla="*/ 299959 h 695597"/>
                  <a:gd name="connsiteX9" fmla="*/ 705277 w 4300945"/>
                  <a:gd name="connsiteY9" fmla="*/ 15538 h 695597"/>
                  <a:gd name="connsiteX10" fmla="*/ 219054 w 4300945"/>
                  <a:gd name="connsiteY10" fmla="*/ 149710 h 695597"/>
                  <a:gd name="connsiteX11" fmla="*/ 7348 w 4300945"/>
                  <a:gd name="connsiteY11" fmla="*/ 607462 h 695597"/>
                  <a:gd name="connsiteX12" fmla="*/ 7348 w 4300945"/>
                  <a:gd name="connsiteY12" fmla="*/ 693187 h 695597"/>
                  <a:gd name="connsiteX13" fmla="*/ 178798 w 4300945"/>
                  <a:gd name="connsiteY13" fmla="*/ 693187 h 695597"/>
                  <a:gd name="connsiteX14" fmla="*/ 178798 w 4300945"/>
                  <a:gd name="connsiteY14" fmla="*/ 607462 h 695597"/>
                  <a:gd name="connsiteX15" fmla="*/ 393111 w 4300945"/>
                  <a:gd name="connsiteY15" fmla="*/ 236278 h 695597"/>
                  <a:gd name="connsiteX16" fmla="*/ 821736 w 4300945"/>
                  <a:gd name="connsiteY16" fmla="*/ 236278 h 695597"/>
                  <a:gd name="connsiteX17" fmla="*/ 1036048 w 4300945"/>
                  <a:gd name="connsiteY17" fmla="*/ 607462 h 695597"/>
                  <a:gd name="connsiteX18" fmla="*/ 1036048 w 4300945"/>
                  <a:gd name="connsiteY18" fmla="*/ 693187 h 695597"/>
                  <a:gd name="connsiteX19" fmla="*/ 1207498 w 4300945"/>
                  <a:gd name="connsiteY19" fmla="*/ 693187 h 695597"/>
                  <a:gd name="connsiteX20" fmla="*/ 1207498 w 4300945"/>
                  <a:gd name="connsiteY20" fmla="*/ 607462 h 695597"/>
                  <a:gd name="connsiteX21" fmla="*/ 1421811 w 4300945"/>
                  <a:gd name="connsiteY21" fmla="*/ 236278 h 695597"/>
                  <a:gd name="connsiteX22" fmla="*/ 1850436 w 4300945"/>
                  <a:gd name="connsiteY22" fmla="*/ 236278 h 695597"/>
                  <a:gd name="connsiteX23" fmla="*/ 2064748 w 4300945"/>
                  <a:gd name="connsiteY23" fmla="*/ 607462 h 695597"/>
                  <a:gd name="connsiteX24" fmla="*/ 2064748 w 4300945"/>
                  <a:gd name="connsiteY24" fmla="*/ 693187 h 695597"/>
                  <a:gd name="connsiteX25" fmla="*/ 2236198 w 4300945"/>
                  <a:gd name="connsiteY25" fmla="*/ 693187 h 695597"/>
                  <a:gd name="connsiteX26" fmla="*/ 2236198 w 4300945"/>
                  <a:gd name="connsiteY26" fmla="*/ 607462 h 695597"/>
                  <a:gd name="connsiteX27" fmla="*/ 2450511 w 4300945"/>
                  <a:gd name="connsiteY27" fmla="*/ 236278 h 695597"/>
                  <a:gd name="connsiteX28" fmla="*/ 2879136 w 4300945"/>
                  <a:gd name="connsiteY28" fmla="*/ 236278 h 695597"/>
                  <a:gd name="connsiteX29" fmla="*/ 3093448 w 4300945"/>
                  <a:gd name="connsiteY29" fmla="*/ 607462 h 695597"/>
                  <a:gd name="connsiteX30" fmla="*/ 3093448 w 4300945"/>
                  <a:gd name="connsiteY30" fmla="*/ 693187 h 695597"/>
                  <a:gd name="connsiteX31" fmla="*/ 3264898 w 4300945"/>
                  <a:gd name="connsiteY31" fmla="*/ 693187 h 695597"/>
                  <a:gd name="connsiteX32" fmla="*/ 3264898 w 4300945"/>
                  <a:gd name="connsiteY32" fmla="*/ 607462 h 695597"/>
                  <a:gd name="connsiteX33" fmla="*/ 3479211 w 4300945"/>
                  <a:gd name="connsiteY33" fmla="*/ 236278 h 695597"/>
                  <a:gd name="connsiteX34" fmla="*/ 3907836 w 4300945"/>
                  <a:gd name="connsiteY34" fmla="*/ 236278 h 695597"/>
                  <a:gd name="connsiteX35" fmla="*/ 4122148 w 4300945"/>
                  <a:gd name="connsiteY35" fmla="*/ 607462 h 695597"/>
                  <a:gd name="connsiteX36" fmla="*/ 4122148 w 4300945"/>
                  <a:gd name="connsiteY36" fmla="*/ 693187 h 695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4300945" h="695597">
                    <a:moveTo>
                      <a:pt x="4293598" y="693187"/>
                    </a:moveTo>
                    <a:lnTo>
                      <a:pt x="4293598" y="607462"/>
                    </a:lnTo>
                    <a:cubicBezTo>
                      <a:pt x="4293751" y="431153"/>
                      <a:pt x="4216331" y="263719"/>
                      <a:pt x="4081892" y="149710"/>
                    </a:cubicBezTo>
                    <a:cubicBezTo>
                      <a:pt x="3947406" y="35661"/>
                      <a:pt x="3769608" y="-13393"/>
                      <a:pt x="3595669" y="15538"/>
                    </a:cubicBezTo>
                    <a:cubicBezTo>
                      <a:pt x="3421770" y="44508"/>
                      <a:pt x="3269415" y="148525"/>
                      <a:pt x="3179173" y="299959"/>
                    </a:cubicBezTo>
                    <a:cubicBezTo>
                      <a:pt x="3071326" y="118516"/>
                      <a:pt x="2875883" y="7348"/>
                      <a:pt x="2664823" y="7348"/>
                    </a:cubicBezTo>
                    <a:cubicBezTo>
                      <a:pt x="2453763" y="7348"/>
                      <a:pt x="2258320" y="118526"/>
                      <a:pt x="2150473" y="299959"/>
                    </a:cubicBezTo>
                    <a:cubicBezTo>
                      <a:pt x="2042626" y="118516"/>
                      <a:pt x="1847183" y="7348"/>
                      <a:pt x="1636123" y="7348"/>
                    </a:cubicBezTo>
                    <a:cubicBezTo>
                      <a:pt x="1425063" y="7348"/>
                      <a:pt x="1229620" y="118526"/>
                      <a:pt x="1121773" y="299959"/>
                    </a:cubicBezTo>
                    <a:cubicBezTo>
                      <a:pt x="1031533" y="148525"/>
                      <a:pt x="879176" y="44508"/>
                      <a:pt x="705277" y="15538"/>
                    </a:cubicBezTo>
                    <a:cubicBezTo>
                      <a:pt x="531338" y="-13394"/>
                      <a:pt x="353540" y="35668"/>
                      <a:pt x="219054" y="149710"/>
                    </a:cubicBezTo>
                    <a:cubicBezTo>
                      <a:pt x="84608" y="263719"/>
                      <a:pt x="7191" y="431153"/>
                      <a:pt x="7348" y="607462"/>
                    </a:cubicBezTo>
                    <a:lnTo>
                      <a:pt x="7348" y="693187"/>
                    </a:lnTo>
                    <a:lnTo>
                      <a:pt x="178798" y="693187"/>
                    </a:lnTo>
                    <a:lnTo>
                      <a:pt x="178798" y="607462"/>
                    </a:lnTo>
                    <a:cubicBezTo>
                      <a:pt x="178798" y="454342"/>
                      <a:pt x="260504" y="312823"/>
                      <a:pt x="393111" y="236278"/>
                    </a:cubicBezTo>
                    <a:cubicBezTo>
                      <a:pt x="525715" y="159699"/>
                      <a:pt x="689131" y="159699"/>
                      <a:pt x="821736" y="236278"/>
                    </a:cubicBezTo>
                    <a:cubicBezTo>
                      <a:pt x="954340" y="312818"/>
                      <a:pt x="1036048" y="454342"/>
                      <a:pt x="1036048" y="607462"/>
                    </a:cubicBezTo>
                    <a:lnTo>
                      <a:pt x="1036048" y="693187"/>
                    </a:lnTo>
                    <a:lnTo>
                      <a:pt x="1207498" y="693187"/>
                    </a:lnTo>
                    <a:lnTo>
                      <a:pt x="1207498" y="607462"/>
                    </a:lnTo>
                    <a:cubicBezTo>
                      <a:pt x="1207498" y="454342"/>
                      <a:pt x="1289204" y="312823"/>
                      <a:pt x="1421811" y="236278"/>
                    </a:cubicBezTo>
                    <a:cubicBezTo>
                      <a:pt x="1554415" y="159699"/>
                      <a:pt x="1717831" y="159699"/>
                      <a:pt x="1850436" y="236278"/>
                    </a:cubicBezTo>
                    <a:cubicBezTo>
                      <a:pt x="1983040" y="312818"/>
                      <a:pt x="2064748" y="454342"/>
                      <a:pt x="2064748" y="607462"/>
                    </a:cubicBezTo>
                    <a:lnTo>
                      <a:pt x="2064748" y="693187"/>
                    </a:lnTo>
                    <a:lnTo>
                      <a:pt x="2236198" y="693187"/>
                    </a:lnTo>
                    <a:lnTo>
                      <a:pt x="2236198" y="607462"/>
                    </a:lnTo>
                    <a:cubicBezTo>
                      <a:pt x="2236198" y="454342"/>
                      <a:pt x="2317905" y="312823"/>
                      <a:pt x="2450511" y="236278"/>
                    </a:cubicBezTo>
                    <a:cubicBezTo>
                      <a:pt x="2583115" y="159699"/>
                      <a:pt x="2746531" y="159699"/>
                      <a:pt x="2879136" y="236278"/>
                    </a:cubicBezTo>
                    <a:cubicBezTo>
                      <a:pt x="3011740" y="312818"/>
                      <a:pt x="3093448" y="454342"/>
                      <a:pt x="3093448" y="607462"/>
                    </a:cubicBezTo>
                    <a:lnTo>
                      <a:pt x="3093448" y="693187"/>
                    </a:lnTo>
                    <a:lnTo>
                      <a:pt x="3264898" y="693187"/>
                    </a:lnTo>
                    <a:lnTo>
                      <a:pt x="3264898" y="607462"/>
                    </a:lnTo>
                    <a:cubicBezTo>
                      <a:pt x="3264898" y="454342"/>
                      <a:pt x="3346605" y="312823"/>
                      <a:pt x="3479211" y="236278"/>
                    </a:cubicBezTo>
                    <a:cubicBezTo>
                      <a:pt x="3611815" y="159699"/>
                      <a:pt x="3775231" y="159699"/>
                      <a:pt x="3907836" y="236278"/>
                    </a:cubicBezTo>
                    <a:cubicBezTo>
                      <a:pt x="4040440" y="312818"/>
                      <a:pt x="4122148" y="454342"/>
                      <a:pt x="4122148" y="607462"/>
                    </a:cubicBezTo>
                    <a:lnTo>
                      <a:pt x="4122148" y="693187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74" name="Freeform: Shape 373">
                <a:extLst>
                  <a:ext uri="{FF2B5EF4-FFF2-40B4-BE49-F238E27FC236}">
                    <a16:creationId xmlns:a16="http://schemas.microsoft.com/office/drawing/2014/main" id="{AC8114B3-1536-4DBF-B908-BEF7FEF277CF}"/>
                  </a:ext>
                </a:extLst>
              </p:cNvPr>
              <p:cNvSpPr/>
              <p:nvPr/>
            </p:nvSpPr>
            <p:spPr>
              <a:xfrm>
                <a:off x="1364252" y="6549821"/>
                <a:ext cx="871946" cy="871946"/>
              </a:xfrm>
              <a:custGeom>
                <a:avLst/>
                <a:gdLst>
                  <a:gd name="connsiteX0" fmla="*/ 7348 w 871945"/>
                  <a:gd name="connsiteY0" fmla="*/ 435973 h 871945"/>
                  <a:gd name="connsiteX1" fmla="*/ 132869 w 871945"/>
                  <a:gd name="connsiteY1" fmla="*/ 739077 h 871945"/>
                  <a:gd name="connsiteX2" fmla="*/ 435973 w 871945"/>
                  <a:gd name="connsiteY2" fmla="*/ 864598 h 871945"/>
                  <a:gd name="connsiteX3" fmla="*/ 739077 w 871945"/>
                  <a:gd name="connsiteY3" fmla="*/ 739077 h 871945"/>
                  <a:gd name="connsiteX4" fmla="*/ 864598 w 871945"/>
                  <a:gd name="connsiteY4" fmla="*/ 435973 h 871945"/>
                  <a:gd name="connsiteX5" fmla="*/ 739077 w 871945"/>
                  <a:gd name="connsiteY5" fmla="*/ 132869 h 871945"/>
                  <a:gd name="connsiteX6" fmla="*/ 435973 w 871945"/>
                  <a:gd name="connsiteY6" fmla="*/ 7348 h 871945"/>
                  <a:gd name="connsiteX7" fmla="*/ 133026 w 871945"/>
                  <a:gd name="connsiteY7" fmla="*/ 133026 h 871945"/>
                  <a:gd name="connsiteX8" fmla="*/ 7348 w 871945"/>
                  <a:gd name="connsiteY8" fmla="*/ 435973 h 871945"/>
                  <a:gd name="connsiteX9" fmla="*/ 693148 w 871945"/>
                  <a:gd name="connsiteY9" fmla="*/ 435973 h 871945"/>
                  <a:gd name="connsiteX10" fmla="*/ 617832 w 871945"/>
                  <a:gd name="connsiteY10" fmla="*/ 617828 h 871945"/>
                  <a:gd name="connsiteX11" fmla="*/ 435978 w 871945"/>
                  <a:gd name="connsiteY11" fmla="*/ 693143 h 871945"/>
                  <a:gd name="connsiteX12" fmla="*/ 254123 w 871945"/>
                  <a:gd name="connsiteY12" fmla="*/ 617828 h 871945"/>
                  <a:gd name="connsiteX13" fmla="*/ 178808 w 871945"/>
                  <a:gd name="connsiteY13" fmla="*/ 435973 h 871945"/>
                  <a:gd name="connsiteX14" fmla="*/ 254123 w 871945"/>
                  <a:gd name="connsiteY14" fmla="*/ 254118 h 871945"/>
                  <a:gd name="connsiteX15" fmla="*/ 435978 w 871945"/>
                  <a:gd name="connsiteY15" fmla="*/ 178803 h 871945"/>
                  <a:gd name="connsiteX16" fmla="*/ 617832 w 871945"/>
                  <a:gd name="connsiteY16" fmla="*/ 254118 h 871945"/>
                  <a:gd name="connsiteX17" fmla="*/ 693148 w 871945"/>
                  <a:gd name="connsiteY17" fmla="*/ 435973 h 871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871945" h="871945">
                    <a:moveTo>
                      <a:pt x="7348" y="435973"/>
                    </a:moveTo>
                    <a:cubicBezTo>
                      <a:pt x="7348" y="549639"/>
                      <a:pt x="52507" y="658662"/>
                      <a:pt x="132869" y="739077"/>
                    </a:cubicBezTo>
                    <a:cubicBezTo>
                      <a:pt x="213274" y="819444"/>
                      <a:pt x="322306" y="864598"/>
                      <a:pt x="435973" y="864598"/>
                    </a:cubicBezTo>
                    <a:cubicBezTo>
                      <a:pt x="549639" y="864598"/>
                      <a:pt x="658662" y="819439"/>
                      <a:pt x="739077" y="739077"/>
                    </a:cubicBezTo>
                    <a:cubicBezTo>
                      <a:pt x="819444" y="658672"/>
                      <a:pt x="864598" y="549639"/>
                      <a:pt x="864598" y="435973"/>
                    </a:cubicBezTo>
                    <a:cubicBezTo>
                      <a:pt x="864598" y="322307"/>
                      <a:pt x="819439" y="213284"/>
                      <a:pt x="739077" y="132869"/>
                    </a:cubicBezTo>
                    <a:cubicBezTo>
                      <a:pt x="658672" y="52502"/>
                      <a:pt x="549639" y="7348"/>
                      <a:pt x="435973" y="7348"/>
                    </a:cubicBezTo>
                    <a:cubicBezTo>
                      <a:pt x="322346" y="7501"/>
                      <a:pt x="213392" y="52698"/>
                      <a:pt x="133026" y="133026"/>
                    </a:cubicBezTo>
                    <a:cubicBezTo>
                      <a:pt x="52697" y="213393"/>
                      <a:pt x="7505" y="322346"/>
                      <a:pt x="7348" y="435973"/>
                    </a:cubicBezTo>
                    <a:close/>
                    <a:moveTo>
                      <a:pt x="693148" y="435973"/>
                    </a:moveTo>
                    <a:cubicBezTo>
                      <a:pt x="693148" y="504170"/>
                      <a:pt x="666053" y="569616"/>
                      <a:pt x="617832" y="617828"/>
                    </a:cubicBezTo>
                    <a:cubicBezTo>
                      <a:pt x="569612" y="666039"/>
                      <a:pt x="504166" y="693143"/>
                      <a:pt x="435978" y="693143"/>
                    </a:cubicBezTo>
                    <a:cubicBezTo>
                      <a:pt x="367790" y="693143"/>
                      <a:pt x="302335" y="666048"/>
                      <a:pt x="254123" y="617828"/>
                    </a:cubicBezTo>
                    <a:cubicBezTo>
                      <a:pt x="205911" y="569607"/>
                      <a:pt x="178808" y="504161"/>
                      <a:pt x="178808" y="435973"/>
                    </a:cubicBezTo>
                    <a:cubicBezTo>
                      <a:pt x="178808" y="367785"/>
                      <a:pt x="205903" y="302330"/>
                      <a:pt x="254123" y="254118"/>
                    </a:cubicBezTo>
                    <a:cubicBezTo>
                      <a:pt x="302344" y="205907"/>
                      <a:pt x="367790" y="178803"/>
                      <a:pt x="435978" y="178803"/>
                    </a:cubicBezTo>
                    <a:cubicBezTo>
                      <a:pt x="504166" y="178803"/>
                      <a:pt x="569621" y="205898"/>
                      <a:pt x="617832" y="254118"/>
                    </a:cubicBezTo>
                    <a:cubicBezTo>
                      <a:pt x="666044" y="302339"/>
                      <a:pt x="693148" y="367785"/>
                      <a:pt x="693148" y="435973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75" name="Freeform: Shape 374">
                <a:extLst>
                  <a:ext uri="{FF2B5EF4-FFF2-40B4-BE49-F238E27FC236}">
                    <a16:creationId xmlns:a16="http://schemas.microsoft.com/office/drawing/2014/main" id="{FB78228D-37C8-40CA-AC19-6FE29158E4F5}"/>
                  </a:ext>
                </a:extLst>
              </p:cNvPr>
              <p:cNvSpPr/>
              <p:nvPr/>
            </p:nvSpPr>
            <p:spPr>
              <a:xfrm>
                <a:off x="1449977" y="4063796"/>
                <a:ext cx="871946" cy="871946"/>
              </a:xfrm>
              <a:custGeom>
                <a:avLst/>
                <a:gdLst>
                  <a:gd name="connsiteX0" fmla="*/ 435973 w 871945"/>
                  <a:gd name="connsiteY0" fmla="*/ 7348 h 871945"/>
                  <a:gd name="connsiteX1" fmla="*/ 132869 w 871945"/>
                  <a:gd name="connsiteY1" fmla="*/ 132869 h 871945"/>
                  <a:gd name="connsiteX2" fmla="*/ 7348 w 871945"/>
                  <a:gd name="connsiteY2" fmla="*/ 435973 h 871945"/>
                  <a:gd name="connsiteX3" fmla="*/ 132869 w 871945"/>
                  <a:gd name="connsiteY3" fmla="*/ 739077 h 871945"/>
                  <a:gd name="connsiteX4" fmla="*/ 435973 w 871945"/>
                  <a:gd name="connsiteY4" fmla="*/ 864598 h 871945"/>
                  <a:gd name="connsiteX5" fmla="*/ 739077 w 871945"/>
                  <a:gd name="connsiteY5" fmla="*/ 739077 h 871945"/>
                  <a:gd name="connsiteX6" fmla="*/ 864598 w 871945"/>
                  <a:gd name="connsiteY6" fmla="*/ 435973 h 871945"/>
                  <a:gd name="connsiteX7" fmla="*/ 738920 w 871945"/>
                  <a:gd name="connsiteY7" fmla="*/ 133026 h 871945"/>
                  <a:gd name="connsiteX8" fmla="*/ 435973 w 871945"/>
                  <a:gd name="connsiteY8" fmla="*/ 7348 h 871945"/>
                  <a:gd name="connsiteX9" fmla="*/ 435973 w 871945"/>
                  <a:gd name="connsiteY9" fmla="*/ 693148 h 871945"/>
                  <a:gd name="connsiteX10" fmla="*/ 254118 w 871945"/>
                  <a:gd name="connsiteY10" fmla="*/ 617832 h 871945"/>
                  <a:gd name="connsiteX11" fmla="*/ 178803 w 871945"/>
                  <a:gd name="connsiteY11" fmla="*/ 435978 h 871945"/>
                  <a:gd name="connsiteX12" fmla="*/ 254118 w 871945"/>
                  <a:gd name="connsiteY12" fmla="*/ 254123 h 871945"/>
                  <a:gd name="connsiteX13" fmla="*/ 435973 w 871945"/>
                  <a:gd name="connsiteY13" fmla="*/ 178808 h 871945"/>
                  <a:gd name="connsiteX14" fmla="*/ 617827 w 871945"/>
                  <a:gd name="connsiteY14" fmla="*/ 254123 h 871945"/>
                  <a:gd name="connsiteX15" fmla="*/ 693143 w 871945"/>
                  <a:gd name="connsiteY15" fmla="*/ 435978 h 871945"/>
                  <a:gd name="connsiteX16" fmla="*/ 617827 w 871945"/>
                  <a:gd name="connsiteY16" fmla="*/ 617832 h 871945"/>
                  <a:gd name="connsiteX17" fmla="*/ 435973 w 871945"/>
                  <a:gd name="connsiteY17" fmla="*/ 693148 h 871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871945" h="871945">
                    <a:moveTo>
                      <a:pt x="435973" y="7348"/>
                    </a:moveTo>
                    <a:cubicBezTo>
                      <a:pt x="322306" y="7348"/>
                      <a:pt x="213284" y="52507"/>
                      <a:pt x="132869" y="132869"/>
                    </a:cubicBezTo>
                    <a:cubicBezTo>
                      <a:pt x="52502" y="213274"/>
                      <a:pt x="7348" y="322306"/>
                      <a:pt x="7348" y="435973"/>
                    </a:cubicBezTo>
                    <a:cubicBezTo>
                      <a:pt x="7348" y="549639"/>
                      <a:pt x="52507" y="658662"/>
                      <a:pt x="132869" y="739077"/>
                    </a:cubicBezTo>
                    <a:cubicBezTo>
                      <a:pt x="213274" y="819444"/>
                      <a:pt x="322306" y="864598"/>
                      <a:pt x="435973" y="864598"/>
                    </a:cubicBezTo>
                    <a:cubicBezTo>
                      <a:pt x="549639" y="864598"/>
                      <a:pt x="658662" y="819439"/>
                      <a:pt x="739077" y="739077"/>
                    </a:cubicBezTo>
                    <a:cubicBezTo>
                      <a:pt x="819444" y="658672"/>
                      <a:pt x="864598" y="549639"/>
                      <a:pt x="864598" y="435973"/>
                    </a:cubicBezTo>
                    <a:cubicBezTo>
                      <a:pt x="864445" y="322346"/>
                      <a:pt x="819248" y="213392"/>
                      <a:pt x="738920" y="133026"/>
                    </a:cubicBezTo>
                    <a:cubicBezTo>
                      <a:pt x="658553" y="52697"/>
                      <a:pt x="549600" y="7505"/>
                      <a:pt x="435973" y="7348"/>
                    </a:cubicBezTo>
                    <a:close/>
                    <a:moveTo>
                      <a:pt x="435973" y="693148"/>
                    </a:moveTo>
                    <a:cubicBezTo>
                      <a:pt x="367776" y="693148"/>
                      <a:pt x="302330" y="666053"/>
                      <a:pt x="254118" y="617832"/>
                    </a:cubicBezTo>
                    <a:cubicBezTo>
                      <a:pt x="205907" y="569612"/>
                      <a:pt x="178803" y="504166"/>
                      <a:pt x="178803" y="435978"/>
                    </a:cubicBezTo>
                    <a:cubicBezTo>
                      <a:pt x="178803" y="367790"/>
                      <a:pt x="205898" y="302335"/>
                      <a:pt x="254118" y="254123"/>
                    </a:cubicBezTo>
                    <a:cubicBezTo>
                      <a:pt x="302339" y="205911"/>
                      <a:pt x="367785" y="178808"/>
                      <a:pt x="435973" y="178808"/>
                    </a:cubicBezTo>
                    <a:cubicBezTo>
                      <a:pt x="504161" y="178808"/>
                      <a:pt x="569616" y="205903"/>
                      <a:pt x="617827" y="254123"/>
                    </a:cubicBezTo>
                    <a:cubicBezTo>
                      <a:pt x="666039" y="302344"/>
                      <a:pt x="693143" y="367790"/>
                      <a:pt x="693143" y="435978"/>
                    </a:cubicBezTo>
                    <a:cubicBezTo>
                      <a:pt x="693143" y="504166"/>
                      <a:pt x="666048" y="569621"/>
                      <a:pt x="617827" y="617832"/>
                    </a:cubicBezTo>
                    <a:cubicBezTo>
                      <a:pt x="569607" y="666044"/>
                      <a:pt x="504161" y="693148"/>
                      <a:pt x="435973" y="693148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76" name="Freeform: Shape 375">
                <a:extLst>
                  <a:ext uri="{FF2B5EF4-FFF2-40B4-BE49-F238E27FC236}">
                    <a16:creationId xmlns:a16="http://schemas.microsoft.com/office/drawing/2014/main" id="{03ECB8FA-1B44-4647-B6BC-137668199D06}"/>
                  </a:ext>
                </a:extLst>
              </p:cNvPr>
              <p:cNvSpPr/>
              <p:nvPr/>
            </p:nvSpPr>
            <p:spPr>
              <a:xfrm>
                <a:off x="2392952" y="6549821"/>
                <a:ext cx="871946" cy="871946"/>
              </a:xfrm>
              <a:custGeom>
                <a:avLst/>
                <a:gdLst>
                  <a:gd name="connsiteX0" fmla="*/ 435973 w 871945"/>
                  <a:gd name="connsiteY0" fmla="*/ 864598 h 871945"/>
                  <a:gd name="connsiteX1" fmla="*/ 739077 w 871945"/>
                  <a:gd name="connsiteY1" fmla="*/ 739077 h 871945"/>
                  <a:gd name="connsiteX2" fmla="*/ 864598 w 871945"/>
                  <a:gd name="connsiteY2" fmla="*/ 435973 h 871945"/>
                  <a:gd name="connsiteX3" fmla="*/ 739077 w 871945"/>
                  <a:gd name="connsiteY3" fmla="*/ 132869 h 871945"/>
                  <a:gd name="connsiteX4" fmla="*/ 435973 w 871945"/>
                  <a:gd name="connsiteY4" fmla="*/ 7348 h 871945"/>
                  <a:gd name="connsiteX5" fmla="*/ 132869 w 871945"/>
                  <a:gd name="connsiteY5" fmla="*/ 132869 h 871945"/>
                  <a:gd name="connsiteX6" fmla="*/ 7348 w 871945"/>
                  <a:gd name="connsiteY6" fmla="*/ 435973 h 871945"/>
                  <a:gd name="connsiteX7" fmla="*/ 133026 w 871945"/>
                  <a:gd name="connsiteY7" fmla="*/ 738920 h 871945"/>
                  <a:gd name="connsiteX8" fmla="*/ 435973 w 871945"/>
                  <a:gd name="connsiteY8" fmla="*/ 864598 h 871945"/>
                  <a:gd name="connsiteX9" fmla="*/ 435973 w 871945"/>
                  <a:gd name="connsiteY9" fmla="*/ 178798 h 871945"/>
                  <a:gd name="connsiteX10" fmla="*/ 617828 w 871945"/>
                  <a:gd name="connsiteY10" fmla="*/ 254113 h 871945"/>
                  <a:gd name="connsiteX11" fmla="*/ 693143 w 871945"/>
                  <a:gd name="connsiteY11" fmla="*/ 435968 h 871945"/>
                  <a:gd name="connsiteX12" fmla="*/ 617828 w 871945"/>
                  <a:gd name="connsiteY12" fmla="*/ 617822 h 871945"/>
                  <a:gd name="connsiteX13" fmla="*/ 435973 w 871945"/>
                  <a:gd name="connsiteY13" fmla="*/ 693138 h 871945"/>
                  <a:gd name="connsiteX14" fmla="*/ 254118 w 871945"/>
                  <a:gd name="connsiteY14" fmla="*/ 617822 h 871945"/>
                  <a:gd name="connsiteX15" fmla="*/ 178803 w 871945"/>
                  <a:gd name="connsiteY15" fmla="*/ 435968 h 871945"/>
                  <a:gd name="connsiteX16" fmla="*/ 254118 w 871945"/>
                  <a:gd name="connsiteY16" fmla="*/ 254113 h 871945"/>
                  <a:gd name="connsiteX17" fmla="*/ 435973 w 871945"/>
                  <a:gd name="connsiteY17" fmla="*/ 178798 h 871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871945" h="871945">
                    <a:moveTo>
                      <a:pt x="435973" y="864598"/>
                    </a:moveTo>
                    <a:cubicBezTo>
                      <a:pt x="549639" y="864598"/>
                      <a:pt x="658662" y="819439"/>
                      <a:pt x="739077" y="739077"/>
                    </a:cubicBezTo>
                    <a:cubicBezTo>
                      <a:pt x="819444" y="658672"/>
                      <a:pt x="864598" y="549639"/>
                      <a:pt x="864598" y="435973"/>
                    </a:cubicBezTo>
                    <a:cubicBezTo>
                      <a:pt x="864598" y="322307"/>
                      <a:pt x="819439" y="213284"/>
                      <a:pt x="739077" y="132869"/>
                    </a:cubicBezTo>
                    <a:cubicBezTo>
                      <a:pt x="658672" y="52502"/>
                      <a:pt x="549639" y="7348"/>
                      <a:pt x="435973" y="7348"/>
                    </a:cubicBezTo>
                    <a:cubicBezTo>
                      <a:pt x="322307" y="7348"/>
                      <a:pt x="213284" y="52507"/>
                      <a:pt x="132869" y="132869"/>
                    </a:cubicBezTo>
                    <a:cubicBezTo>
                      <a:pt x="52502" y="213274"/>
                      <a:pt x="7348" y="322307"/>
                      <a:pt x="7348" y="435973"/>
                    </a:cubicBezTo>
                    <a:cubicBezTo>
                      <a:pt x="7501" y="549600"/>
                      <a:pt x="52698" y="658554"/>
                      <a:pt x="133026" y="738920"/>
                    </a:cubicBezTo>
                    <a:cubicBezTo>
                      <a:pt x="213393" y="819249"/>
                      <a:pt x="322346" y="864441"/>
                      <a:pt x="435973" y="864598"/>
                    </a:cubicBezTo>
                    <a:close/>
                    <a:moveTo>
                      <a:pt x="435973" y="178798"/>
                    </a:moveTo>
                    <a:cubicBezTo>
                      <a:pt x="504170" y="178798"/>
                      <a:pt x="569616" y="205893"/>
                      <a:pt x="617828" y="254113"/>
                    </a:cubicBezTo>
                    <a:cubicBezTo>
                      <a:pt x="666039" y="302334"/>
                      <a:pt x="693143" y="367780"/>
                      <a:pt x="693143" y="435968"/>
                    </a:cubicBezTo>
                    <a:cubicBezTo>
                      <a:pt x="693143" y="504156"/>
                      <a:pt x="666048" y="569611"/>
                      <a:pt x="617828" y="617822"/>
                    </a:cubicBezTo>
                    <a:cubicBezTo>
                      <a:pt x="569607" y="666034"/>
                      <a:pt x="504161" y="693138"/>
                      <a:pt x="435973" y="693138"/>
                    </a:cubicBezTo>
                    <a:cubicBezTo>
                      <a:pt x="367785" y="693138"/>
                      <a:pt x="302330" y="666043"/>
                      <a:pt x="254118" y="617822"/>
                    </a:cubicBezTo>
                    <a:cubicBezTo>
                      <a:pt x="205907" y="569602"/>
                      <a:pt x="178803" y="504156"/>
                      <a:pt x="178803" y="435968"/>
                    </a:cubicBezTo>
                    <a:cubicBezTo>
                      <a:pt x="178803" y="367780"/>
                      <a:pt x="205898" y="302325"/>
                      <a:pt x="254118" y="254113"/>
                    </a:cubicBezTo>
                    <a:cubicBezTo>
                      <a:pt x="302339" y="205902"/>
                      <a:pt x="367785" y="178798"/>
                      <a:pt x="435973" y="178798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77" name="Freeform: Shape 376">
                <a:extLst>
                  <a:ext uri="{FF2B5EF4-FFF2-40B4-BE49-F238E27FC236}">
                    <a16:creationId xmlns:a16="http://schemas.microsoft.com/office/drawing/2014/main" id="{36AD4AB5-AD81-47FE-94C6-4CF68BADAF3E}"/>
                  </a:ext>
                </a:extLst>
              </p:cNvPr>
              <p:cNvSpPr/>
              <p:nvPr/>
            </p:nvSpPr>
            <p:spPr>
              <a:xfrm>
                <a:off x="3421652" y="6549821"/>
                <a:ext cx="871946" cy="871946"/>
              </a:xfrm>
              <a:custGeom>
                <a:avLst/>
                <a:gdLst>
                  <a:gd name="connsiteX0" fmla="*/ 435973 w 871945"/>
                  <a:gd name="connsiteY0" fmla="*/ 864598 h 871945"/>
                  <a:gd name="connsiteX1" fmla="*/ 739077 w 871945"/>
                  <a:gd name="connsiteY1" fmla="*/ 739077 h 871945"/>
                  <a:gd name="connsiteX2" fmla="*/ 864598 w 871945"/>
                  <a:gd name="connsiteY2" fmla="*/ 435973 h 871945"/>
                  <a:gd name="connsiteX3" fmla="*/ 739077 w 871945"/>
                  <a:gd name="connsiteY3" fmla="*/ 132869 h 871945"/>
                  <a:gd name="connsiteX4" fmla="*/ 435973 w 871945"/>
                  <a:gd name="connsiteY4" fmla="*/ 7348 h 871945"/>
                  <a:gd name="connsiteX5" fmla="*/ 132869 w 871945"/>
                  <a:gd name="connsiteY5" fmla="*/ 132869 h 871945"/>
                  <a:gd name="connsiteX6" fmla="*/ 7348 w 871945"/>
                  <a:gd name="connsiteY6" fmla="*/ 435973 h 871945"/>
                  <a:gd name="connsiteX7" fmla="*/ 133026 w 871945"/>
                  <a:gd name="connsiteY7" fmla="*/ 738920 h 871945"/>
                  <a:gd name="connsiteX8" fmla="*/ 435973 w 871945"/>
                  <a:gd name="connsiteY8" fmla="*/ 864598 h 871945"/>
                  <a:gd name="connsiteX9" fmla="*/ 435973 w 871945"/>
                  <a:gd name="connsiteY9" fmla="*/ 178798 h 871945"/>
                  <a:gd name="connsiteX10" fmla="*/ 617828 w 871945"/>
                  <a:gd name="connsiteY10" fmla="*/ 254113 h 871945"/>
                  <a:gd name="connsiteX11" fmla="*/ 693143 w 871945"/>
                  <a:gd name="connsiteY11" fmla="*/ 435968 h 871945"/>
                  <a:gd name="connsiteX12" fmla="*/ 617828 w 871945"/>
                  <a:gd name="connsiteY12" fmla="*/ 617822 h 871945"/>
                  <a:gd name="connsiteX13" fmla="*/ 435973 w 871945"/>
                  <a:gd name="connsiteY13" fmla="*/ 693138 h 871945"/>
                  <a:gd name="connsiteX14" fmla="*/ 254118 w 871945"/>
                  <a:gd name="connsiteY14" fmla="*/ 617822 h 871945"/>
                  <a:gd name="connsiteX15" fmla="*/ 178803 w 871945"/>
                  <a:gd name="connsiteY15" fmla="*/ 435968 h 871945"/>
                  <a:gd name="connsiteX16" fmla="*/ 254118 w 871945"/>
                  <a:gd name="connsiteY16" fmla="*/ 254113 h 871945"/>
                  <a:gd name="connsiteX17" fmla="*/ 435973 w 871945"/>
                  <a:gd name="connsiteY17" fmla="*/ 178798 h 871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871945" h="871945">
                    <a:moveTo>
                      <a:pt x="435973" y="864598"/>
                    </a:moveTo>
                    <a:cubicBezTo>
                      <a:pt x="549639" y="864598"/>
                      <a:pt x="658662" y="819439"/>
                      <a:pt x="739077" y="739077"/>
                    </a:cubicBezTo>
                    <a:cubicBezTo>
                      <a:pt x="819444" y="658672"/>
                      <a:pt x="864598" y="549639"/>
                      <a:pt x="864598" y="435973"/>
                    </a:cubicBezTo>
                    <a:cubicBezTo>
                      <a:pt x="864598" y="322307"/>
                      <a:pt x="819439" y="213284"/>
                      <a:pt x="739077" y="132869"/>
                    </a:cubicBezTo>
                    <a:cubicBezTo>
                      <a:pt x="658672" y="52502"/>
                      <a:pt x="549639" y="7348"/>
                      <a:pt x="435973" y="7348"/>
                    </a:cubicBezTo>
                    <a:cubicBezTo>
                      <a:pt x="322307" y="7348"/>
                      <a:pt x="213284" y="52507"/>
                      <a:pt x="132869" y="132869"/>
                    </a:cubicBezTo>
                    <a:cubicBezTo>
                      <a:pt x="52502" y="213274"/>
                      <a:pt x="7348" y="322307"/>
                      <a:pt x="7348" y="435973"/>
                    </a:cubicBezTo>
                    <a:cubicBezTo>
                      <a:pt x="7501" y="549600"/>
                      <a:pt x="52698" y="658554"/>
                      <a:pt x="133026" y="738920"/>
                    </a:cubicBezTo>
                    <a:cubicBezTo>
                      <a:pt x="213393" y="819249"/>
                      <a:pt x="322346" y="864441"/>
                      <a:pt x="435973" y="864598"/>
                    </a:cubicBezTo>
                    <a:close/>
                    <a:moveTo>
                      <a:pt x="435973" y="178798"/>
                    </a:moveTo>
                    <a:cubicBezTo>
                      <a:pt x="504170" y="178798"/>
                      <a:pt x="569616" y="205893"/>
                      <a:pt x="617828" y="254113"/>
                    </a:cubicBezTo>
                    <a:cubicBezTo>
                      <a:pt x="666039" y="302334"/>
                      <a:pt x="693143" y="367780"/>
                      <a:pt x="693143" y="435968"/>
                    </a:cubicBezTo>
                    <a:cubicBezTo>
                      <a:pt x="693143" y="504156"/>
                      <a:pt x="666048" y="569611"/>
                      <a:pt x="617828" y="617822"/>
                    </a:cubicBezTo>
                    <a:cubicBezTo>
                      <a:pt x="569607" y="666034"/>
                      <a:pt x="504161" y="693138"/>
                      <a:pt x="435973" y="693138"/>
                    </a:cubicBezTo>
                    <a:cubicBezTo>
                      <a:pt x="367785" y="693138"/>
                      <a:pt x="302330" y="666043"/>
                      <a:pt x="254118" y="617822"/>
                    </a:cubicBezTo>
                    <a:cubicBezTo>
                      <a:pt x="205907" y="569602"/>
                      <a:pt x="178803" y="504156"/>
                      <a:pt x="178803" y="435968"/>
                    </a:cubicBezTo>
                    <a:cubicBezTo>
                      <a:pt x="178803" y="367780"/>
                      <a:pt x="205898" y="302325"/>
                      <a:pt x="254118" y="254113"/>
                    </a:cubicBezTo>
                    <a:cubicBezTo>
                      <a:pt x="302339" y="205902"/>
                      <a:pt x="367785" y="178798"/>
                      <a:pt x="435973" y="178798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78" name="Freeform: Shape 377">
                <a:extLst>
                  <a:ext uri="{FF2B5EF4-FFF2-40B4-BE49-F238E27FC236}">
                    <a16:creationId xmlns:a16="http://schemas.microsoft.com/office/drawing/2014/main" id="{0AD5B410-C039-49FE-89FC-B85A91FF41A1}"/>
                  </a:ext>
                </a:extLst>
              </p:cNvPr>
              <p:cNvSpPr/>
              <p:nvPr/>
            </p:nvSpPr>
            <p:spPr>
              <a:xfrm>
                <a:off x="4450352" y="6549821"/>
                <a:ext cx="871946" cy="871946"/>
              </a:xfrm>
              <a:custGeom>
                <a:avLst/>
                <a:gdLst>
                  <a:gd name="connsiteX0" fmla="*/ 435973 w 871945"/>
                  <a:gd name="connsiteY0" fmla="*/ 864598 h 871945"/>
                  <a:gd name="connsiteX1" fmla="*/ 739077 w 871945"/>
                  <a:gd name="connsiteY1" fmla="*/ 739077 h 871945"/>
                  <a:gd name="connsiteX2" fmla="*/ 864598 w 871945"/>
                  <a:gd name="connsiteY2" fmla="*/ 435973 h 871945"/>
                  <a:gd name="connsiteX3" fmla="*/ 739077 w 871945"/>
                  <a:gd name="connsiteY3" fmla="*/ 132869 h 871945"/>
                  <a:gd name="connsiteX4" fmla="*/ 435973 w 871945"/>
                  <a:gd name="connsiteY4" fmla="*/ 7348 h 871945"/>
                  <a:gd name="connsiteX5" fmla="*/ 132869 w 871945"/>
                  <a:gd name="connsiteY5" fmla="*/ 132869 h 871945"/>
                  <a:gd name="connsiteX6" fmla="*/ 7348 w 871945"/>
                  <a:gd name="connsiteY6" fmla="*/ 435973 h 871945"/>
                  <a:gd name="connsiteX7" fmla="*/ 133026 w 871945"/>
                  <a:gd name="connsiteY7" fmla="*/ 738920 h 871945"/>
                  <a:gd name="connsiteX8" fmla="*/ 435973 w 871945"/>
                  <a:gd name="connsiteY8" fmla="*/ 864598 h 871945"/>
                  <a:gd name="connsiteX9" fmla="*/ 435973 w 871945"/>
                  <a:gd name="connsiteY9" fmla="*/ 178798 h 871945"/>
                  <a:gd name="connsiteX10" fmla="*/ 617828 w 871945"/>
                  <a:gd name="connsiteY10" fmla="*/ 254113 h 871945"/>
                  <a:gd name="connsiteX11" fmla="*/ 693143 w 871945"/>
                  <a:gd name="connsiteY11" fmla="*/ 435968 h 871945"/>
                  <a:gd name="connsiteX12" fmla="*/ 617828 w 871945"/>
                  <a:gd name="connsiteY12" fmla="*/ 617822 h 871945"/>
                  <a:gd name="connsiteX13" fmla="*/ 435973 w 871945"/>
                  <a:gd name="connsiteY13" fmla="*/ 693138 h 871945"/>
                  <a:gd name="connsiteX14" fmla="*/ 254118 w 871945"/>
                  <a:gd name="connsiteY14" fmla="*/ 617822 h 871945"/>
                  <a:gd name="connsiteX15" fmla="*/ 178803 w 871945"/>
                  <a:gd name="connsiteY15" fmla="*/ 435968 h 871945"/>
                  <a:gd name="connsiteX16" fmla="*/ 254118 w 871945"/>
                  <a:gd name="connsiteY16" fmla="*/ 254113 h 871945"/>
                  <a:gd name="connsiteX17" fmla="*/ 435973 w 871945"/>
                  <a:gd name="connsiteY17" fmla="*/ 178798 h 871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871945" h="871945">
                    <a:moveTo>
                      <a:pt x="435973" y="864598"/>
                    </a:moveTo>
                    <a:cubicBezTo>
                      <a:pt x="549639" y="864598"/>
                      <a:pt x="658662" y="819439"/>
                      <a:pt x="739077" y="739077"/>
                    </a:cubicBezTo>
                    <a:cubicBezTo>
                      <a:pt x="819444" y="658672"/>
                      <a:pt x="864598" y="549639"/>
                      <a:pt x="864598" y="435973"/>
                    </a:cubicBezTo>
                    <a:cubicBezTo>
                      <a:pt x="864598" y="322307"/>
                      <a:pt x="819439" y="213284"/>
                      <a:pt x="739077" y="132869"/>
                    </a:cubicBezTo>
                    <a:cubicBezTo>
                      <a:pt x="658672" y="52502"/>
                      <a:pt x="549639" y="7348"/>
                      <a:pt x="435973" y="7348"/>
                    </a:cubicBezTo>
                    <a:cubicBezTo>
                      <a:pt x="322307" y="7348"/>
                      <a:pt x="213284" y="52507"/>
                      <a:pt x="132869" y="132869"/>
                    </a:cubicBezTo>
                    <a:cubicBezTo>
                      <a:pt x="52502" y="213274"/>
                      <a:pt x="7348" y="322307"/>
                      <a:pt x="7348" y="435973"/>
                    </a:cubicBezTo>
                    <a:cubicBezTo>
                      <a:pt x="7501" y="549600"/>
                      <a:pt x="52698" y="658554"/>
                      <a:pt x="133026" y="738920"/>
                    </a:cubicBezTo>
                    <a:cubicBezTo>
                      <a:pt x="213393" y="819249"/>
                      <a:pt x="322346" y="864441"/>
                      <a:pt x="435973" y="864598"/>
                    </a:cubicBezTo>
                    <a:close/>
                    <a:moveTo>
                      <a:pt x="435973" y="178798"/>
                    </a:moveTo>
                    <a:cubicBezTo>
                      <a:pt x="504170" y="178798"/>
                      <a:pt x="569616" y="205893"/>
                      <a:pt x="617828" y="254113"/>
                    </a:cubicBezTo>
                    <a:cubicBezTo>
                      <a:pt x="666039" y="302334"/>
                      <a:pt x="693143" y="367780"/>
                      <a:pt x="693143" y="435968"/>
                    </a:cubicBezTo>
                    <a:cubicBezTo>
                      <a:pt x="693143" y="504156"/>
                      <a:pt x="666048" y="569611"/>
                      <a:pt x="617828" y="617822"/>
                    </a:cubicBezTo>
                    <a:cubicBezTo>
                      <a:pt x="569607" y="666034"/>
                      <a:pt x="504161" y="693138"/>
                      <a:pt x="435973" y="693138"/>
                    </a:cubicBezTo>
                    <a:cubicBezTo>
                      <a:pt x="367785" y="693138"/>
                      <a:pt x="302330" y="666043"/>
                      <a:pt x="254118" y="617822"/>
                    </a:cubicBezTo>
                    <a:cubicBezTo>
                      <a:pt x="205907" y="569602"/>
                      <a:pt x="178803" y="504156"/>
                      <a:pt x="178803" y="435968"/>
                    </a:cubicBezTo>
                    <a:cubicBezTo>
                      <a:pt x="178803" y="367780"/>
                      <a:pt x="205898" y="302325"/>
                      <a:pt x="254118" y="254113"/>
                    </a:cubicBezTo>
                    <a:cubicBezTo>
                      <a:pt x="302339" y="205902"/>
                      <a:pt x="367785" y="178798"/>
                      <a:pt x="435973" y="178798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79" name="Freeform: Shape 378">
                <a:extLst>
                  <a:ext uri="{FF2B5EF4-FFF2-40B4-BE49-F238E27FC236}">
                    <a16:creationId xmlns:a16="http://schemas.microsoft.com/office/drawing/2014/main" id="{6CFAAD54-C74B-4724-9FA9-13F7972095A8}"/>
                  </a:ext>
                </a:extLst>
              </p:cNvPr>
              <p:cNvSpPr/>
              <p:nvPr/>
            </p:nvSpPr>
            <p:spPr>
              <a:xfrm>
                <a:off x="849910" y="3035050"/>
                <a:ext cx="5153297" cy="3526971"/>
              </a:xfrm>
              <a:custGeom>
                <a:avLst/>
                <a:gdLst>
                  <a:gd name="connsiteX0" fmla="*/ 93065 w 5153297"/>
                  <a:gd name="connsiteY0" fmla="*/ 3350669 h 3526971"/>
                  <a:gd name="connsiteX1" fmla="*/ 435965 w 5153297"/>
                  <a:gd name="connsiteY1" fmla="*/ 3350669 h 3526971"/>
                  <a:gd name="connsiteX2" fmla="*/ 435965 w 5153297"/>
                  <a:gd name="connsiteY2" fmla="*/ 3522119 h 3526971"/>
                  <a:gd name="connsiteX3" fmla="*/ 607415 w 5153297"/>
                  <a:gd name="connsiteY3" fmla="*/ 3522119 h 3526971"/>
                  <a:gd name="connsiteX4" fmla="*/ 607415 w 5153297"/>
                  <a:gd name="connsiteY4" fmla="*/ 2372326 h 3526971"/>
                  <a:gd name="connsiteX5" fmla="*/ 672512 w 5153297"/>
                  <a:gd name="connsiteY5" fmla="*/ 2215494 h 3526971"/>
                  <a:gd name="connsiteX6" fmla="*/ 829345 w 5153297"/>
                  <a:gd name="connsiteY6" fmla="*/ 2150473 h 3526971"/>
                  <a:gd name="connsiteX7" fmla="*/ 950320 w 5153297"/>
                  <a:gd name="connsiteY7" fmla="*/ 2150473 h 3526971"/>
                  <a:gd name="connsiteX8" fmla="*/ 950320 w 5153297"/>
                  <a:gd name="connsiteY8" fmla="*/ 2236198 h 3526971"/>
                  <a:gd name="connsiteX9" fmla="*/ 1121770 w 5153297"/>
                  <a:gd name="connsiteY9" fmla="*/ 2236198 h 3526971"/>
                  <a:gd name="connsiteX10" fmla="*/ 1121770 w 5153297"/>
                  <a:gd name="connsiteY10" fmla="*/ 2150473 h 3526971"/>
                  <a:gd name="connsiteX11" fmla="*/ 1550395 w 5153297"/>
                  <a:gd name="connsiteY11" fmla="*/ 2150473 h 3526971"/>
                  <a:gd name="connsiteX12" fmla="*/ 1611015 w 5153297"/>
                  <a:gd name="connsiteY12" fmla="*/ 2125368 h 3526971"/>
                  <a:gd name="connsiteX13" fmla="*/ 2168227 w 5153297"/>
                  <a:gd name="connsiteY13" fmla="*/ 1568155 h 3526971"/>
                  <a:gd name="connsiteX14" fmla="*/ 2304162 w 5153297"/>
                  <a:gd name="connsiteY14" fmla="*/ 1568155 h 3526971"/>
                  <a:gd name="connsiteX15" fmla="*/ 2304162 w 5153297"/>
                  <a:gd name="connsiteY15" fmla="*/ 1704091 h 3526971"/>
                  <a:gd name="connsiteX16" fmla="*/ 1670983 w 5153297"/>
                  <a:gd name="connsiteY16" fmla="*/ 2337153 h 3526971"/>
                  <a:gd name="connsiteX17" fmla="*/ 1527053 w 5153297"/>
                  <a:gd name="connsiteY17" fmla="*/ 2409177 h 3526971"/>
                  <a:gd name="connsiteX18" fmla="*/ 1527091 w 5153297"/>
                  <a:gd name="connsiteY18" fmla="*/ 2409177 h 3526971"/>
                  <a:gd name="connsiteX19" fmla="*/ 1458511 w 5153297"/>
                  <a:gd name="connsiteY19" fmla="*/ 2507609 h 3526971"/>
                  <a:gd name="connsiteX20" fmla="*/ 1464673 w 5153297"/>
                  <a:gd name="connsiteY20" fmla="*/ 2579098 h 3526971"/>
                  <a:gd name="connsiteX21" fmla="*/ 1464673 w 5153297"/>
                  <a:gd name="connsiteY21" fmla="*/ 3522073 h 3526971"/>
                  <a:gd name="connsiteX22" fmla="*/ 1636123 w 5153297"/>
                  <a:gd name="connsiteY22" fmla="*/ 3522073 h 3526971"/>
                  <a:gd name="connsiteX23" fmla="*/ 1636123 w 5153297"/>
                  <a:gd name="connsiteY23" fmla="*/ 3350623 h 3526971"/>
                  <a:gd name="connsiteX24" fmla="*/ 5065123 w 5153297"/>
                  <a:gd name="connsiteY24" fmla="*/ 3350623 h 3526971"/>
                  <a:gd name="connsiteX25" fmla="*/ 5125743 w 5153297"/>
                  <a:gd name="connsiteY25" fmla="*/ 3325518 h 3526971"/>
                  <a:gd name="connsiteX26" fmla="*/ 5150848 w 5153297"/>
                  <a:gd name="connsiteY26" fmla="*/ 3264898 h 3526971"/>
                  <a:gd name="connsiteX27" fmla="*/ 5150848 w 5153297"/>
                  <a:gd name="connsiteY27" fmla="*/ 93073 h 3526971"/>
                  <a:gd name="connsiteX28" fmla="*/ 5125743 w 5153297"/>
                  <a:gd name="connsiteY28" fmla="*/ 32453 h 3526971"/>
                  <a:gd name="connsiteX29" fmla="*/ 5065123 w 5153297"/>
                  <a:gd name="connsiteY29" fmla="*/ 7348 h 3526971"/>
                  <a:gd name="connsiteX30" fmla="*/ 93073 w 5153297"/>
                  <a:gd name="connsiteY30" fmla="*/ 7348 h 3526971"/>
                  <a:gd name="connsiteX31" fmla="*/ 7348 w 5153297"/>
                  <a:gd name="connsiteY31" fmla="*/ 93073 h 3526971"/>
                  <a:gd name="connsiteX32" fmla="*/ 7348 w 5153297"/>
                  <a:gd name="connsiteY32" fmla="*/ 3264898 h 3526971"/>
                  <a:gd name="connsiteX33" fmla="*/ 32453 w 5153297"/>
                  <a:gd name="connsiteY33" fmla="*/ 3325518 h 3526971"/>
                  <a:gd name="connsiteX34" fmla="*/ 93073 w 5153297"/>
                  <a:gd name="connsiteY34" fmla="*/ 3350623 h 3526971"/>
                  <a:gd name="connsiteX35" fmla="*/ 178790 w 5153297"/>
                  <a:gd name="connsiteY35" fmla="*/ 178844 h 3526971"/>
                  <a:gd name="connsiteX36" fmla="*/ 4979390 w 5153297"/>
                  <a:gd name="connsiteY36" fmla="*/ 178844 h 3526971"/>
                  <a:gd name="connsiteX37" fmla="*/ 4979390 w 5153297"/>
                  <a:gd name="connsiteY37" fmla="*/ 3179219 h 3526971"/>
                  <a:gd name="connsiteX38" fmla="*/ 1636115 w 5153297"/>
                  <a:gd name="connsiteY38" fmla="*/ 3179219 h 3526971"/>
                  <a:gd name="connsiteX39" fmla="*/ 1636115 w 5153297"/>
                  <a:gd name="connsiteY39" fmla="*/ 2579144 h 3526971"/>
                  <a:gd name="connsiteX40" fmla="*/ 1635273 w 5153297"/>
                  <a:gd name="connsiteY40" fmla="*/ 2546844 h 3526971"/>
                  <a:gd name="connsiteX41" fmla="*/ 1760187 w 5153297"/>
                  <a:gd name="connsiteY41" fmla="*/ 2484425 h 3526971"/>
                  <a:gd name="connsiteX42" fmla="*/ 1760148 w 5153297"/>
                  <a:gd name="connsiteY42" fmla="*/ 2484425 h 3526971"/>
                  <a:gd name="connsiteX43" fmla="*/ 1782459 w 5153297"/>
                  <a:gd name="connsiteY43" fmla="*/ 2468314 h 3526971"/>
                  <a:gd name="connsiteX44" fmla="*/ 2425397 w 5153297"/>
                  <a:gd name="connsiteY44" fmla="*/ 1825376 h 3526971"/>
                  <a:gd name="connsiteX45" fmla="*/ 2503621 w 5153297"/>
                  <a:gd name="connsiteY45" fmla="*/ 1636174 h 3526971"/>
                  <a:gd name="connsiteX46" fmla="*/ 2425397 w 5153297"/>
                  <a:gd name="connsiteY46" fmla="*/ 1446972 h 3526971"/>
                  <a:gd name="connsiteX47" fmla="*/ 2236194 w 5153297"/>
                  <a:gd name="connsiteY47" fmla="*/ 1371120 h 3526971"/>
                  <a:gd name="connsiteX48" fmla="*/ 2046992 w 5153297"/>
                  <a:gd name="connsiteY48" fmla="*/ 1446972 h 3526971"/>
                  <a:gd name="connsiteX49" fmla="*/ 1514919 w 5153297"/>
                  <a:gd name="connsiteY49" fmla="*/ 1979074 h 3526971"/>
                  <a:gd name="connsiteX50" fmla="*/ 829119 w 5153297"/>
                  <a:gd name="connsiteY50" fmla="*/ 1979074 h 3526971"/>
                  <a:gd name="connsiteX51" fmla="*/ 551242 w 5153297"/>
                  <a:gd name="connsiteY51" fmla="*/ 2094494 h 3526971"/>
                  <a:gd name="connsiteX52" fmla="*/ 435969 w 5153297"/>
                  <a:gd name="connsiteY52" fmla="*/ 2372370 h 3526971"/>
                  <a:gd name="connsiteX53" fmla="*/ 435969 w 5153297"/>
                  <a:gd name="connsiteY53" fmla="*/ 3179214 h 3526971"/>
                  <a:gd name="connsiteX54" fmla="*/ 178794 w 5153297"/>
                  <a:gd name="connsiteY54" fmla="*/ 3179214 h 3526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5153297" h="3526971">
                    <a:moveTo>
                      <a:pt x="93065" y="3350669"/>
                    </a:moveTo>
                    <a:lnTo>
                      <a:pt x="435965" y="3350669"/>
                    </a:lnTo>
                    <a:lnTo>
                      <a:pt x="435965" y="3522119"/>
                    </a:lnTo>
                    <a:lnTo>
                      <a:pt x="607415" y="3522119"/>
                    </a:lnTo>
                    <a:lnTo>
                      <a:pt x="607415" y="2372326"/>
                    </a:lnTo>
                    <a:cubicBezTo>
                      <a:pt x="607491" y="2313505"/>
                      <a:pt x="630874" y="2257092"/>
                      <a:pt x="672512" y="2215494"/>
                    </a:cubicBezTo>
                    <a:cubicBezTo>
                      <a:pt x="714112" y="2173894"/>
                      <a:pt x="770523" y="2150511"/>
                      <a:pt x="829345" y="2150473"/>
                    </a:cubicBezTo>
                    <a:lnTo>
                      <a:pt x="950320" y="2150473"/>
                    </a:lnTo>
                    <a:lnTo>
                      <a:pt x="950320" y="2236198"/>
                    </a:lnTo>
                    <a:lnTo>
                      <a:pt x="1121770" y="2236198"/>
                    </a:lnTo>
                    <a:lnTo>
                      <a:pt x="1121770" y="2150473"/>
                    </a:lnTo>
                    <a:lnTo>
                      <a:pt x="1550395" y="2150473"/>
                    </a:lnTo>
                    <a:cubicBezTo>
                      <a:pt x="1573127" y="2150473"/>
                      <a:pt x="1594941" y="2141441"/>
                      <a:pt x="1611015" y="2125368"/>
                    </a:cubicBezTo>
                    <a:lnTo>
                      <a:pt x="2168227" y="1568155"/>
                    </a:lnTo>
                    <a:cubicBezTo>
                      <a:pt x="2206268" y="1531799"/>
                      <a:pt x="2266122" y="1531799"/>
                      <a:pt x="2304162" y="1568155"/>
                    </a:cubicBezTo>
                    <a:cubicBezTo>
                      <a:pt x="2341552" y="1605774"/>
                      <a:pt x="2341552" y="1666470"/>
                      <a:pt x="2304162" y="1704091"/>
                    </a:cubicBezTo>
                    <a:lnTo>
                      <a:pt x="1670983" y="2337153"/>
                    </a:lnTo>
                    <a:lnTo>
                      <a:pt x="1527053" y="2409177"/>
                    </a:lnTo>
                    <a:lnTo>
                      <a:pt x="1527091" y="2409177"/>
                    </a:lnTo>
                    <a:cubicBezTo>
                      <a:pt x="1481244" y="2417865"/>
                      <a:pt x="1450781" y="2461608"/>
                      <a:pt x="1458511" y="2507609"/>
                    </a:cubicBezTo>
                    <a:cubicBezTo>
                      <a:pt x="1462530" y="2531222"/>
                      <a:pt x="1464596" y="2555141"/>
                      <a:pt x="1464673" y="2579098"/>
                    </a:cubicBezTo>
                    <a:lnTo>
                      <a:pt x="1464673" y="3522073"/>
                    </a:lnTo>
                    <a:lnTo>
                      <a:pt x="1636123" y="3522073"/>
                    </a:lnTo>
                    <a:lnTo>
                      <a:pt x="1636123" y="3350623"/>
                    </a:lnTo>
                    <a:lnTo>
                      <a:pt x="5065123" y="3350623"/>
                    </a:lnTo>
                    <a:cubicBezTo>
                      <a:pt x="5087855" y="3350623"/>
                      <a:pt x="5109670" y="3341591"/>
                      <a:pt x="5125743" y="3325518"/>
                    </a:cubicBezTo>
                    <a:cubicBezTo>
                      <a:pt x="5141816" y="3309444"/>
                      <a:pt x="5150848" y="3287630"/>
                      <a:pt x="5150848" y="3264898"/>
                    </a:cubicBezTo>
                    <a:lnTo>
                      <a:pt x="5150848" y="93073"/>
                    </a:lnTo>
                    <a:cubicBezTo>
                      <a:pt x="5150848" y="70341"/>
                      <a:pt x="5141816" y="48526"/>
                      <a:pt x="5125743" y="32453"/>
                    </a:cubicBezTo>
                    <a:cubicBezTo>
                      <a:pt x="5109669" y="16380"/>
                      <a:pt x="5087855" y="7348"/>
                      <a:pt x="5065123" y="7348"/>
                    </a:cubicBezTo>
                    <a:lnTo>
                      <a:pt x="93073" y="7348"/>
                    </a:lnTo>
                    <a:cubicBezTo>
                      <a:pt x="45733" y="7348"/>
                      <a:pt x="7348" y="45733"/>
                      <a:pt x="7348" y="93073"/>
                    </a:cubicBezTo>
                    <a:lnTo>
                      <a:pt x="7348" y="3264898"/>
                    </a:lnTo>
                    <a:cubicBezTo>
                      <a:pt x="7348" y="3287630"/>
                      <a:pt x="16380" y="3309445"/>
                      <a:pt x="32453" y="3325518"/>
                    </a:cubicBezTo>
                    <a:cubicBezTo>
                      <a:pt x="48526" y="3341591"/>
                      <a:pt x="70341" y="3350623"/>
                      <a:pt x="93073" y="3350623"/>
                    </a:cubicBezTo>
                    <a:close/>
                    <a:moveTo>
                      <a:pt x="178790" y="178844"/>
                    </a:moveTo>
                    <a:lnTo>
                      <a:pt x="4979390" y="178844"/>
                    </a:lnTo>
                    <a:lnTo>
                      <a:pt x="4979390" y="3179219"/>
                    </a:lnTo>
                    <a:lnTo>
                      <a:pt x="1636115" y="3179219"/>
                    </a:lnTo>
                    <a:lnTo>
                      <a:pt x="1636115" y="2579144"/>
                    </a:lnTo>
                    <a:cubicBezTo>
                      <a:pt x="1636115" y="2568428"/>
                      <a:pt x="1636115" y="2557636"/>
                      <a:pt x="1635273" y="2546844"/>
                    </a:cubicBezTo>
                    <a:lnTo>
                      <a:pt x="1760187" y="2484425"/>
                    </a:lnTo>
                    <a:lnTo>
                      <a:pt x="1760148" y="2484425"/>
                    </a:lnTo>
                    <a:cubicBezTo>
                      <a:pt x="1768376" y="2480254"/>
                      <a:pt x="1775916" y="2474819"/>
                      <a:pt x="1782459" y="2468314"/>
                    </a:cubicBezTo>
                    <a:lnTo>
                      <a:pt x="2425397" y="1825376"/>
                    </a:lnTo>
                    <a:cubicBezTo>
                      <a:pt x="2475493" y="1775128"/>
                      <a:pt x="2503621" y="1707125"/>
                      <a:pt x="2503621" y="1636174"/>
                    </a:cubicBezTo>
                    <a:cubicBezTo>
                      <a:pt x="2503621" y="1565223"/>
                      <a:pt x="2475493" y="1497211"/>
                      <a:pt x="2425397" y="1446972"/>
                    </a:cubicBezTo>
                    <a:cubicBezTo>
                      <a:pt x="2374421" y="1398291"/>
                      <a:pt x="2306685" y="1371120"/>
                      <a:pt x="2236194" y="1371120"/>
                    </a:cubicBezTo>
                    <a:cubicBezTo>
                      <a:pt x="2165704" y="1371120"/>
                      <a:pt x="2097966" y="1398291"/>
                      <a:pt x="2046992" y="1446972"/>
                    </a:cubicBezTo>
                    <a:lnTo>
                      <a:pt x="1514919" y="1979074"/>
                    </a:lnTo>
                    <a:lnTo>
                      <a:pt x="829119" y="1979074"/>
                    </a:lnTo>
                    <a:cubicBezTo>
                      <a:pt x="724867" y="1979265"/>
                      <a:pt x="624946" y="2020750"/>
                      <a:pt x="551242" y="2094494"/>
                    </a:cubicBezTo>
                    <a:cubicBezTo>
                      <a:pt x="477573" y="2168202"/>
                      <a:pt x="436126" y="2268129"/>
                      <a:pt x="435969" y="2372370"/>
                    </a:cubicBezTo>
                    <a:lnTo>
                      <a:pt x="435969" y="3179214"/>
                    </a:lnTo>
                    <a:lnTo>
                      <a:pt x="178794" y="3179214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80" name="Freeform: Shape 379">
                <a:extLst>
                  <a:ext uri="{FF2B5EF4-FFF2-40B4-BE49-F238E27FC236}">
                    <a16:creationId xmlns:a16="http://schemas.microsoft.com/office/drawing/2014/main" id="{8AAA941D-C120-4398-99F5-AE0B049CE1A4}"/>
                  </a:ext>
                </a:extLst>
              </p:cNvPr>
              <p:cNvSpPr/>
              <p:nvPr/>
            </p:nvSpPr>
            <p:spPr>
              <a:xfrm>
                <a:off x="1792877" y="5349671"/>
                <a:ext cx="186146" cy="607423"/>
              </a:xfrm>
              <a:custGeom>
                <a:avLst/>
                <a:gdLst>
                  <a:gd name="connsiteX0" fmla="*/ 7348 w 186145"/>
                  <a:gd name="connsiteY0" fmla="*/ 7348 h 607422"/>
                  <a:gd name="connsiteX1" fmla="*/ 178798 w 186145"/>
                  <a:gd name="connsiteY1" fmla="*/ 7348 h 607422"/>
                  <a:gd name="connsiteX2" fmla="*/ 178798 w 186145"/>
                  <a:gd name="connsiteY2" fmla="*/ 607423 h 607422"/>
                  <a:gd name="connsiteX3" fmla="*/ 7348 w 186145"/>
                  <a:gd name="connsiteY3" fmla="*/ 607423 h 607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6145" h="607422">
                    <a:moveTo>
                      <a:pt x="7348" y="7348"/>
                    </a:moveTo>
                    <a:lnTo>
                      <a:pt x="178798" y="7348"/>
                    </a:lnTo>
                    <a:lnTo>
                      <a:pt x="178798" y="607423"/>
                    </a:lnTo>
                    <a:lnTo>
                      <a:pt x="7348" y="607423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81" name="Freeform: Shape 380">
                <a:extLst>
                  <a:ext uri="{FF2B5EF4-FFF2-40B4-BE49-F238E27FC236}">
                    <a16:creationId xmlns:a16="http://schemas.microsoft.com/office/drawing/2014/main" id="{D1004A87-3D23-4A51-8A8B-C9DD69039248}"/>
                  </a:ext>
                </a:extLst>
              </p:cNvPr>
              <p:cNvSpPr/>
              <p:nvPr/>
            </p:nvSpPr>
            <p:spPr>
              <a:xfrm>
                <a:off x="1192802" y="3377996"/>
                <a:ext cx="1724297" cy="186146"/>
              </a:xfrm>
              <a:custGeom>
                <a:avLst/>
                <a:gdLst>
                  <a:gd name="connsiteX0" fmla="*/ 7348 w 1724297"/>
                  <a:gd name="connsiteY0" fmla="*/ 7348 h 186145"/>
                  <a:gd name="connsiteX1" fmla="*/ 1721848 w 1724297"/>
                  <a:gd name="connsiteY1" fmla="*/ 7348 h 186145"/>
                  <a:gd name="connsiteX2" fmla="*/ 1721848 w 1724297"/>
                  <a:gd name="connsiteY2" fmla="*/ 178798 h 186145"/>
                  <a:gd name="connsiteX3" fmla="*/ 7348 w 1724297"/>
                  <a:gd name="connsiteY3" fmla="*/ 178798 h 1861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24297" h="186145">
                    <a:moveTo>
                      <a:pt x="7348" y="7348"/>
                    </a:moveTo>
                    <a:lnTo>
                      <a:pt x="1721848" y="7348"/>
                    </a:lnTo>
                    <a:lnTo>
                      <a:pt x="1721848" y="178798"/>
                    </a:lnTo>
                    <a:lnTo>
                      <a:pt x="7348" y="178798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82" name="Freeform: Shape 381">
                <a:extLst>
                  <a:ext uri="{FF2B5EF4-FFF2-40B4-BE49-F238E27FC236}">
                    <a16:creationId xmlns:a16="http://schemas.microsoft.com/office/drawing/2014/main" id="{6B241315-A5B3-463A-A3D8-5D4AAC211503}"/>
                  </a:ext>
                </a:extLst>
              </p:cNvPr>
              <p:cNvSpPr/>
              <p:nvPr/>
            </p:nvSpPr>
            <p:spPr>
              <a:xfrm>
                <a:off x="1192802" y="3720896"/>
                <a:ext cx="1724297" cy="186146"/>
              </a:xfrm>
              <a:custGeom>
                <a:avLst/>
                <a:gdLst>
                  <a:gd name="connsiteX0" fmla="*/ 7348 w 1724297"/>
                  <a:gd name="connsiteY0" fmla="*/ 7348 h 186145"/>
                  <a:gd name="connsiteX1" fmla="*/ 1721848 w 1724297"/>
                  <a:gd name="connsiteY1" fmla="*/ 7348 h 186145"/>
                  <a:gd name="connsiteX2" fmla="*/ 1721848 w 1724297"/>
                  <a:gd name="connsiteY2" fmla="*/ 178798 h 186145"/>
                  <a:gd name="connsiteX3" fmla="*/ 7348 w 1724297"/>
                  <a:gd name="connsiteY3" fmla="*/ 178798 h 1861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24297" h="186145">
                    <a:moveTo>
                      <a:pt x="7348" y="7348"/>
                    </a:moveTo>
                    <a:lnTo>
                      <a:pt x="1721848" y="7348"/>
                    </a:lnTo>
                    <a:lnTo>
                      <a:pt x="1721848" y="178798"/>
                    </a:lnTo>
                    <a:lnTo>
                      <a:pt x="7348" y="178798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83" name="Freeform: Shape 382">
                <a:extLst>
                  <a:ext uri="{FF2B5EF4-FFF2-40B4-BE49-F238E27FC236}">
                    <a16:creationId xmlns:a16="http://schemas.microsoft.com/office/drawing/2014/main" id="{0A13212A-339B-42B1-B892-95E20BDFFF4B}"/>
                  </a:ext>
                </a:extLst>
              </p:cNvPr>
              <p:cNvSpPr/>
              <p:nvPr/>
            </p:nvSpPr>
            <p:spPr>
              <a:xfrm>
                <a:off x="3421611" y="3381677"/>
                <a:ext cx="2223951" cy="1704703"/>
              </a:xfrm>
              <a:custGeom>
                <a:avLst/>
                <a:gdLst>
                  <a:gd name="connsiteX0" fmla="*/ 615988 w 2223951"/>
                  <a:gd name="connsiteY0" fmla="*/ 469031 h 1704702"/>
                  <a:gd name="connsiteX1" fmla="*/ 642968 w 2223951"/>
                  <a:gd name="connsiteY1" fmla="*/ 1292991 h 1704702"/>
                  <a:gd name="connsiteX2" fmla="*/ 1356514 w 2223951"/>
                  <a:gd name="connsiteY2" fmla="*/ 1705960 h 1704702"/>
                  <a:gd name="connsiteX3" fmla="*/ 2084373 w 2223951"/>
                  <a:gd name="connsiteY3" fmla="*/ 1318816 h 1704702"/>
                  <a:gd name="connsiteX4" fmla="*/ 2140821 w 2223951"/>
                  <a:gd name="connsiteY4" fmla="*/ 496356 h 1704702"/>
                  <a:gd name="connsiteX5" fmla="*/ 1472705 w 2223951"/>
                  <a:gd name="connsiteY5" fmla="*/ 13386 h 1704702"/>
                  <a:gd name="connsiteX6" fmla="*/ 709449 w 2223951"/>
                  <a:gd name="connsiteY6" fmla="*/ 324945 h 1704702"/>
                  <a:gd name="connsiteX7" fmla="*/ 480137 w 2223951"/>
                  <a:gd name="connsiteY7" fmla="*/ 187785 h 1704702"/>
                  <a:gd name="connsiteX8" fmla="*/ 435973 w 2223951"/>
                  <a:gd name="connsiteY8" fmla="*/ 175079 h 1704702"/>
                  <a:gd name="connsiteX9" fmla="*/ 7348 w 2223951"/>
                  <a:gd name="connsiteY9" fmla="*/ 175079 h 1704702"/>
                  <a:gd name="connsiteX10" fmla="*/ 7348 w 2223951"/>
                  <a:gd name="connsiteY10" fmla="*/ 346529 h 1704702"/>
                  <a:gd name="connsiteX11" fmla="*/ 412244 w 2223951"/>
                  <a:gd name="connsiteY11" fmla="*/ 346529 h 1704702"/>
                  <a:gd name="connsiteX12" fmla="*/ 1378940 w 2223951"/>
                  <a:gd name="connsiteY12" fmla="*/ 1203778 h 1704702"/>
                  <a:gd name="connsiteX13" fmla="*/ 1106041 w 2223951"/>
                  <a:gd name="connsiteY13" fmla="*/ 1068724 h 1704702"/>
                  <a:gd name="connsiteX14" fmla="*/ 1048597 w 2223951"/>
                  <a:gd name="connsiteY14" fmla="*/ 769686 h 1704702"/>
                  <a:gd name="connsiteX15" fmla="*/ 1252005 w 2223951"/>
                  <a:gd name="connsiteY15" fmla="*/ 543088 h 1704702"/>
                  <a:gd name="connsiteX16" fmla="*/ 1544578 w 2223951"/>
                  <a:gd name="connsiteY16" fmla="*/ 559621 h 1704702"/>
                  <a:gd name="connsiteX17" fmla="*/ 1717517 w 2223951"/>
                  <a:gd name="connsiteY17" fmla="*/ 796173 h 1704702"/>
                  <a:gd name="connsiteX18" fmla="*/ 1644574 w 2223951"/>
                  <a:gd name="connsiteY18" fmla="*/ 1079986 h 1704702"/>
                  <a:gd name="connsiteX19" fmla="*/ 1378944 w 2223951"/>
                  <a:gd name="connsiteY19" fmla="*/ 1203793 h 1704702"/>
                  <a:gd name="connsiteX20" fmla="*/ 1920732 w 2223951"/>
                  <a:gd name="connsiteY20" fmla="*/ 1281428 h 1704702"/>
                  <a:gd name="connsiteX21" fmla="*/ 1798228 w 2223951"/>
                  <a:gd name="connsiteY21" fmla="*/ 1158846 h 1704702"/>
                  <a:gd name="connsiteX22" fmla="*/ 1886174 w 2223951"/>
                  <a:gd name="connsiteY22" fmla="*/ 946601 h 1704702"/>
                  <a:gd name="connsiteX23" fmla="*/ 2059426 w 2223951"/>
                  <a:gd name="connsiteY23" fmla="*/ 946601 h 1704702"/>
                  <a:gd name="connsiteX24" fmla="*/ 1920738 w 2223951"/>
                  <a:gd name="connsiteY24" fmla="*/ 1281428 h 1704702"/>
                  <a:gd name="connsiteX25" fmla="*/ 2059342 w 2223951"/>
                  <a:gd name="connsiteY25" fmla="*/ 775151 h 1704702"/>
                  <a:gd name="connsiteX26" fmla="*/ 1886168 w 2223951"/>
                  <a:gd name="connsiteY26" fmla="*/ 775151 h 1704702"/>
                  <a:gd name="connsiteX27" fmla="*/ 1710818 w 2223951"/>
                  <a:gd name="connsiteY27" fmla="*/ 468226 h 1704702"/>
                  <a:gd name="connsiteX28" fmla="*/ 1378940 w 2223951"/>
                  <a:gd name="connsiteY28" fmla="*/ 346526 h 1704702"/>
                  <a:gd name="connsiteX29" fmla="*/ 1270407 w 2223951"/>
                  <a:gd name="connsiteY29" fmla="*/ 358543 h 1704702"/>
                  <a:gd name="connsiteX30" fmla="*/ 1205961 w 2223951"/>
                  <a:gd name="connsiteY30" fmla="*/ 197537 h 1704702"/>
                  <a:gd name="connsiteX31" fmla="*/ 1378939 w 2223951"/>
                  <a:gd name="connsiteY31" fmla="*/ 175072 h 1704702"/>
                  <a:gd name="connsiteX32" fmla="*/ 1832322 w 2223951"/>
                  <a:gd name="connsiteY32" fmla="*/ 346747 h 1704702"/>
                  <a:gd name="connsiteX33" fmla="*/ 2059341 w 2223951"/>
                  <a:gd name="connsiteY33" fmla="*/ 775147 h 1704702"/>
                  <a:gd name="connsiteX34" fmla="*/ 1046709 w 2223951"/>
                  <a:gd name="connsiteY34" fmla="*/ 261222 h 1704702"/>
                  <a:gd name="connsiteX35" fmla="*/ 1093782 w 2223951"/>
                  <a:gd name="connsiteY35" fmla="*/ 379013 h 1704702"/>
                  <a:gd name="connsiteX36" fmla="*/ 1110927 w 2223951"/>
                  <a:gd name="connsiteY36" fmla="*/ 422373 h 1704702"/>
                  <a:gd name="connsiteX37" fmla="*/ 871739 w 2223951"/>
                  <a:gd name="connsiteY37" fmla="*/ 749471 h 1704702"/>
                  <a:gd name="connsiteX38" fmla="*/ 943610 w 2223951"/>
                  <a:gd name="connsiteY38" fmla="*/ 1148204 h 1704702"/>
                  <a:gd name="connsiteX39" fmla="*/ 1281915 w 2223951"/>
                  <a:gd name="connsiteY39" fmla="*/ 1371207 h 1704702"/>
                  <a:gd name="connsiteX40" fmla="*/ 1676711 w 2223951"/>
                  <a:gd name="connsiteY40" fmla="*/ 1280086 h 1704702"/>
                  <a:gd name="connsiteX41" fmla="*/ 1799214 w 2223951"/>
                  <a:gd name="connsiteY41" fmla="*/ 1402668 h 1704702"/>
                  <a:gd name="connsiteX42" fmla="*/ 1217969 w 2223951"/>
                  <a:gd name="connsiteY42" fmla="*/ 1528884 h 1704702"/>
                  <a:gd name="connsiteX43" fmla="*/ 757161 w 2223951"/>
                  <a:gd name="connsiteY43" fmla="*/ 1152762 h 1704702"/>
                  <a:gd name="connsiteX44" fmla="*/ 764432 w 2223951"/>
                  <a:gd name="connsiteY44" fmla="*/ 558007 h 1704702"/>
                  <a:gd name="connsiteX45" fmla="*/ 820153 w 2223951"/>
                  <a:gd name="connsiteY45" fmla="*/ 591455 h 1704702"/>
                  <a:gd name="connsiteX46" fmla="*/ 908442 w 2223951"/>
                  <a:gd name="connsiteY46" fmla="*/ 444537 h 1704702"/>
                  <a:gd name="connsiteX47" fmla="*/ 858997 w 2223951"/>
                  <a:gd name="connsiteY47" fmla="*/ 414879 h 1704702"/>
                  <a:gd name="connsiteX48" fmla="*/ 858959 w 2223951"/>
                  <a:gd name="connsiteY48" fmla="*/ 414840 h 1704702"/>
                  <a:gd name="connsiteX49" fmla="*/ 1046711 w 2223951"/>
                  <a:gd name="connsiteY49" fmla="*/ 261221 h 1704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2223951" h="1704702">
                    <a:moveTo>
                      <a:pt x="615988" y="469031"/>
                    </a:moveTo>
                    <a:cubicBezTo>
                      <a:pt x="482159" y="729919"/>
                      <a:pt x="492338" y="1041400"/>
                      <a:pt x="642968" y="1292991"/>
                    </a:cubicBezTo>
                    <a:cubicBezTo>
                      <a:pt x="793599" y="1544581"/>
                      <a:pt x="1063324" y="1700679"/>
                      <a:pt x="1356514" y="1705960"/>
                    </a:cubicBezTo>
                    <a:cubicBezTo>
                      <a:pt x="1649703" y="1711203"/>
                      <a:pt x="1924826" y="1564861"/>
                      <a:pt x="2084373" y="1318816"/>
                    </a:cubicBezTo>
                    <a:cubicBezTo>
                      <a:pt x="2243880" y="1072780"/>
                      <a:pt x="2265238" y="761868"/>
                      <a:pt x="2140821" y="496356"/>
                    </a:cubicBezTo>
                    <a:cubicBezTo>
                      <a:pt x="2016407" y="230804"/>
                      <a:pt x="1763857" y="48254"/>
                      <a:pt x="1472705" y="13386"/>
                    </a:cubicBezTo>
                    <a:cubicBezTo>
                      <a:pt x="1181553" y="-21482"/>
                      <a:pt x="893027" y="96278"/>
                      <a:pt x="709449" y="324945"/>
                    </a:cubicBezTo>
                    <a:lnTo>
                      <a:pt x="480137" y="187785"/>
                    </a:lnTo>
                    <a:cubicBezTo>
                      <a:pt x="466818" y="179595"/>
                      <a:pt x="451587" y="175233"/>
                      <a:pt x="435973" y="175079"/>
                    </a:cubicBezTo>
                    <a:lnTo>
                      <a:pt x="7348" y="175079"/>
                    </a:lnTo>
                    <a:lnTo>
                      <a:pt x="7348" y="346529"/>
                    </a:lnTo>
                    <a:lnTo>
                      <a:pt x="412244" y="346529"/>
                    </a:lnTo>
                    <a:close/>
                    <a:moveTo>
                      <a:pt x="1378940" y="1203778"/>
                    </a:moveTo>
                    <a:cubicBezTo>
                      <a:pt x="1271857" y="1203893"/>
                      <a:pt x="1170908" y="1153912"/>
                      <a:pt x="1106041" y="1068724"/>
                    </a:cubicBezTo>
                    <a:cubicBezTo>
                      <a:pt x="1041211" y="983497"/>
                      <a:pt x="1019971" y="872860"/>
                      <a:pt x="1048597" y="769686"/>
                    </a:cubicBezTo>
                    <a:cubicBezTo>
                      <a:pt x="1077262" y="666512"/>
                      <a:pt x="1152496" y="582698"/>
                      <a:pt x="1252005" y="543088"/>
                    </a:cubicBezTo>
                    <a:cubicBezTo>
                      <a:pt x="1347068" y="504550"/>
                      <a:pt x="1454414" y="510635"/>
                      <a:pt x="1544578" y="559621"/>
                    </a:cubicBezTo>
                    <a:cubicBezTo>
                      <a:pt x="1634703" y="608644"/>
                      <a:pt x="1698158" y="695399"/>
                      <a:pt x="1717517" y="796173"/>
                    </a:cubicBezTo>
                    <a:cubicBezTo>
                      <a:pt x="1736881" y="896936"/>
                      <a:pt x="1710131" y="1001070"/>
                      <a:pt x="1644574" y="1079986"/>
                    </a:cubicBezTo>
                    <a:cubicBezTo>
                      <a:pt x="1578979" y="1158937"/>
                      <a:pt x="1481540" y="1204322"/>
                      <a:pt x="1378944" y="1203793"/>
                    </a:cubicBezTo>
                    <a:close/>
                    <a:moveTo>
                      <a:pt x="1920732" y="1281428"/>
                    </a:moveTo>
                    <a:lnTo>
                      <a:pt x="1798228" y="1158846"/>
                    </a:lnTo>
                    <a:cubicBezTo>
                      <a:pt x="1843349" y="1095739"/>
                      <a:pt x="1873429" y="1023136"/>
                      <a:pt x="1886174" y="946601"/>
                    </a:cubicBezTo>
                    <a:lnTo>
                      <a:pt x="2059426" y="946601"/>
                    </a:lnTo>
                    <a:cubicBezTo>
                      <a:pt x="2044463" y="1068761"/>
                      <a:pt x="1996510" y="1184485"/>
                      <a:pt x="1920738" y="1281428"/>
                    </a:cubicBezTo>
                    <a:close/>
                    <a:moveTo>
                      <a:pt x="2059342" y="775151"/>
                    </a:moveTo>
                    <a:lnTo>
                      <a:pt x="1886168" y="775151"/>
                    </a:lnTo>
                    <a:cubicBezTo>
                      <a:pt x="1865732" y="655361"/>
                      <a:pt x="1803657" y="546642"/>
                      <a:pt x="1710818" y="468226"/>
                    </a:cubicBezTo>
                    <a:cubicBezTo>
                      <a:pt x="1618013" y="389772"/>
                      <a:pt x="1500444" y="346683"/>
                      <a:pt x="1378940" y="346526"/>
                    </a:cubicBezTo>
                    <a:cubicBezTo>
                      <a:pt x="1342430" y="346526"/>
                      <a:pt x="1306036" y="350582"/>
                      <a:pt x="1270407" y="358543"/>
                    </a:cubicBezTo>
                    <a:lnTo>
                      <a:pt x="1205961" y="197537"/>
                    </a:lnTo>
                    <a:cubicBezTo>
                      <a:pt x="1262409" y="182612"/>
                      <a:pt x="1320538" y="175072"/>
                      <a:pt x="1378939" y="175072"/>
                    </a:cubicBezTo>
                    <a:cubicBezTo>
                      <a:pt x="1545912" y="175263"/>
                      <a:pt x="1707104" y="236304"/>
                      <a:pt x="1832322" y="346747"/>
                    </a:cubicBezTo>
                    <a:cubicBezTo>
                      <a:pt x="1957578" y="457190"/>
                      <a:pt x="2038257" y="609507"/>
                      <a:pt x="2059341" y="775147"/>
                    </a:cubicBezTo>
                    <a:close/>
                    <a:moveTo>
                      <a:pt x="1046709" y="261222"/>
                    </a:moveTo>
                    <a:lnTo>
                      <a:pt x="1093782" y="379013"/>
                    </a:lnTo>
                    <a:lnTo>
                      <a:pt x="1110927" y="422373"/>
                    </a:lnTo>
                    <a:cubicBezTo>
                      <a:pt x="989804" y="494091"/>
                      <a:pt x="903345" y="612311"/>
                      <a:pt x="871739" y="749471"/>
                    </a:cubicBezTo>
                    <a:cubicBezTo>
                      <a:pt x="840128" y="886591"/>
                      <a:pt x="866113" y="1030717"/>
                      <a:pt x="943610" y="1148204"/>
                    </a:cubicBezTo>
                    <a:cubicBezTo>
                      <a:pt x="1021107" y="1265692"/>
                      <a:pt x="1143384" y="1346293"/>
                      <a:pt x="1281915" y="1371207"/>
                    </a:cubicBezTo>
                    <a:cubicBezTo>
                      <a:pt x="1420417" y="1396121"/>
                      <a:pt x="1563122" y="1363209"/>
                      <a:pt x="1676711" y="1280086"/>
                    </a:cubicBezTo>
                    <a:lnTo>
                      <a:pt x="1799214" y="1402668"/>
                    </a:lnTo>
                    <a:cubicBezTo>
                      <a:pt x="1634808" y="1531059"/>
                      <a:pt x="1420800" y="1577527"/>
                      <a:pt x="1217969" y="1528884"/>
                    </a:cubicBezTo>
                    <a:cubicBezTo>
                      <a:pt x="1015100" y="1480243"/>
                      <a:pt x="845452" y="1341778"/>
                      <a:pt x="757161" y="1152762"/>
                    </a:cubicBezTo>
                    <a:cubicBezTo>
                      <a:pt x="668872" y="963746"/>
                      <a:pt x="671550" y="744799"/>
                      <a:pt x="764432" y="558007"/>
                    </a:cubicBezTo>
                    <a:lnTo>
                      <a:pt x="820153" y="591455"/>
                    </a:lnTo>
                    <a:lnTo>
                      <a:pt x="908442" y="444537"/>
                    </a:lnTo>
                    <a:lnTo>
                      <a:pt x="858997" y="414879"/>
                    </a:lnTo>
                    <a:lnTo>
                      <a:pt x="858959" y="414840"/>
                    </a:lnTo>
                    <a:cubicBezTo>
                      <a:pt x="911886" y="352843"/>
                      <a:pt x="975456" y="300831"/>
                      <a:pt x="1046711" y="26122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84" name="Freeform: Shape 383">
                <a:extLst>
                  <a:ext uri="{FF2B5EF4-FFF2-40B4-BE49-F238E27FC236}">
                    <a16:creationId xmlns:a16="http://schemas.microsoft.com/office/drawing/2014/main" id="{4CD8FC24-7A6A-4469-8FBA-9BB987C4E0A1}"/>
                  </a:ext>
                </a:extLst>
              </p:cNvPr>
              <p:cNvSpPr/>
              <p:nvPr/>
            </p:nvSpPr>
            <p:spPr>
              <a:xfrm>
                <a:off x="4364627" y="5263946"/>
                <a:ext cx="1293223" cy="186146"/>
              </a:xfrm>
              <a:custGeom>
                <a:avLst/>
                <a:gdLst>
                  <a:gd name="connsiteX0" fmla="*/ 7348 w 1293222"/>
                  <a:gd name="connsiteY0" fmla="*/ 7348 h 186145"/>
                  <a:gd name="connsiteX1" fmla="*/ 1293223 w 1293222"/>
                  <a:gd name="connsiteY1" fmla="*/ 7348 h 186145"/>
                  <a:gd name="connsiteX2" fmla="*/ 1293223 w 1293222"/>
                  <a:gd name="connsiteY2" fmla="*/ 178798 h 186145"/>
                  <a:gd name="connsiteX3" fmla="*/ 7348 w 1293222"/>
                  <a:gd name="connsiteY3" fmla="*/ 178798 h 1861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93222" h="186145">
                    <a:moveTo>
                      <a:pt x="7348" y="7348"/>
                    </a:moveTo>
                    <a:lnTo>
                      <a:pt x="1293223" y="7348"/>
                    </a:lnTo>
                    <a:lnTo>
                      <a:pt x="1293223" y="178798"/>
                    </a:lnTo>
                    <a:lnTo>
                      <a:pt x="7348" y="178798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85" name="Freeform: Shape 384">
                <a:extLst>
                  <a:ext uri="{FF2B5EF4-FFF2-40B4-BE49-F238E27FC236}">
                    <a16:creationId xmlns:a16="http://schemas.microsoft.com/office/drawing/2014/main" id="{46DFD814-E894-49DB-B099-BCAFF0A71279}"/>
                  </a:ext>
                </a:extLst>
              </p:cNvPr>
              <p:cNvSpPr/>
              <p:nvPr/>
            </p:nvSpPr>
            <p:spPr>
              <a:xfrm>
                <a:off x="4707527" y="5606846"/>
                <a:ext cx="950323" cy="186146"/>
              </a:xfrm>
              <a:custGeom>
                <a:avLst/>
                <a:gdLst>
                  <a:gd name="connsiteX0" fmla="*/ 7348 w 950322"/>
                  <a:gd name="connsiteY0" fmla="*/ 7348 h 186145"/>
                  <a:gd name="connsiteX1" fmla="*/ 950323 w 950322"/>
                  <a:gd name="connsiteY1" fmla="*/ 7348 h 186145"/>
                  <a:gd name="connsiteX2" fmla="*/ 950323 w 950322"/>
                  <a:gd name="connsiteY2" fmla="*/ 178798 h 186145"/>
                  <a:gd name="connsiteX3" fmla="*/ 7348 w 950322"/>
                  <a:gd name="connsiteY3" fmla="*/ 178798 h 1861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50322" h="186145">
                    <a:moveTo>
                      <a:pt x="7348" y="7348"/>
                    </a:moveTo>
                    <a:lnTo>
                      <a:pt x="950323" y="7348"/>
                    </a:lnTo>
                    <a:lnTo>
                      <a:pt x="950323" y="178798"/>
                    </a:lnTo>
                    <a:lnTo>
                      <a:pt x="7348" y="178798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86" name="Freeform: Shape 385">
                <a:extLst>
                  <a:ext uri="{FF2B5EF4-FFF2-40B4-BE49-F238E27FC236}">
                    <a16:creationId xmlns:a16="http://schemas.microsoft.com/office/drawing/2014/main" id="{DD87D875-0FE1-40EE-B830-A6422758A859}"/>
                  </a:ext>
                </a:extLst>
              </p:cNvPr>
              <p:cNvSpPr/>
              <p:nvPr/>
            </p:nvSpPr>
            <p:spPr>
              <a:xfrm>
                <a:off x="2821577" y="5606846"/>
                <a:ext cx="186146" cy="440871"/>
              </a:xfrm>
              <a:custGeom>
                <a:avLst/>
                <a:gdLst>
                  <a:gd name="connsiteX0" fmla="*/ 7348 w 186145"/>
                  <a:gd name="connsiteY0" fmla="*/ 7348 h 440871"/>
                  <a:gd name="connsiteX1" fmla="*/ 178798 w 186145"/>
                  <a:gd name="connsiteY1" fmla="*/ 7348 h 440871"/>
                  <a:gd name="connsiteX2" fmla="*/ 178798 w 186145"/>
                  <a:gd name="connsiteY2" fmla="*/ 435973 h 440871"/>
                  <a:gd name="connsiteX3" fmla="*/ 7348 w 186145"/>
                  <a:gd name="connsiteY3" fmla="*/ 435973 h 440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6145" h="440871">
                    <a:moveTo>
                      <a:pt x="7348" y="7348"/>
                    </a:moveTo>
                    <a:lnTo>
                      <a:pt x="178798" y="7348"/>
                    </a:lnTo>
                    <a:lnTo>
                      <a:pt x="178798" y="435973"/>
                    </a:lnTo>
                    <a:lnTo>
                      <a:pt x="7348" y="435973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87" name="Freeform: Shape 386">
                <a:extLst>
                  <a:ext uri="{FF2B5EF4-FFF2-40B4-BE49-F238E27FC236}">
                    <a16:creationId xmlns:a16="http://schemas.microsoft.com/office/drawing/2014/main" id="{E7B62D2D-0B32-462D-A0E2-876FE59D027E}"/>
                  </a:ext>
                </a:extLst>
              </p:cNvPr>
              <p:cNvSpPr/>
              <p:nvPr/>
            </p:nvSpPr>
            <p:spPr>
              <a:xfrm>
                <a:off x="3164477" y="5263946"/>
                <a:ext cx="186146" cy="783771"/>
              </a:xfrm>
              <a:custGeom>
                <a:avLst/>
                <a:gdLst>
                  <a:gd name="connsiteX0" fmla="*/ 7348 w 186145"/>
                  <a:gd name="connsiteY0" fmla="*/ 7348 h 783771"/>
                  <a:gd name="connsiteX1" fmla="*/ 178798 w 186145"/>
                  <a:gd name="connsiteY1" fmla="*/ 7348 h 783771"/>
                  <a:gd name="connsiteX2" fmla="*/ 178798 w 186145"/>
                  <a:gd name="connsiteY2" fmla="*/ 778873 h 783771"/>
                  <a:gd name="connsiteX3" fmla="*/ 7348 w 186145"/>
                  <a:gd name="connsiteY3" fmla="*/ 778873 h 783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6145" h="783771">
                    <a:moveTo>
                      <a:pt x="7348" y="7348"/>
                    </a:moveTo>
                    <a:lnTo>
                      <a:pt x="178798" y="7348"/>
                    </a:lnTo>
                    <a:lnTo>
                      <a:pt x="178798" y="778873"/>
                    </a:lnTo>
                    <a:lnTo>
                      <a:pt x="7348" y="778873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88" name="Freeform: Shape 387">
                <a:extLst>
                  <a:ext uri="{FF2B5EF4-FFF2-40B4-BE49-F238E27FC236}">
                    <a16:creationId xmlns:a16="http://schemas.microsoft.com/office/drawing/2014/main" id="{B389C0C7-FF2D-46C5-BFF6-9220933538A0}"/>
                  </a:ext>
                </a:extLst>
              </p:cNvPr>
              <p:cNvSpPr/>
              <p:nvPr/>
            </p:nvSpPr>
            <p:spPr>
              <a:xfrm>
                <a:off x="3507377" y="5435396"/>
                <a:ext cx="186146" cy="607423"/>
              </a:xfrm>
              <a:custGeom>
                <a:avLst/>
                <a:gdLst>
                  <a:gd name="connsiteX0" fmla="*/ 7348 w 186145"/>
                  <a:gd name="connsiteY0" fmla="*/ 7348 h 607422"/>
                  <a:gd name="connsiteX1" fmla="*/ 178798 w 186145"/>
                  <a:gd name="connsiteY1" fmla="*/ 7348 h 607422"/>
                  <a:gd name="connsiteX2" fmla="*/ 178798 w 186145"/>
                  <a:gd name="connsiteY2" fmla="*/ 607423 h 607422"/>
                  <a:gd name="connsiteX3" fmla="*/ 7348 w 186145"/>
                  <a:gd name="connsiteY3" fmla="*/ 607423 h 607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6145" h="607422">
                    <a:moveTo>
                      <a:pt x="7348" y="7348"/>
                    </a:moveTo>
                    <a:lnTo>
                      <a:pt x="178798" y="7348"/>
                    </a:lnTo>
                    <a:lnTo>
                      <a:pt x="178798" y="607423"/>
                    </a:lnTo>
                    <a:lnTo>
                      <a:pt x="7348" y="607423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89" name="Freeform: Shape 388">
                <a:extLst>
                  <a:ext uri="{FF2B5EF4-FFF2-40B4-BE49-F238E27FC236}">
                    <a16:creationId xmlns:a16="http://schemas.microsoft.com/office/drawing/2014/main" id="{CFDCE753-13D2-4727-A7B3-1D9E124494CE}"/>
                  </a:ext>
                </a:extLst>
              </p:cNvPr>
              <p:cNvSpPr/>
              <p:nvPr/>
            </p:nvSpPr>
            <p:spPr>
              <a:xfrm>
                <a:off x="3850277" y="4835321"/>
                <a:ext cx="186146" cy="1214846"/>
              </a:xfrm>
              <a:custGeom>
                <a:avLst/>
                <a:gdLst>
                  <a:gd name="connsiteX0" fmla="*/ 7348 w 186145"/>
                  <a:gd name="connsiteY0" fmla="*/ 7348 h 1214845"/>
                  <a:gd name="connsiteX1" fmla="*/ 178798 w 186145"/>
                  <a:gd name="connsiteY1" fmla="*/ 7348 h 1214845"/>
                  <a:gd name="connsiteX2" fmla="*/ 178798 w 186145"/>
                  <a:gd name="connsiteY2" fmla="*/ 1207498 h 1214845"/>
                  <a:gd name="connsiteX3" fmla="*/ 7348 w 186145"/>
                  <a:gd name="connsiteY3" fmla="*/ 1207498 h 1214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6145" h="1214845">
                    <a:moveTo>
                      <a:pt x="7348" y="7348"/>
                    </a:moveTo>
                    <a:lnTo>
                      <a:pt x="178798" y="7348"/>
                    </a:lnTo>
                    <a:lnTo>
                      <a:pt x="178798" y="1207498"/>
                    </a:lnTo>
                    <a:lnTo>
                      <a:pt x="7348" y="1207498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</p:grpSp>
        <p:grpSp>
          <p:nvGrpSpPr>
            <p:cNvPr id="417" name="Group 416">
              <a:extLst>
                <a:ext uri="{FF2B5EF4-FFF2-40B4-BE49-F238E27FC236}">
                  <a16:creationId xmlns:a16="http://schemas.microsoft.com/office/drawing/2014/main" id="{BA36F289-B398-4950-9094-C317CE469DEB}"/>
                </a:ext>
              </a:extLst>
            </p:cNvPr>
            <p:cNvGrpSpPr/>
            <p:nvPr/>
          </p:nvGrpSpPr>
          <p:grpSpPr>
            <a:xfrm>
              <a:off x="1711246" y="10316400"/>
              <a:ext cx="374717" cy="371085"/>
              <a:chOff x="-5786090" y="2115524"/>
              <a:chExt cx="5164162" cy="5114109"/>
            </a:xfrm>
          </p:grpSpPr>
          <p:sp>
            <p:nvSpPr>
              <p:cNvPr id="406" name="Freeform: Shape 405">
                <a:extLst>
                  <a:ext uri="{FF2B5EF4-FFF2-40B4-BE49-F238E27FC236}">
                    <a16:creationId xmlns:a16="http://schemas.microsoft.com/office/drawing/2014/main" id="{6AD64A08-0FC2-4324-8DD4-FE84A4941A91}"/>
                  </a:ext>
                </a:extLst>
              </p:cNvPr>
              <p:cNvSpPr/>
              <p:nvPr/>
            </p:nvSpPr>
            <p:spPr>
              <a:xfrm>
                <a:off x="-5332909" y="3307173"/>
                <a:ext cx="832757" cy="176349"/>
              </a:xfrm>
              <a:custGeom>
                <a:avLst/>
                <a:gdLst>
                  <a:gd name="connsiteX0" fmla="*/ 7348 w 832757"/>
                  <a:gd name="connsiteY0" fmla="*/ 7348 h 176348"/>
                  <a:gd name="connsiteX1" fmla="*/ 830308 w 832757"/>
                  <a:gd name="connsiteY1" fmla="*/ 7348 h 176348"/>
                  <a:gd name="connsiteX2" fmla="*/ 830308 w 832757"/>
                  <a:gd name="connsiteY2" fmla="*/ 175242 h 176348"/>
                  <a:gd name="connsiteX3" fmla="*/ 7348 w 832757"/>
                  <a:gd name="connsiteY3" fmla="*/ 175242 h 176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2757" h="176348">
                    <a:moveTo>
                      <a:pt x="7348" y="7348"/>
                    </a:moveTo>
                    <a:lnTo>
                      <a:pt x="830308" y="7348"/>
                    </a:lnTo>
                    <a:lnTo>
                      <a:pt x="830308" y="175242"/>
                    </a:lnTo>
                    <a:lnTo>
                      <a:pt x="7348" y="175242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407" name="Freeform: Shape 406">
                <a:extLst>
                  <a:ext uri="{FF2B5EF4-FFF2-40B4-BE49-F238E27FC236}">
                    <a16:creationId xmlns:a16="http://schemas.microsoft.com/office/drawing/2014/main" id="{9AF21396-0F6E-40E7-93CF-E786B4CA62D8}"/>
                  </a:ext>
                </a:extLst>
              </p:cNvPr>
              <p:cNvSpPr/>
              <p:nvPr/>
            </p:nvSpPr>
            <p:spPr>
              <a:xfrm>
                <a:off x="-5332909" y="3866786"/>
                <a:ext cx="1479369" cy="176349"/>
              </a:xfrm>
              <a:custGeom>
                <a:avLst/>
                <a:gdLst>
                  <a:gd name="connsiteX0" fmla="*/ 7348 w 1479368"/>
                  <a:gd name="connsiteY0" fmla="*/ 7348 h 176348"/>
                  <a:gd name="connsiteX1" fmla="*/ 1478291 w 1479368"/>
                  <a:gd name="connsiteY1" fmla="*/ 7348 h 176348"/>
                  <a:gd name="connsiteX2" fmla="*/ 1478291 w 1479368"/>
                  <a:gd name="connsiteY2" fmla="*/ 175241 h 176348"/>
                  <a:gd name="connsiteX3" fmla="*/ 7348 w 1479368"/>
                  <a:gd name="connsiteY3" fmla="*/ 175241 h 176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79368" h="176348">
                    <a:moveTo>
                      <a:pt x="7348" y="7348"/>
                    </a:moveTo>
                    <a:lnTo>
                      <a:pt x="1478291" y="7348"/>
                    </a:lnTo>
                    <a:lnTo>
                      <a:pt x="1478291" y="175241"/>
                    </a:lnTo>
                    <a:lnTo>
                      <a:pt x="7348" y="175241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408" name="Freeform: Shape 407">
                <a:extLst>
                  <a:ext uri="{FF2B5EF4-FFF2-40B4-BE49-F238E27FC236}">
                    <a16:creationId xmlns:a16="http://schemas.microsoft.com/office/drawing/2014/main" id="{B562F53F-F16A-4A8B-AF25-151822116EBB}"/>
                  </a:ext>
                </a:extLst>
              </p:cNvPr>
              <p:cNvSpPr/>
              <p:nvPr/>
            </p:nvSpPr>
            <p:spPr>
              <a:xfrm>
                <a:off x="-3582091" y="3315943"/>
                <a:ext cx="1234440" cy="724989"/>
              </a:xfrm>
              <a:custGeom>
                <a:avLst/>
                <a:gdLst>
                  <a:gd name="connsiteX0" fmla="*/ 175203 w 1234440"/>
                  <a:gd name="connsiteY0" fmla="*/ 176886 h 724988"/>
                  <a:gd name="connsiteX1" fmla="*/ 7348 w 1234440"/>
                  <a:gd name="connsiteY1" fmla="*/ 176886 h 724988"/>
                  <a:gd name="connsiteX2" fmla="*/ 7348 w 1234440"/>
                  <a:gd name="connsiteY2" fmla="*/ 642133 h 724988"/>
                  <a:gd name="connsiteX3" fmla="*/ 47378 w 1234440"/>
                  <a:gd name="connsiteY3" fmla="*/ 713468 h 724988"/>
                  <a:gd name="connsiteX4" fmla="*/ 129124 w 1234440"/>
                  <a:gd name="connsiteY4" fmla="*/ 716759 h 724988"/>
                  <a:gd name="connsiteX5" fmla="*/ 1235711 w 1234440"/>
                  <a:gd name="connsiteY5" fmla="*/ 157136 h 724988"/>
                  <a:gd name="connsiteX6" fmla="*/ 1160012 w 1234440"/>
                  <a:gd name="connsiteY6" fmla="*/ 7348 h 724988"/>
                  <a:gd name="connsiteX7" fmla="*/ 172460 w 1234440"/>
                  <a:gd name="connsiteY7" fmla="*/ 505513 h 724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34440" h="724988">
                    <a:moveTo>
                      <a:pt x="175203" y="176886"/>
                    </a:moveTo>
                    <a:lnTo>
                      <a:pt x="7348" y="176886"/>
                    </a:lnTo>
                    <a:lnTo>
                      <a:pt x="7348" y="642133"/>
                    </a:lnTo>
                    <a:cubicBezTo>
                      <a:pt x="7501" y="671219"/>
                      <a:pt x="22656" y="698161"/>
                      <a:pt x="47378" y="713468"/>
                    </a:cubicBezTo>
                    <a:cubicBezTo>
                      <a:pt x="72100" y="728967"/>
                      <a:pt x="103214" y="730230"/>
                      <a:pt x="129124" y="716759"/>
                    </a:cubicBezTo>
                    <a:lnTo>
                      <a:pt x="1235711" y="157136"/>
                    </a:lnTo>
                    <a:lnTo>
                      <a:pt x="1160012" y="7348"/>
                    </a:lnTo>
                    <a:lnTo>
                      <a:pt x="172460" y="505513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409" name="Freeform: Shape 408">
                <a:extLst>
                  <a:ext uri="{FF2B5EF4-FFF2-40B4-BE49-F238E27FC236}">
                    <a16:creationId xmlns:a16="http://schemas.microsoft.com/office/drawing/2014/main" id="{BF462CD1-91E1-43B4-AAF2-3AF1E82FC893}"/>
                  </a:ext>
                </a:extLst>
              </p:cNvPr>
              <p:cNvSpPr/>
              <p:nvPr/>
            </p:nvSpPr>
            <p:spPr>
              <a:xfrm>
                <a:off x="-5332909" y="4678185"/>
                <a:ext cx="832757" cy="176349"/>
              </a:xfrm>
              <a:custGeom>
                <a:avLst/>
                <a:gdLst>
                  <a:gd name="connsiteX0" fmla="*/ 7348 w 832757"/>
                  <a:gd name="connsiteY0" fmla="*/ 7348 h 176348"/>
                  <a:gd name="connsiteX1" fmla="*/ 830308 w 832757"/>
                  <a:gd name="connsiteY1" fmla="*/ 7348 h 176348"/>
                  <a:gd name="connsiteX2" fmla="*/ 830308 w 832757"/>
                  <a:gd name="connsiteY2" fmla="*/ 175241 h 176348"/>
                  <a:gd name="connsiteX3" fmla="*/ 7348 w 832757"/>
                  <a:gd name="connsiteY3" fmla="*/ 175241 h 176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2757" h="176348">
                    <a:moveTo>
                      <a:pt x="7348" y="7348"/>
                    </a:moveTo>
                    <a:lnTo>
                      <a:pt x="830308" y="7348"/>
                    </a:lnTo>
                    <a:lnTo>
                      <a:pt x="830308" y="175241"/>
                    </a:lnTo>
                    <a:lnTo>
                      <a:pt x="7348" y="175241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410" name="Freeform: Shape 409">
                <a:extLst>
                  <a:ext uri="{FF2B5EF4-FFF2-40B4-BE49-F238E27FC236}">
                    <a16:creationId xmlns:a16="http://schemas.microsoft.com/office/drawing/2014/main" id="{99C9C875-D2C3-49B2-B78D-7C462C85C844}"/>
                  </a:ext>
                </a:extLst>
              </p:cNvPr>
              <p:cNvSpPr/>
              <p:nvPr/>
            </p:nvSpPr>
            <p:spPr>
              <a:xfrm>
                <a:off x="-5332909" y="5237798"/>
                <a:ext cx="1479369" cy="176349"/>
              </a:xfrm>
              <a:custGeom>
                <a:avLst/>
                <a:gdLst>
                  <a:gd name="connsiteX0" fmla="*/ 7348 w 1479368"/>
                  <a:gd name="connsiteY0" fmla="*/ 7348 h 176348"/>
                  <a:gd name="connsiteX1" fmla="*/ 1478291 w 1479368"/>
                  <a:gd name="connsiteY1" fmla="*/ 7348 h 176348"/>
                  <a:gd name="connsiteX2" fmla="*/ 1478291 w 1479368"/>
                  <a:gd name="connsiteY2" fmla="*/ 175241 h 176348"/>
                  <a:gd name="connsiteX3" fmla="*/ 7348 w 1479368"/>
                  <a:gd name="connsiteY3" fmla="*/ 175241 h 176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79368" h="176348">
                    <a:moveTo>
                      <a:pt x="7348" y="7348"/>
                    </a:moveTo>
                    <a:lnTo>
                      <a:pt x="1478291" y="7348"/>
                    </a:lnTo>
                    <a:lnTo>
                      <a:pt x="1478291" y="175241"/>
                    </a:lnTo>
                    <a:lnTo>
                      <a:pt x="7348" y="175241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411" name="Freeform: Shape 410">
                <a:extLst>
                  <a:ext uri="{FF2B5EF4-FFF2-40B4-BE49-F238E27FC236}">
                    <a16:creationId xmlns:a16="http://schemas.microsoft.com/office/drawing/2014/main" id="{E35280C7-12FF-4FBA-8D2E-B3D54E3BCCE7}"/>
                  </a:ext>
                </a:extLst>
              </p:cNvPr>
              <p:cNvSpPr/>
              <p:nvPr/>
            </p:nvSpPr>
            <p:spPr>
              <a:xfrm>
                <a:off x="-3582091" y="4686445"/>
                <a:ext cx="1234440" cy="724989"/>
              </a:xfrm>
              <a:custGeom>
                <a:avLst/>
                <a:gdLst>
                  <a:gd name="connsiteX0" fmla="*/ 175203 w 1234440"/>
                  <a:gd name="connsiteY0" fmla="*/ 506090 h 724988"/>
                  <a:gd name="connsiteX1" fmla="*/ 175203 w 1234440"/>
                  <a:gd name="connsiteY1" fmla="*/ 176886 h 724988"/>
                  <a:gd name="connsiteX2" fmla="*/ 7348 w 1234440"/>
                  <a:gd name="connsiteY2" fmla="*/ 176886 h 724988"/>
                  <a:gd name="connsiteX3" fmla="*/ 7348 w 1234440"/>
                  <a:gd name="connsiteY3" fmla="*/ 642133 h 724988"/>
                  <a:gd name="connsiteX4" fmla="*/ 47378 w 1234440"/>
                  <a:gd name="connsiteY4" fmla="*/ 713468 h 724988"/>
                  <a:gd name="connsiteX5" fmla="*/ 129124 w 1234440"/>
                  <a:gd name="connsiteY5" fmla="*/ 716759 h 724988"/>
                  <a:gd name="connsiteX6" fmla="*/ 1235711 w 1234440"/>
                  <a:gd name="connsiteY6" fmla="*/ 157136 h 724988"/>
                  <a:gd name="connsiteX7" fmla="*/ 1160012 w 1234440"/>
                  <a:gd name="connsiteY7" fmla="*/ 7348 h 724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34440" h="724988">
                    <a:moveTo>
                      <a:pt x="175203" y="506090"/>
                    </a:moveTo>
                    <a:lnTo>
                      <a:pt x="175203" y="176886"/>
                    </a:lnTo>
                    <a:lnTo>
                      <a:pt x="7348" y="176886"/>
                    </a:lnTo>
                    <a:lnTo>
                      <a:pt x="7348" y="642133"/>
                    </a:lnTo>
                    <a:cubicBezTo>
                      <a:pt x="7501" y="671219"/>
                      <a:pt x="22656" y="698161"/>
                      <a:pt x="47378" y="713468"/>
                    </a:cubicBezTo>
                    <a:cubicBezTo>
                      <a:pt x="72100" y="728967"/>
                      <a:pt x="103214" y="730230"/>
                      <a:pt x="129124" y="716759"/>
                    </a:cubicBezTo>
                    <a:lnTo>
                      <a:pt x="1235711" y="157136"/>
                    </a:lnTo>
                    <a:lnTo>
                      <a:pt x="1160012" y="7348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412" name="Freeform: Shape 411">
                <a:extLst>
                  <a:ext uri="{FF2B5EF4-FFF2-40B4-BE49-F238E27FC236}">
                    <a16:creationId xmlns:a16="http://schemas.microsoft.com/office/drawing/2014/main" id="{203E02EF-A6ED-4325-A969-B22269E51076}"/>
                  </a:ext>
                </a:extLst>
              </p:cNvPr>
              <p:cNvSpPr/>
              <p:nvPr/>
            </p:nvSpPr>
            <p:spPr>
              <a:xfrm>
                <a:off x="-5332909" y="6049295"/>
                <a:ext cx="832757" cy="176349"/>
              </a:xfrm>
              <a:custGeom>
                <a:avLst/>
                <a:gdLst>
                  <a:gd name="connsiteX0" fmla="*/ 7348 w 832757"/>
                  <a:gd name="connsiteY0" fmla="*/ 7348 h 176348"/>
                  <a:gd name="connsiteX1" fmla="*/ 830308 w 832757"/>
                  <a:gd name="connsiteY1" fmla="*/ 7348 h 176348"/>
                  <a:gd name="connsiteX2" fmla="*/ 830308 w 832757"/>
                  <a:gd name="connsiteY2" fmla="*/ 175241 h 176348"/>
                  <a:gd name="connsiteX3" fmla="*/ 7348 w 832757"/>
                  <a:gd name="connsiteY3" fmla="*/ 175241 h 176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2757" h="176348">
                    <a:moveTo>
                      <a:pt x="7348" y="7348"/>
                    </a:moveTo>
                    <a:lnTo>
                      <a:pt x="830308" y="7348"/>
                    </a:lnTo>
                    <a:lnTo>
                      <a:pt x="830308" y="175241"/>
                    </a:lnTo>
                    <a:lnTo>
                      <a:pt x="7348" y="175241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413" name="Freeform: Shape 412">
                <a:extLst>
                  <a:ext uri="{FF2B5EF4-FFF2-40B4-BE49-F238E27FC236}">
                    <a16:creationId xmlns:a16="http://schemas.microsoft.com/office/drawing/2014/main" id="{E18AD79C-DBF5-49D9-B1D5-976B76A0BB79}"/>
                  </a:ext>
                </a:extLst>
              </p:cNvPr>
              <p:cNvSpPr/>
              <p:nvPr/>
            </p:nvSpPr>
            <p:spPr>
              <a:xfrm>
                <a:off x="-5332909" y="6608908"/>
                <a:ext cx="1479369" cy="176349"/>
              </a:xfrm>
              <a:custGeom>
                <a:avLst/>
                <a:gdLst>
                  <a:gd name="connsiteX0" fmla="*/ 7348 w 1479368"/>
                  <a:gd name="connsiteY0" fmla="*/ 7348 h 176348"/>
                  <a:gd name="connsiteX1" fmla="*/ 1478291 w 1479368"/>
                  <a:gd name="connsiteY1" fmla="*/ 7348 h 176348"/>
                  <a:gd name="connsiteX2" fmla="*/ 1478291 w 1479368"/>
                  <a:gd name="connsiteY2" fmla="*/ 175241 h 176348"/>
                  <a:gd name="connsiteX3" fmla="*/ 7348 w 1479368"/>
                  <a:gd name="connsiteY3" fmla="*/ 175241 h 176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79368" h="176348">
                    <a:moveTo>
                      <a:pt x="7348" y="7348"/>
                    </a:moveTo>
                    <a:lnTo>
                      <a:pt x="1478291" y="7348"/>
                    </a:lnTo>
                    <a:lnTo>
                      <a:pt x="1478291" y="175241"/>
                    </a:lnTo>
                    <a:lnTo>
                      <a:pt x="7348" y="175241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414" name="Freeform: Shape 413">
                <a:extLst>
                  <a:ext uri="{FF2B5EF4-FFF2-40B4-BE49-F238E27FC236}">
                    <a16:creationId xmlns:a16="http://schemas.microsoft.com/office/drawing/2014/main" id="{40FA57B9-A715-4A62-9AFA-D61D1D25313F}"/>
                  </a:ext>
                </a:extLst>
              </p:cNvPr>
              <p:cNvSpPr/>
              <p:nvPr/>
            </p:nvSpPr>
            <p:spPr>
              <a:xfrm>
                <a:off x="-3582091" y="6057458"/>
                <a:ext cx="1234440" cy="724989"/>
              </a:xfrm>
              <a:custGeom>
                <a:avLst/>
                <a:gdLst>
                  <a:gd name="connsiteX0" fmla="*/ 175203 w 1234440"/>
                  <a:gd name="connsiteY0" fmla="*/ 506090 h 724988"/>
                  <a:gd name="connsiteX1" fmla="*/ 175203 w 1234440"/>
                  <a:gd name="connsiteY1" fmla="*/ 176886 h 724988"/>
                  <a:gd name="connsiteX2" fmla="*/ 7348 w 1234440"/>
                  <a:gd name="connsiteY2" fmla="*/ 176886 h 724988"/>
                  <a:gd name="connsiteX3" fmla="*/ 7348 w 1234440"/>
                  <a:gd name="connsiteY3" fmla="*/ 642133 h 724988"/>
                  <a:gd name="connsiteX4" fmla="*/ 47378 w 1234440"/>
                  <a:gd name="connsiteY4" fmla="*/ 713468 h 724988"/>
                  <a:gd name="connsiteX5" fmla="*/ 129124 w 1234440"/>
                  <a:gd name="connsiteY5" fmla="*/ 716759 h 724988"/>
                  <a:gd name="connsiteX6" fmla="*/ 1235711 w 1234440"/>
                  <a:gd name="connsiteY6" fmla="*/ 157136 h 724988"/>
                  <a:gd name="connsiteX7" fmla="*/ 1160012 w 1234440"/>
                  <a:gd name="connsiteY7" fmla="*/ 7348 h 724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34440" h="724988">
                    <a:moveTo>
                      <a:pt x="175203" y="506090"/>
                    </a:moveTo>
                    <a:lnTo>
                      <a:pt x="175203" y="176886"/>
                    </a:lnTo>
                    <a:lnTo>
                      <a:pt x="7348" y="176886"/>
                    </a:lnTo>
                    <a:lnTo>
                      <a:pt x="7348" y="642133"/>
                    </a:lnTo>
                    <a:cubicBezTo>
                      <a:pt x="7501" y="671219"/>
                      <a:pt x="22656" y="698161"/>
                      <a:pt x="47378" y="713468"/>
                    </a:cubicBezTo>
                    <a:cubicBezTo>
                      <a:pt x="72100" y="728967"/>
                      <a:pt x="103214" y="730230"/>
                      <a:pt x="129124" y="716759"/>
                    </a:cubicBezTo>
                    <a:lnTo>
                      <a:pt x="1235711" y="157136"/>
                    </a:lnTo>
                    <a:lnTo>
                      <a:pt x="1160012" y="7348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415" name="Freeform: Shape 414">
                <a:extLst>
                  <a:ext uri="{FF2B5EF4-FFF2-40B4-BE49-F238E27FC236}">
                    <a16:creationId xmlns:a16="http://schemas.microsoft.com/office/drawing/2014/main" id="{D74720C9-009B-41E7-ABF6-C89A6A201D9E}"/>
                  </a:ext>
                </a:extLst>
              </p:cNvPr>
              <p:cNvSpPr/>
              <p:nvPr/>
            </p:nvSpPr>
            <p:spPr>
              <a:xfrm>
                <a:off x="-5786090" y="2115524"/>
                <a:ext cx="3860074" cy="5114109"/>
              </a:xfrm>
              <a:custGeom>
                <a:avLst/>
                <a:gdLst>
                  <a:gd name="connsiteX0" fmla="*/ 3770493 w 3860074"/>
                  <a:gd name="connsiteY0" fmla="*/ 7351 h 5114108"/>
                  <a:gd name="connsiteX1" fmla="*/ 91274 w 3860074"/>
                  <a:gd name="connsiteY1" fmla="*/ 7351 h 5114108"/>
                  <a:gd name="connsiteX2" fmla="*/ 7348 w 3860074"/>
                  <a:gd name="connsiteY2" fmla="*/ 90741 h 5114108"/>
                  <a:gd name="connsiteX3" fmla="*/ 7348 w 3860074"/>
                  <a:gd name="connsiteY3" fmla="*/ 5028501 h 5114108"/>
                  <a:gd name="connsiteX4" fmla="*/ 91274 w 3860074"/>
                  <a:gd name="connsiteY4" fmla="*/ 5112428 h 5114108"/>
                  <a:gd name="connsiteX5" fmla="*/ 3770493 w 3860074"/>
                  <a:gd name="connsiteY5" fmla="*/ 5112428 h 5114108"/>
                  <a:gd name="connsiteX6" fmla="*/ 3830041 w 3860074"/>
                  <a:gd name="connsiteY6" fmla="*/ 5088011 h 5114108"/>
                  <a:gd name="connsiteX7" fmla="*/ 3854458 w 3860074"/>
                  <a:gd name="connsiteY7" fmla="*/ 5028501 h 5114108"/>
                  <a:gd name="connsiteX8" fmla="*/ 3854458 w 3860074"/>
                  <a:gd name="connsiteY8" fmla="*/ 90741 h 5114108"/>
                  <a:gd name="connsiteX9" fmla="*/ 3829850 w 3860074"/>
                  <a:gd name="connsiteY9" fmla="*/ 31575 h 5114108"/>
                  <a:gd name="connsiteX10" fmla="*/ 3770493 w 3860074"/>
                  <a:gd name="connsiteY10" fmla="*/ 7350 h 5114108"/>
                  <a:gd name="connsiteX11" fmla="*/ 1027293 w 3860074"/>
                  <a:gd name="connsiteY11" fmla="*/ 175244 h 5114108"/>
                  <a:gd name="connsiteX12" fmla="*/ 2837805 w 3860074"/>
                  <a:gd name="connsiteY12" fmla="*/ 175244 h 5114108"/>
                  <a:gd name="connsiteX13" fmla="*/ 2837805 w 3860074"/>
                  <a:gd name="connsiteY13" fmla="*/ 702488 h 5114108"/>
                  <a:gd name="connsiteX14" fmla="*/ 1027293 w 3860074"/>
                  <a:gd name="connsiteY14" fmla="*/ 702488 h 5114108"/>
                  <a:gd name="connsiteX15" fmla="*/ 3686532 w 3860074"/>
                  <a:gd name="connsiteY15" fmla="*/ 4944004 h 5114108"/>
                  <a:gd name="connsiteX16" fmla="*/ 175236 w 3860074"/>
                  <a:gd name="connsiteY16" fmla="*/ 4944004 h 5114108"/>
                  <a:gd name="connsiteX17" fmla="*/ 175236 w 3860074"/>
                  <a:gd name="connsiteY17" fmla="*/ 175244 h 5114108"/>
                  <a:gd name="connsiteX18" fmla="*/ 858812 w 3860074"/>
                  <a:gd name="connsiteY18" fmla="*/ 175244 h 5114108"/>
                  <a:gd name="connsiteX19" fmla="*/ 858812 w 3860074"/>
                  <a:gd name="connsiteY19" fmla="*/ 786420 h 5114108"/>
                  <a:gd name="connsiteX20" fmla="*/ 942776 w 3860074"/>
                  <a:gd name="connsiteY20" fmla="*/ 870346 h 5114108"/>
                  <a:gd name="connsiteX21" fmla="*/ 2917880 w 3860074"/>
                  <a:gd name="connsiteY21" fmla="*/ 870346 h 5114108"/>
                  <a:gd name="connsiteX22" fmla="*/ 2917842 w 3860074"/>
                  <a:gd name="connsiteY22" fmla="*/ 870346 h 5114108"/>
                  <a:gd name="connsiteX23" fmla="*/ 2977199 w 3860074"/>
                  <a:gd name="connsiteY23" fmla="*/ 845777 h 5114108"/>
                  <a:gd name="connsiteX24" fmla="*/ 3001806 w 3860074"/>
                  <a:gd name="connsiteY24" fmla="*/ 786420 h 5114108"/>
                  <a:gd name="connsiteX25" fmla="*/ 3001806 w 3860074"/>
                  <a:gd name="connsiteY25" fmla="*/ 175244 h 5114108"/>
                  <a:gd name="connsiteX26" fmla="*/ 3686499 w 3860074"/>
                  <a:gd name="connsiteY26" fmla="*/ 175244 h 5114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3860074" h="5114108">
                    <a:moveTo>
                      <a:pt x="3770493" y="7351"/>
                    </a:moveTo>
                    <a:lnTo>
                      <a:pt x="91274" y="7351"/>
                    </a:lnTo>
                    <a:cubicBezTo>
                      <a:pt x="45121" y="7351"/>
                      <a:pt x="7653" y="44588"/>
                      <a:pt x="7348" y="90741"/>
                    </a:cubicBezTo>
                    <a:lnTo>
                      <a:pt x="7348" y="5028501"/>
                    </a:lnTo>
                    <a:cubicBezTo>
                      <a:pt x="7348" y="5074847"/>
                      <a:pt x="44929" y="5112428"/>
                      <a:pt x="91274" y="5112428"/>
                    </a:cubicBezTo>
                    <a:lnTo>
                      <a:pt x="3770493" y="5112428"/>
                    </a:lnTo>
                    <a:cubicBezTo>
                      <a:pt x="3792804" y="5112581"/>
                      <a:pt x="3814236" y="5103779"/>
                      <a:pt x="3830041" y="5088011"/>
                    </a:cubicBezTo>
                    <a:cubicBezTo>
                      <a:pt x="3845809" y="5072243"/>
                      <a:pt x="3854611" y="5050812"/>
                      <a:pt x="3854458" y="5028501"/>
                    </a:cubicBezTo>
                    <a:lnTo>
                      <a:pt x="3854458" y="90741"/>
                    </a:lnTo>
                    <a:cubicBezTo>
                      <a:pt x="3854458" y="68545"/>
                      <a:pt x="3845579" y="47228"/>
                      <a:pt x="3829850" y="31575"/>
                    </a:cubicBezTo>
                    <a:cubicBezTo>
                      <a:pt x="3814083" y="15922"/>
                      <a:pt x="3792728" y="7197"/>
                      <a:pt x="3770493" y="7350"/>
                    </a:cubicBezTo>
                    <a:close/>
                    <a:moveTo>
                      <a:pt x="1027293" y="175244"/>
                    </a:moveTo>
                    <a:lnTo>
                      <a:pt x="2837805" y="175244"/>
                    </a:lnTo>
                    <a:lnTo>
                      <a:pt x="2837805" y="702488"/>
                    </a:lnTo>
                    <a:lnTo>
                      <a:pt x="1027293" y="702488"/>
                    </a:lnTo>
                    <a:close/>
                    <a:moveTo>
                      <a:pt x="3686532" y="4944004"/>
                    </a:moveTo>
                    <a:lnTo>
                      <a:pt x="175236" y="4944004"/>
                    </a:lnTo>
                    <a:lnTo>
                      <a:pt x="175236" y="175244"/>
                    </a:lnTo>
                    <a:lnTo>
                      <a:pt x="858812" y="175244"/>
                    </a:lnTo>
                    <a:lnTo>
                      <a:pt x="858812" y="786420"/>
                    </a:lnTo>
                    <a:cubicBezTo>
                      <a:pt x="859118" y="832650"/>
                      <a:pt x="896546" y="870078"/>
                      <a:pt x="942776" y="870346"/>
                    </a:cubicBezTo>
                    <a:lnTo>
                      <a:pt x="2917880" y="870346"/>
                    </a:lnTo>
                    <a:lnTo>
                      <a:pt x="2917842" y="870346"/>
                    </a:lnTo>
                    <a:cubicBezTo>
                      <a:pt x="2940115" y="870346"/>
                      <a:pt x="2961469" y="861506"/>
                      <a:pt x="2977199" y="845777"/>
                    </a:cubicBezTo>
                    <a:cubicBezTo>
                      <a:pt x="2992966" y="830047"/>
                      <a:pt x="3001806" y="808692"/>
                      <a:pt x="3001806" y="786420"/>
                    </a:cubicBezTo>
                    <a:lnTo>
                      <a:pt x="3001806" y="175244"/>
                    </a:lnTo>
                    <a:lnTo>
                      <a:pt x="3686499" y="175244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416" name="Freeform: Shape 415">
                <a:extLst>
                  <a:ext uri="{FF2B5EF4-FFF2-40B4-BE49-F238E27FC236}">
                    <a16:creationId xmlns:a16="http://schemas.microsoft.com/office/drawing/2014/main" id="{7221BF5D-C924-45BF-9F2A-DD462C5C2A4E}"/>
                  </a:ext>
                </a:extLst>
              </p:cNvPr>
              <p:cNvSpPr/>
              <p:nvPr/>
            </p:nvSpPr>
            <p:spPr>
              <a:xfrm>
                <a:off x="-1748599" y="2133064"/>
                <a:ext cx="1126671" cy="5074920"/>
              </a:xfrm>
              <a:custGeom>
                <a:avLst/>
                <a:gdLst>
                  <a:gd name="connsiteX0" fmla="*/ 1127137 w 1126671"/>
                  <a:gd name="connsiteY0" fmla="*/ 3710099 h 5074920"/>
                  <a:gd name="connsiteX1" fmla="*/ 1127137 w 1126671"/>
                  <a:gd name="connsiteY1" fmla="*/ 3670031 h 5074920"/>
                  <a:gd name="connsiteX2" fmla="*/ 797972 w 1126671"/>
                  <a:gd name="connsiteY2" fmla="*/ 3670069 h 5074920"/>
                  <a:gd name="connsiteX3" fmla="*/ 797972 w 1126671"/>
                  <a:gd name="connsiteY3" fmla="*/ 847316 h 5074920"/>
                  <a:gd name="connsiteX4" fmla="*/ 792461 w 1126671"/>
                  <a:gd name="connsiteY4" fmla="*/ 817160 h 5074920"/>
                  <a:gd name="connsiteX5" fmla="*/ 511019 w 1126671"/>
                  <a:gd name="connsiteY5" fmla="*/ 62202 h 5074920"/>
                  <a:gd name="connsiteX6" fmla="*/ 434746 w 1126671"/>
                  <a:gd name="connsiteY6" fmla="*/ 7360 h 5074920"/>
                  <a:gd name="connsiteX7" fmla="*/ 355756 w 1126671"/>
                  <a:gd name="connsiteY7" fmla="*/ 56729 h 5074920"/>
                  <a:gd name="connsiteX8" fmla="*/ 15041 w 1126671"/>
                  <a:gd name="connsiteY8" fmla="*/ 812216 h 5074920"/>
                  <a:gd name="connsiteX9" fmla="*/ 7349 w 1126671"/>
                  <a:gd name="connsiteY9" fmla="*/ 847310 h 5074920"/>
                  <a:gd name="connsiteX10" fmla="*/ 7349 w 1126671"/>
                  <a:gd name="connsiteY10" fmla="*/ 4992285 h 5074920"/>
                  <a:gd name="connsiteX11" fmla="*/ 31804 w 1126671"/>
                  <a:gd name="connsiteY11" fmla="*/ 5051795 h 5074920"/>
                  <a:gd name="connsiteX12" fmla="*/ 91313 w 1126671"/>
                  <a:gd name="connsiteY12" fmla="*/ 5076211 h 5074920"/>
                  <a:gd name="connsiteX13" fmla="*/ 716224 w 1126671"/>
                  <a:gd name="connsiteY13" fmla="*/ 5076211 h 5074920"/>
                  <a:gd name="connsiteX14" fmla="*/ 797970 w 1126671"/>
                  <a:gd name="connsiteY14" fmla="*/ 4992285 h 5074920"/>
                  <a:gd name="connsiteX15" fmla="*/ 797970 w 1126671"/>
                  <a:gd name="connsiteY15" fmla="*/ 4827683 h 5074920"/>
                  <a:gd name="connsiteX16" fmla="*/ 1041027 w 1126671"/>
                  <a:gd name="connsiteY16" fmla="*/ 4827683 h 5074920"/>
                  <a:gd name="connsiteX17" fmla="*/ 1040989 w 1126671"/>
                  <a:gd name="connsiteY17" fmla="*/ 4827683 h 5074920"/>
                  <a:gd name="connsiteX18" fmla="*/ 1102986 w 1126671"/>
                  <a:gd name="connsiteY18" fmla="*/ 4803114 h 5074920"/>
                  <a:gd name="connsiteX19" fmla="*/ 1127134 w 1126671"/>
                  <a:gd name="connsiteY19" fmla="*/ 4741002 h 5074920"/>
                  <a:gd name="connsiteX20" fmla="*/ 425416 w 1126671"/>
                  <a:gd name="connsiteY20" fmla="*/ 311274 h 5074920"/>
                  <a:gd name="connsiteX21" fmla="*/ 594956 w 1126671"/>
                  <a:gd name="connsiteY21" fmla="*/ 763364 h 5074920"/>
                  <a:gd name="connsiteX22" fmla="*/ 221900 w 1126671"/>
                  <a:gd name="connsiteY22" fmla="*/ 763364 h 5074920"/>
                  <a:gd name="connsiteX23" fmla="*/ 633380 w 1126671"/>
                  <a:gd name="connsiteY23" fmla="*/ 4908290 h 5074920"/>
                  <a:gd name="connsiteX24" fmla="*/ 175824 w 1126671"/>
                  <a:gd name="connsiteY24" fmla="*/ 4908290 h 5074920"/>
                  <a:gd name="connsiteX25" fmla="*/ 175824 w 1126671"/>
                  <a:gd name="connsiteY25" fmla="*/ 4517129 h 5074920"/>
                  <a:gd name="connsiteX26" fmla="*/ 633380 w 1126671"/>
                  <a:gd name="connsiteY26" fmla="*/ 4517129 h 5074920"/>
                  <a:gd name="connsiteX27" fmla="*/ 633380 w 1126671"/>
                  <a:gd name="connsiteY27" fmla="*/ 4348667 h 5074920"/>
                  <a:gd name="connsiteX28" fmla="*/ 175824 w 1126671"/>
                  <a:gd name="connsiteY28" fmla="*/ 4348667 h 5074920"/>
                  <a:gd name="connsiteX29" fmla="*/ 175824 w 1126671"/>
                  <a:gd name="connsiteY29" fmla="*/ 931228 h 5074920"/>
                  <a:gd name="connsiteX30" fmla="*/ 633380 w 1126671"/>
                  <a:gd name="connsiteY30" fmla="*/ 931228 h 5074920"/>
                  <a:gd name="connsiteX31" fmla="*/ 797982 w 1126671"/>
                  <a:gd name="connsiteY31" fmla="*/ 4657013 h 5074920"/>
                  <a:gd name="connsiteX32" fmla="*/ 797982 w 1126671"/>
                  <a:gd name="connsiteY32" fmla="*/ 3837923 h 5074920"/>
                  <a:gd name="connsiteX33" fmla="*/ 957068 w 1126671"/>
                  <a:gd name="connsiteY33" fmla="*/ 3837923 h 5074920"/>
                  <a:gd name="connsiteX34" fmla="*/ 957068 w 1126671"/>
                  <a:gd name="connsiteY34" fmla="*/ 4657013 h 50749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1126671" h="5074920">
                    <a:moveTo>
                      <a:pt x="1127137" y="3710099"/>
                    </a:moveTo>
                    <a:lnTo>
                      <a:pt x="1127137" y="3670031"/>
                    </a:lnTo>
                    <a:lnTo>
                      <a:pt x="797972" y="3670069"/>
                    </a:lnTo>
                    <a:lnTo>
                      <a:pt x="797972" y="847316"/>
                    </a:lnTo>
                    <a:cubicBezTo>
                      <a:pt x="798163" y="836983"/>
                      <a:pt x="796288" y="826727"/>
                      <a:pt x="792461" y="817160"/>
                    </a:cubicBezTo>
                    <a:lnTo>
                      <a:pt x="511019" y="62202"/>
                    </a:lnTo>
                    <a:cubicBezTo>
                      <a:pt x="499156" y="30094"/>
                      <a:pt x="468997" y="8356"/>
                      <a:pt x="434746" y="7360"/>
                    </a:cubicBezTo>
                    <a:cubicBezTo>
                      <a:pt x="400992" y="6786"/>
                      <a:pt x="370031" y="26113"/>
                      <a:pt x="355756" y="56729"/>
                    </a:cubicBezTo>
                    <a:lnTo>
                      <a:pt x="15041" y="812216"/>
                    </a:lnTo>
                    <a:cubicBezTo>
                      <a:pt x="9990" y="823200"/>
                      <a:pt x="7349" y="835179"/>
                      <a:pt x="7349" y="847310"/>
                    </a:cubicBezTo>
                    <a:lnTo>
                      <a:pt x="7349" y="4992285"/>
                    </a:lnTo>
                    <a:cubicBezTo>
                      <a:pt x="7234" y="5014558"/>
                      <a:pt x="15998" y="5036027"/>
                      <a:pt x="31804" y="5051795"/>
                    </a:cubicBezTo>
                    <a:cubicBezTo>
                      <a:pt x="47571" y="5067562"/>
                      <a:pt x="69002" y="5076364"/>
                      <a:pt x="91313" y="5076211"/>
                    </a:cubicBezTo>
                    <a:lnTo>
                      <a:pt x="716224" y="5076211"/>
                    </a:lnTo>
                    <a:cubicBezTo>
                      <a:pt x="761689" y="5075025"/>
                      <a:pt x="797970" y="5037788"/>
                      <a:pt x="797970" y="4992285"/>
                    </a:cubicBezTo>
                    <a:lnTo>
                      <a:pt x="797970" y="4827683"/>
                    </a:lnTo>
                    <a:lnTo>
                      <a:pt x="1041027" y="4827683"/>
                    </a:lnTo>
                    <a:lnTo>
                      <a:pt x="1040989" y="4827683"/>
                    </a:lnTo>
                    <a:cubicBezTo>
                      <a:pt x="1064181" y="4828449"/>
                      <a:pt x="1086645" y="4819570"/>
                      <a:pt x="1102986" y="4803114"/>
                    </a:cubicBezTo>
                    <a:cubicBezTo>
                      <a:pt x="1119328" y="4786658"/>
                      <a:pt x="1128053" y="4764155"/>
                      <a:pt x="1127134" y="4741002"/>
                    </a:cubicBezTo>
                    <a:close/>
                    <a:moveTo>
                      <a:pt x="425416" y="311274"/>
                    </a:moveTo>
                    <a:lnTo>
                      <a:pt x="594956" y="763364"/>
                    </a:lnTo>
                    <a:lnTo>
                      <a:pt x="221900" y="763364"/>
                    </a:lnTo>
                    <a:close/>
                    <a:moveTo>
                      <a:pt x="633380" y="4908290"/>
                    </a:moveTo>
                    <a:lnTo>
                      <a:pt x="175824" y="4908290"/>
                    </a:lnTo>
                    <a:lnTo>
                      <a:pt x="175824" y="4517129"/>
                    </a:lnTo>
                    <a:lnTo>
                      <a:pt x="633380" y="4517129"/>
                    </a:lnTo>
                    <a:close/>
                    <a:moveTo>
                      <a:pt x="633380" y="4348667"/>
                    </a:moveTo>
                    <a:lnTo>
                      <a:pt x="175824" y="4348667"/>
                    </a:lnTo>
                    <a:lnTo>
                      <a:pt x="175824" y="931228"/>
                    </a:lnTo>
                    <a:lnTo>
                      <a:pt x="633380" y="931228"/>
                    </a:lnTo>
                    <a:close/>
                    <a:moveTo>
                      <a:pt x="797982" y="4657013"/>
                    </a:moveTo>
                    <a:lnTo>
                      <a:pt x="797982" y="3837923"/>
                    </a:lnTo>
                    <a:lnTo>
                      <a:pt x="957068" y="3837923"/>
                    </a:lnTo>
                    <a:lnTo>
                      <a:pt x="957068" y="4657013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</p:grpSp>
        <p:sp>
          <p:nvSpPr>
            <p:cNvPr id="420" name="Graphic 418">
              <a:extLst>
                <a:ext uri="{FF2B5EF4-FFF2-40B4-BE49-F238E27FC236}">
                  <a16:creationId xmlns:a16="http://schemas.microsoft.com/office/drawing/2014/main" id="{B2162D66-26CF-4BDB-BDF5-69EE0E953BDB}"/>
                </a:ext>
              </a:extLst>
            </p:cNvPr>
            <p:cNvSpPr/>
            <p:nvPr/>
          </p:nvSpPr>
          <p:spPr>
            <a:xfrm>
              <a:off x="1322232" y="8295624"/>
              <a:ext cx="317852" cy="291829"/>
            </a:xfrm>
            <a:custGeom>
              <a:avLst/>
              <a:gdLst>
                <a:gd name="connsiteX0" fmla="*/ 4986222 w 5025934"/>
                <a:gd name="connsiteY0" fmla="*/ 2693935 h 4614454"/>
                <a:gd name="connsiteX1" fmla="*/ 4847034 w 5025934"/>
                <a:gd name="connsiteY1" fmla="*/ 2693935 h 4614454"/>
                <a:gd name="connsiteX2" fmla="*/ 4242982 w 5025934"/>
                <a:gd name="connsiteY2" fmla="*/ 1037826 h 4614454"/>
                <a:gd name="connsiteX3" fmla="*/ 4333299 w 5025934"/>
                <a:gd name="connsiteY3" fmla="*/ 893740 h 4614454"/>
                <a:gd name="connsiteX4" fmla="*/ 4251019 w 5025934"/>
                <a:gd name="connsiteY4" fmla="*/ 893740 h 4614454"/>
                <a:gd name="connsiteX5" fmla="*/ 4214585 w 5025934"/>
                <a:gd name="connsiteY5" fmla="*/ 960023 h 4614454"/>
                <a:gd name="connsiteX6" fmla="*/ 4207161 w 5025934"/>
                <a:gd name="connsiteY6" fmla="*/ 939664 h 4614454"/>
                <a:gd name="connsiteX7" fmla="*/ 4168470 w 5025934"/>
                <a:gd name="connsiteY7" fmla="*/ 912607 h 4614454"/>
                <a:gd name="connsiteX8" fmla="*/ 4129779 w 5025934"/>
                <a:gd name="connsiteY8" fmla="*/ 939664 h 4614454"/>
                <a:gd name="connsiteX9" fmla="*/ 4123924 w 5025934"/>
                <a:gd name="connsiteY9" fmla="*/ 955890 h 4614454"/>
                <a:gd name="connsiteX10" fmla="*/ 4093040 w 5025934"/>
                <a:gd name="connsiteY10" fmla="*/ 893662 h 4614454"/>
                <a:gd name="connsiteX11" fmla="*/ 4051900 w 5025934"/>
                <a:gd name="connsiteY11" fmla="*/ 852522 h 4614454"/>
                <a:gd name="connsiteX12" fmla="*/ 2734086 w 5025934"/>
                <a:gd name="connsiteY12" fmla="*/ 852560 h 4614454"/>
                <a:gd name="connsiteX13" fmla="*/ 2734086 w 5025934"/>
                <a:gd name="connsiteY13" fmla="*/ 742117 h 4614454"/>
                <a:gd name="connsiteX14" fmla="*/ 2692946 w 5025934"/>
                <a:gd name="connsiteY14" fmla="*/ 700977 h 4614454"/>
                <a:gd name="connsiteX15" fmla="*/ 2600409 w 5025934"/>
                <a:gd name="connsiteY15" fmla="*/ 700977 h 4614454"/>
                <a:gd name="connsiteX16" fmla="*/ 2729379 w 5025934"/>
                <a:gd name="connsiteY16" fmla="*/ 531673 h 4614454"/>
                <a:gd name="connsiteX17" fmla="*/ 2735043 w 5025934"/>
                <a:gd name="connsiteY17" fmla="*/ 491833 h 4614454"/>
                <a:gd name="connsiteX18" fmla="*/ 2555745 w 5025934"/>
                <a:gd name="connsiteY18" fmla="*/ 31142 h 4614454"/>
                <a:gd name="connsiteX19" fmla="*/ 2479052 w 5025934"/>
                <a:gd name="connsiteY19" fmla="*/ 31142 h 4614454"/>
                <a:gd name="connsiteX20" fmla="*/ 2299794 w 5025934"/>
                <a:gd name="connsiteY20" fmla="*/ 491833 h 4614454"/>
                <a:gd name="connsiteX21" fmla="*/ 2305458 w 5025934"/>
                <a:gd name="connsiteY21" fmla="*/ 531673 h 4614454"/>
                <a:gd name="connsiteX22" fmla="*/ 2434388 w 5025934"/>
                <a:gd name="connsiteY22" fmla="*/ 700977 h 4614454"/>
                <a:gd name="connsiteX23" fmla="*/ 2341775 w 5025934"/>
                <a:gd name="connsiteY23" fmla="*/ 700977 h 4614454"/>
                <a:gd name="connsiteX24" fmla="*/ 2300635 w 5025934"/>
                <a:gd name="connsiteY24" fmla="*/ 742117 h 4614454"/>
                <a:gd name="connsiteX25" fmla="*/ 2300635 w 5025934"/>
                <a:gd name="connsiteY25" fmla="*/ 852560 h 4614454"/>
                <a:gd name="connsiteX26" fmla="*/ 982821 w 5025934"/>
                <a:gd name="connsiteY26" fmla="*/ 852560 h 4614454"/>
                <a:gd name="connsiteX27" fmla="*/ 941681 w 5025934"/>
                <a:gd name="connsiteY27" fmla="*/ 893701 h 4614454"/>
                <a:gd name="connsiteX28" fmla="*/ 907391 w 5025934"/>
                <a:gd name="connsiteY28" fmla="*/ 958721 h 4614454"/>
                <a:gd name="connsiteX29" fmla="*/ 900426 w 5025934"/>
                <a:gd name="connsiteY29" fmla="*/ 939701 h 4614454"/>
                <a:gd name="connsiteX30" fmla="*/ 861735 w 5025934"/>
                <a:gd name="connsiteY30" fmla="*/ 912644 h 4614454"/>
                <a:gd name="connsiteX31" fmla="*/ 823044 w 5025934"/>
                <a:gd name="connsiteY31" fmla="*/ 939701 h 4614454"/>
                <a:gd name="connsiteX32" fmla="*/ 816576 w 5025934"/>
                <a:gd name="connsiteY32" fmla="*/ 957497 h 4614454"/>
                <a:gd name="connsiteX33" fmla="*/ 783778 w 5025934"/>
                <a:gd name="connsiteY33" fmla="*/ 893701 h 4614454"/>
                <a:gd name="connsiteX34" fmla="*/ 701498 w 5025934"/>
                <a:gd name="connsiteY34" fmla="*/ 893701 h 4614454"/>
                <a:gd name="connsiteX35" fmla="*/ 788065 w 5025934"/>
                <a:gd name="connsiteY35" fmla="*/ 1035798 h 4614454"/>
                <a:gd name="connsiteX36" fmla="*/ 183395 w 5025934"/>
                <a:gd name="connsiteY36" fmla="*/ 2693867 h 4614454"/>
                <a:gd name="connsiteX37" fmla="*/ 48488 w 5025934"/>
                <a:gd name="connsiteY37" fmla="*/ 2693867 h 4614454"/>
                <a:gd name="connsiteX38" fmla="*/ 7348 w 5025934"/>
                <a:gd name="connsiteY38" fmla="*/ 2735007 h 4614454"/>
                <a:gd name="connsiteX39" fmla="*/ 864059 w 5025934"/>
                <a:gd name="connsiteY39" fmla="*/ 3180052 h 4614454"/>
                <a:gd name="connsiteX40" fmla="*/ 1720662 w 5025934"/>
                <a:gd name="connsiteY40" fmla="*/ 2735007 h 4614454"/>
                <a:gd name="connsiteX41" fmla="*/ 1679522 w 5025934"/>
                <a:gd name="connsiteY41" fmla="*/ 2693867 h 4614454"/>
                <a:gd name="connsiteX42" fmla="*/ 1540256 w 5025934"/>
                <a:gd name="connsiteY42" fmla="*/ 2693867 h 4614454"/>
                <a:gd name="connsiteX43" fmla="*/ 935929 w 5025934"/>
                <a:gd name="connsiteY43" fmla="*/ 1036974 h 4614454"/>
                <a:gd name="connsiteX44" fmla="*/ 1018669 w 5025934"/>
                <a:gd name="connsiteY44" fmla="*/ 934829 h 4614454"/>
                <a:gd name="connsiteX45" fmla="*/ 2300625 w 5025934"/>
                <a:gd name="connsiteY45" fmla="*/ 934829 h 4614454"/>
                <a:gd name="connsiteX46" fmla="*/ 2300625 w 5025934"/>
                <a:gd name="connsiteY46" fmla="*/ 1045272 h 4614454"/>
                <a:gd name="connsiteX47" fmla="*/ 2341765 w 5025934"/>
                <a:gd name="connsiteY47" fmla="*/ 1086412 h 4614454"/>
                <a:gd name="connsiteX48" fmla="*/ 2371731 w 5025934"/>
                <a:gd name="connsiteY48" fmla="*/ 1086412 h 4614454"/>
                <a:gd name="connsiteX49" fmla="*/ 2371731 w 5025934"/>
                <a:gd name="connsiteY49" fmla="*/ 3776904 h 4614454"/>
                <a:gd name="connsiteX50" fmla="*/ 2319492 w 5025934"/>
                <a:gd name="connsiteY50" fmla="*/ 3776904 h 4614454"/>
                <a:gd name="connsiteX51" fmla="*/ 2278352 w 5025934"/>
                <a:gd name="connsiteY51" fmla="*/ 3818044 h 4614454"/>
                <a:gd name="connsiteX52" fmla="*/ 2278352 w 5025934"/>
                <a:gd name="connsiteY52" fmla="*/ 3958653 h 4614454"/>
                <a:gd name="connsiteX53" fmla="*/ 1977472 w 5025934"/>
                <a:gd name="connsiteY53" fmla="*/ 3958653 h 4614454"/>
                <a:gd name="connsiteX54" fmla="*/ 1632201 w 5025934"/>
                <a:gd name="connsiteY54" fmla="*/ 4296007 h 4614454"/>
                <a:gd name="connsiteX55" fmla="*/ 1439129 w 5025934"/>
                <a:gd name="connsiteY55" fmla="*/ 4296007 h 4614454"/>
                <a:gd name="connsiteX56" fmla="*/ 1397989 w 5025934"/>
                <a:gd name="connsiteY56" fmla="*/ 4337148 h 4614454"/>
                <a:gd name="connsiteX57" fmla="*/ 1397989 w 5025934"/>
                <a:gd name="connsiteY57" fmla="*/ 4573504 h 4614454"/>
                <a:gd name="connsiteX58" fmla="*/ 1439129 w 5025934"/>
                <a:gd name="connsiteY58" fmla="*/ 4614644 h 4614454"/>
                <a:gd name="connsiteX59" fmla="*/ 3595480 w 5025934"/>
                <a:gd name="connsiteY59" fmla="*/ 4614644 h 4614454"/>
                <a:gd name="connsiteX60" fmla="*/ 3636620 w 5025934"/>
                <a:gd name="connsiteY60" fmla="*/ 4573504 h 4614454"/>
                <a:gd name="connsiteX61" fmla="*/ 3636620 w 5025934"/>
                <a:gd name="connsiteY61" fmla="*/ 4337148 h 4614454"/>
                <a:gd name="connsiteX62" fmla="*/ 3595480 w 5025934"/>
                <a:gd name="connsiteY62" fmla="*/ 4296007 h 4614454"/>
                <a:gd name="connsiteX63" fmla="*/ 3402290 w 5025934"/>
                <a:gd name="connsiteY63" fmla="*/ 4296007 h 4614454"/>
                <a:gd name="connsiteX64" fmla="*/ 3057098 w 5025934"/>
                <a:gd name="connsiteY64" fmla="*/ 3958653 h 4614454"/>
                <a:gd name="connsiteX65" fmla="*/ 2756218 w 5025934"/>
                <a:gd name="connsiteY65" fmla="*/ 3958653 h 4614454"/>
                <a:gd name="connsiteX66" fmla="*/ 2756256 w 5025934"/>
                <a:gd name="connsiteY66" fmla="*/ 3818044 h 4614454"/>
                <a:gd name="connsiteX67" fmla="*/ 2715116 w 5025934"/>
                <a:gd name="connsiteY67" fmla="*/ 3776904 h 4614454"/>
                <a:gd name="connsiteX68" fmla="*/ 2662954 w 5025934"/>
                <a:gd name="connsiteY68" fmla="*/ 3776904 h 4614454"/>
                <a:gd name="connsiteX69" fmla="*/ 2662954 w 5025934"/>
                <a:gd name="connsiteY69" fmla="*/ 1086412 h 4614454"/>
                <a:gd name="connsiteX70" fmla="*/ 2692919 w 5025934"/>
                <a:gd name="connsiteY70" fmla="*/ 1086412 h 4614454"/>
                <a:gd name="connsiteX71" fmla="*/ 2734060 w 5025934"/>
                <a:gd name="connsiteY71" fmla="*/ 1045272 h 4614454"/>
                <a:gd name="connsiteX72" fmla="*/ 2734060 w 5025934"/>
                <a:gd name="connsiteY72" fmla="*/ 934829 h 4614454"/>
                <a:gd name="connsiteX73" fmla="*/ 4016016 w 5025934"/>
                <a:gd name="connsiteY73" fmla="*/ 934829 h 4614454"/>
                <a:gd name="connsiteX74" fmla="*/ 4094929 w 5025934"/>
                <a:gd name="connsiteY74" fmla="*/ 1035289 h 4614454"/>
                <a:gd name="connsiteX75" fmla="*/ 3490112 w 5025934"/>
                <a:gd name="connsiteY75" fmla="*/ 2693847 h 4614454"/>
                <a:gd name="connsiteX76" fmla="*/ 3355205 w 5025934"/>
                <a:gd name="connsiteY76" fmla="*/ 2693847 h 4614454"/>
                <a:gd name="connsiteX77" fmla="*/ 3314065 w 5025934"/>
                <a:gd name="connsiteY77" fmla="*/ 2734987 h 4614454"/>
                <a:gd name="connsiteX78" fmla="*/ 4170776 w 5025934"/>
                <a:gd name="connsiteY78" fmla="*/ 3179993 h 4614454"/>
                <a:gd name="connsiteX79" fmla="*/ 5027301 w 5025934"/>
                <a:gd name="connsiteY79" fmla="*/ 2734987 h 4614454"/>
                <a:gd name="connsiteX80" fmla="*/ 4986238 w 5025934"/>
                <a:gd name="connsiteY80" fmla="*/ 2693847 h 4614454"/>
                <a:gd name="connsiteX81" fmla="*/ 2517342 w 5025934"/>
                <a:gd name="connsiteY81" fmla="*/ 159512 h 4614454"/>
                <a:gd name="connsiteX82" fmla="*/ 2649907 w 5025934"/>
                <a:gd name="connsiteY82" fmla="*/ 500159 h 4614454"/>
                <a:gd name="connsiteX83" fmla="*/ 2517342 w 5025934"/>
                <a:gd name="connsiteY83" fmla="*/ 674215 h 4614454"/>
                <a:gd name="connsiteX84" fmla="*/ 2384855 w 5025934"/>
                <a:gd name="connsiteY84" fmla="*/ 500198 h 4614454"/>
                <a:gd name="connsiteX85" fmla="*/ 820575 w 5025934"/>
                <a:gd name="connsiteY85" fmla="*/ 1186743 h 4614454"/>
                <a:gd name="connsiteX86" fmla="*/ 820575 w 5025934"/>
                <a:gd name="connsiteY86" fmla="*/ 2693935 h 4614454"/>
                <a:gd name="connsiteX87" fmla="*/ 271053 w 5025934"/>
                <a:gd name="connsiteY87" fmla="*/ 2693935 h 4614454"/>
                <a:gd name="connsiteX88" fmla="*/ 864011 w 5025934"/>
                <a:gd name="connsiteY88" fmla="*/ 3097773 h 4614454"/>
                <a:gd name="connsiteX89" fmla="*/ 94740 w 5025934"/>
                <a:gd name="connsiteY89" fmla="*/ 2776153 h 4614454"/>
                <a:gd name="connsiteX90" fmla="*/ 1633087 w 5025934"/>
                <a:gd name="connsiteY90" fmla="*/ 2776153 h 4614454"/>
                <a:gd name="connsiteX91" fmla="*/ 864011 w 5025934"/>
                <a:gd name="connsiteY91" fmla="*/ 3097773 h 4614454"/>
                <a:gd name="connsiteX92" fmla="*/ 902855 w 5025934"/>
                <a:gd name="connsiteY92" fmla="*/ 2693867 h 4614454"/>
                <a:gd name="connsiteX93" fmla="*/ 902855 w 5025934"/>
                <a:gd name="connsiteY93" fmla="*/ 1186674 h 4614454"/>
                <a:gd name="connsiteX94" fmla="*/ 1452524 w 5025934"/>
                <a:gd name="connsiteY94" fmla="*/ 2693867 h 4614454"/>
                <a:gd name="connsiteX95" fmla="*/ 3554354 w 5025934"/>
                <a:gd name="connsiteY95" fmla="*/ 4378388 h 4614454"/>
                <a:gd name="connsiteX96" fmla="*/ 3554354 w 5025934"/>
                <a:gd name="connsiteY96" fmla="*/ 4532467 h 4614454"/>
                <a:gd name="connsiteX97" fmla="*/ 1480299 w 5025934"/>
                <a:gd name="connsiteY97" fmla="*/ 4532429 h 4614454"/>
                <a:gd name="connsiteX98" fmla="*/ 1480299 w 5025934"/>
                <a:gd name="connsiteY98" fmla="*/ 4378349 h 4614454"/>
                <a:gd name="connsiteX99" fmla="*/ 3361448 w 5025934"/>
                <a:gd name="connsiteY99" fmla="*/ 4378349 h 4614454"/>
                <a:gd name="connsiteX100" fmla="*/ 2673953 w 5025934"/>
                <a:gd name="connsiteY100" fmla="*/ 3859256 h 4614454"/>
                <a:gd name="connsiteX101" fmla="*/ 2673953 w 5025934"/>
                <a:gd name="connsiteY101" fmla="*/ 3999865 h 4614454"/>
                <a:gd name="connsiteX102" fmla="*/ 2715093 w 5025934"/>
                <a:gd name="connsiteY102" fmla="*/ 4041005 h 4614454"/>
                <a:gd name="connsiteX103" fmla="*/ 3057112 w 5025934"/>
                <a:gd name="connsiteY103" fmla="*/ 4041005 h 4614454"/>
                <a:gd name="connsiteX104" fmla="*/ 3319303 w 5025934"/>
                <a:gd name="connsiteY104" fmla="*/ 4296074 h 4614454"/>
                <a:gd name="connsiteX105" fmla="*/ 1715216 w 5025934"/>
                <a:gd name="connsiteY105" fmla="*/ 4296112 h 4614454"/>
                <a:gd name="connsiteX106" fmla="*/ 1977486 w 5025934"/>
                <a:gd name="connsiteY106" fmla="*/ 4041044 h 4614454"/>
                <a:gd name="connsiteX107" fmla="*/ 2319465 w 5025934"/>
                <a:gd name="connsiteY107" fmla="*/ 4041044 h 4614454"/>
                <a:gd name="connsiteX108" fmla="*/ 2360605 w 5025934"/>
                <a:gd name="connsiteY108" fmla="*/ 3999904 h 4614454"/>
                <a:gd name="connsiteX109" fmla="*/ 2360567 w 5025934"/>
                <a:gd name="connsiteY109" fmla="*/ 3859265 h 4614454"/>
                <a:gd name="connsiteX110" fmla="*/ 2412805 w 5025934"/>
                <a:gd name="connsiteY110" fmla="*/ 3859265 h 4614454"/>
                <a:gd name="connsiteX111" fmla="*/ 2453946 w 5025934"/>
                <a:gd name="connsiteY111" fmla="*/ 3818125 h 4614454"/>
                <a:gd name="connsiteX112" fmla="*/ 2453946 w 5025934"/>
                <a:gd name="connsiteY112" fmla="*/ 1045338 h 4614454"/>
                <a:gd name="connsiteX113" fmla="*/ 2412805 w 5025934"/>
                <a:gd name="connsiteY113" fmla="*/ 1004198 h 4614454"/>
                <a:gd name="connsiteX114" fmla="*/ 2382916 w 5025934"/>
                <a:gd name="connsiteY114" fmla="*/ 1004198 h 4614454"/>
                <a:gd name="connsiteX115" fmla="*/ 2382916 w 5025934"/>
                <a:gd name="connsiteY115" fmla="*/ 783380 h 4614454"/>
                <a:gd name="connsiteX116" fmla="*/ 2651760 w 5025934"/>
                <a:gd name="connsiteY116" fmla="*/ 783380 h 4614454"/>
                <a:gd name="connsiteX117" fmla="*/ 2651760 w 5025934"/>
                <a:gd name="connsiteY117" fmla="*/ 1004198 h 4614454"/>
                <a:gd name="connsiteX118" fmla="*/ 2621794 w 5025934"/>
                <a:gd name="connsiteY118" fmla="*/ 1004198 h 4614454"/>
                <a:gd name="connsiteX119" fmla="*/ 2580654 w 5025934"/>
                <a:gd name="connsiteY119" fmla="*/ 1045338 h 4614454"/>
                <a:gd name="connsiteX120" fmla="*/ 2580654 w 5025934"/>
                <a:gd name="connsiteY120" fmla="*/ 3818125 h 4614454"/>
                <a:gd name="connsiteX121" fmla="*/ 2621794 w 5025934"/>
                <a:gd name="connsiteY121" fmla="*/ 3859265 h 4614454"/>
                <a:gd name="connsiteX122" fmla="*/ 4209656 w 5025934"/>
                <a:gd name="connsiteY122" fmla="*/ 1186694 h 4614454"/>
                <a:gd name="connsiteX123" fmla="*/ 4759442 w 5025934"/>
                <a:gd name="connsiteY123" fmla="*/ 2693886 h 4614454"/>
                <a:gd name="connsiteX124" fmla="*/ 4209656 w 5025934"/>
                <a:gd name="connsiteY124" fmla="*/ 2693886 h 4614454"/>
                <a:gd name="connsiteX125" fmla="*/ 4127337 w 5025934"/>
                <a:gd name="connsiteY125" fmla="*/ 1186694 h 4614454"/>
                <a:gd name="connsiteX126" fmla="*/ 4127337 w 5025934"/>
                <a:gd name="connsiteY126" fmla="*/ 2693886 h 4614454"/>
                <a:gd name="connsiteX127" fmla="*/ 3577737 w 5025934"/>
                <a:gd name="connsiteY127" fmla="*/ 2693886 h 4614454"/>
                <a:gd name="connsiteX128" fmla="*/ 4170850 w 5025934"/>
                <a:gd name="connsiteY128" fmla="*/ 3097822 h 4614454"/>
                <a:gd name="connsiteX129" fmla="*/ 3401578 w 5025934"/>
                <a:gd name="connsiteY129" fmla="*/ 2776202 h 4614454"/>
                <a:gd name="connsiteX130" fmla="*/ 4939828 w 5025934"/>
                <a:gd name="connsiteY130" fmla="*/ 2776202 h 4614454"/>
                <a:gd name="connsiteX131" fmla="*/ 4170869 w 5025934"/>
                <a:gd name="connsiteY131" fmla="*/ 3097822 h 461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</a:cxnLst>
              <a:rect l="l" t="t" r="r" b="b"/>
              <a:pathLst>
                <a:path w="5025934" h="4614454">
                  <a:moveTo>
                    <a:pt x="4986222" y="2693935"/>
                  </a:moveTo>
                  <a:lnTo>
                    <a:pt x="4847034" y="2693935"/>
                  </a:lnTo>
                  <a:lnTo>
                    <a:pt x="4242982" y="1037826"/>
                  </a:lnTo>
                  <a:cubicBezTo>
                    <a:pt x="4296254" y="1011496"/>
                    <a:pt x="4333299" y="957076"/>
                    <a:pt x="4333299" y="893740"/>
                  </a:cubicBezTo>
                  <a:lnTo>
                    <a:pt x="4251019" y="893740"/>
                  </a:lnTo>
                  <a:cubicBezTo>
                    <a:pt x="4251019" y="921601"/>
                    <a:pt x="4236438" y="945978"/>
                    <a:pt x="4214585" y="960023"/>
                  </a:cubicBezTo>
                  <a:lnTo>
                    <a:pt x="4207161" y="939664"/>
                  </a:lnTo>
                  <a:cubicBezTo>
                    <a:pt x="4201306" y="923438"/>
                    <a:pt x="4185768" y="912607"/>
                    <a:pt x="4168470" y="912607"/>
                  </a:cubicBezTo>
                  <a:cubicBezTo>
                    <a:pt x="4151249" y="912607"/>
                    <a:pt x="4135711" y="923399"/>
                    <a:pt x="4129779" y="939664"/>
                  </a:cubicBezTo>
                  <a:lnTo>
                    <a:pt x="4123924" y="955890"/>
                  </a:lnTo>
                  <a:cubicBezTo>
                    <a:pt x="4105287" y="941461"/>
                    <a:pt x="4093040" y="919074"/>
                    <a:pt x="4093040" y="893662"/>
                  </a:cubicBezTo>
                  <a:cubicBezTo>
                    <a:pt x="4093040" y="870930"/>
                    <a:pt x="4074594" y="852522"/>
                    <a:pt x="4051900" y="852522"/>
                  </a:cubicBezTo>
                  <a:lnTo>
                    <a:pt x="2734086" y="852560"/>
                  </a:lnTo>
                  <a:lnTo>
                    <a:pt x="2734086" y="742117"/>
                  </a:lnTo>
                  <a:cubicBezTo>
                    <a:pt x="2734086" y="719385"/>
                    <a:pt x="2715640" y="700977"/>
                    <a:pt x="2692946" y="700977"/>
                  </a:cubicBezTo>
                  <a:lnTo>
                    <a:pt x="2600409" y="700977"/>
                  </a:lnTo>
                  <a:lnTo>
                    <a:pt x="2729379" y="531673"/>
                  </a:lnTo>
                  <a:cubicBezTo>
                    <a:pt x="2737990" y="520306"/>
                    <a:pt x="2740133" y="505228"/>
                    <a:pt x="2735043" y="491833"/>
                  </a:cubicBezTo>
                  <a:lnTo>
                    <a:pt x="2555745" y="31142"/>
                  </a:lnTo>
                  <a:cubicBezTo>
                    <a:pt x="2543384" y="-584"/>
                    <a:pt x="2491337" y="-584"/>
                    <a:pt x="2479052" y="31142"/>
                  </a:cubicBezTo>
                  <a:lnTo>
                    <a:pt x="2299794" y="491833"/>
                  </a:lnTo>
                  <a:cubicBezTo>
                    <a:pt x="2294589" y="505152"/>
                    <a:pt x="2296732" y="520268"/>
                    <a:pt x="2305458" y="531673"/>
                  </a:cubicBezTo>
                  <a:lnTo>
                    <a:pt x="2434388" y="700977"/>
                  </a:lnTo>
                  <a:lnTo>
                    <a:pt x="2341775" y="700977"/>
                  </a:lnTo>
                  <a:cubicBezTo>
                    <a:pt x="2319043" y="700977"/>
                    <a:pt x="2300635" y="719423"/>
                    <a:pt x="2300635" y="742117"/>
                  </a:cubicBezTo>
                  <a:lnTo>
                    <a:pt x="2300635" y="852560"/>
                  </a:lnTo>
                  <a:lnTo>
                    <a:pt x="982821" y="852560"/>
                  </a:lnTo>
                  <a:cubicBezTo>
                    <a:pt x="960089" y="852560"/>
                    <a:pt x="941681" y="871006"/>
                    <a:pt x="941681" y="893701"/>
                  </a:cubicBezTo>
                  <a:cubicBezTo>
                    <a:pt x="941681" y="920681"/>
                    <a:pt x="928057" y="944447"/>
                    <a:pt x="907391" y="958721"/>
                  </a:cubicBezTo>
                  <a:lnTo>
                    <a:pt x="900426" y="939701"/>
                  </a:lnTo>
                  <a:cubicBezTo>
                    <a:pt x="894494" y="923475"/>
                    <a:pt x="879033" y="912644"/>
                    <a:pt x="861735" y="912644"/>
                  </a:cubicBezTo>
                  <a:cubicBezTo>
                    <a:pt x="844437" y="912644"/>
                    <a:pt x="828975" y="923437"/>
                    <a:pt x="823044" y="939701"/>
                  </a:cubicBezTo>
                  <a:lnTo>
                    <a:pt x="816576" y="957497"/>
                  </a:lnTo>
                  <a:cubicBezTo>
                    <a:pt x="796753" y="943107"/>
                    <a:pt x="783778" y="919954"/>
                    <a:pt x="783778" y="893701"/>
                  </a:cubicBezTo>
                  <a:lnTo>
                    <a:pt x="701498" y="893701"/>
                  </a:lnTo>
                  <a:cubicBezTo>
                    <a:pt x="701498" y="955545"/>
                    <a:pt x="736898" y="1008739"/>
                    <a:pt x="788065" y="1035798"/>
                  </a:cubicBezTo>
                  <a:lnTo>
                    <a:pt x="183395" y="2693867"/>
                  </a:lnTo>
                  <a:lnTo>
                    <a:pt x="48488" y="2693867"/>
                  </a:lnTo>
                  <a:cubicBezTo>
                    <a:pt x="25756" y="2693867"/>
                    <a:pt x="7348" y="2712313"/>
                    <a:pt x="7348" y="2735007"/>
                  </a:cubicBezTo>
                  <a:cubicBezTo>
                    <a:pt x="7348" y="2984570"/>
                    <a:pt x="383656" y="3180052"/>
                    <a:pt x="864059" y="3180052"/>
                  </a:cubicBezTo>
                  <a:cubicBezTo>
                    <a:pt x="1344384" y="3180052"/>
                    <a:pt x="1720662" y="2984570"/>
                    <a:pt x="1720662" y="2735007"/>
                  </a:cubicBezTo>
                  <a:cubicBezTo>
                    <a:pt x="1720662" y="2712275"/>
                    <a:pt x="1702217" y="2693867"/>
                    <a:pt x="1679522" y="2693867"/>
                  </a:cubicBezTo>
                  <a:lnTo>
                    <a:pt x="1540256" y="2693867"/>
                  </a:lnTo>
                  <a:lnTo>
                    <a:pt x="935929" y="1036974"/>
                  </a:lnTo>
                  <a:cubicBezTo>
                    <a:pt x="976189" y="1016308"/>
                    <a:pt x="1006882" y="979492"/>
                    <a:pt x="1018669" y="934829"/>
                  </a:cubicBezTo>
                  <a:lnTo>
                    <a:pt x="2300625" y="934829"/>
                  </a:lnTo>
                  <a:lnTo>
                    <a:pt x="2300625" y="1045272"/>
                  </a:lnTo>
                  <a:cubicBezTo>
                    <a:pt x="2300625" y="1068004"/>
                    <a:pt x="2319071" y="1086412"/>
                    <a:pt x="2341765" y="1086412"/>
                  </a:cubicBezTo>
                  <a:lnTo>
                    <a:pt x="2371731" y="1086412"/>
                  </a:lnTo>
                  <a:lnTo>
                    <a:pt x="2371731" y="3776904"/>
                  </a:lnTo>
                  <a:lnTo>
                    <a:pt x="2319492" y="3776904"/>
                  </a:lnTo>
                  <a:cubicBezTo>
                    <a:pt x="2296760" y="3776904"/>
                    <a:pt x="2278352" y="3795388"/>
                    <a:pt x="2278352" y="3818044"/>
                  </a:cubicBezTo>
                  <a:lnTo>
                    <a:pt x="2278352" y="3958653"/>
                  </a:lnTo>
                  <a:lnTo>
                    <a:pt x="1977472" y="3958653"/>
                  </a:lnTo>
                  <a:cubicBezTo>
                    <a:pt x="1789720" y="3958653"/>
                    <a:pt x="1636443" y="4109244"/>
                    <a:pt x="1632201" y="4296007"/>
                  </a:cubicBezTo>
                  <a:lnTo>
                    <a:pt x="1439129" y="4296007"/>
                  </a:lnTo>
                  <a:cubicBezTo>
                    <a:pt x="1416397" y="4296007"/>
                    <a:pt x="1397989" y="4314454"/>
                    <a:pt x="1397989" y="4337148"/>
                  </a:cubicBezTo>
                  <a:lnTo>
                    <a:pt x="1397989" y="4573504"/>
                  </a:lnTo>
                  <a:cubicBezTo>
                    <a:pt x="1397989" y="4596159"/>
                    <a:pt x="1416435" y="4614644"/>
                    <a:pt x="1439129" y="4614644"/>
                  </a:cubicBezTo>
                  <a:lnTo>
                    <a:pt x="3595480" y="4614644"/>
                  </a:lnTo>
                  <a:cubicBezTo>
                    <a:pt x="3618212" y="4614644"/>
                    <a:pt x="3636620" y="4596159"/>
                    <a:pt x="3636620" y="4573504"/>
                  </a:cubicBezTo>
                  <a:lnTo>
                    <a:pt x="3636620" y="4337148"/>
                  </a:lnTo>
                  <a:cubicBezTo>
                    <a:pt x="3636620" y="4314415"/>
                    <a:pt x="3618174" y="4296007"/>
                    <a:pt x="3595480" y="4296007"/>
                  </a:cubicBezTo>
                  <a:lnTo>
                    <a:pt x="3402290" y="4296007"/>
                  </a:lnTo>
                  <a:cubicBezTo>
                    <a:pt x="3398081" y="4109254"/>
                    <a:pt x="3244850" y="3958653"/>
                    <a:pt x="3057098" y="3958653"/>
                  </a:cubicBezTo>
                  <a:lnTo>
                    <a:pt x="2756218" y="3958653"/>
                  </a:lnTo>
                  <a:lnTo>
                    <a:pt x="2756256" y="3818044"/>
                  </a:lnTo>
                  <a:cubicBezTo>
                    <a:pt x="2756256" y="3795388"/>
                    <a:pt x="2737810" y="3776904"/>
                    <a:pt x="2715116" y="3776904"/>
                  </a:cubicBezTo>
                  <a:lnTo>
                    <a:pt x="2662954" y="3776904"/>
                  </a:lnTo>
                  <a:lnTo>
                    <a:pt x="2662954" y="1086412"/>
                  </a:lnTo>
                  <a:lnTo>
                    <a:pt x="2692919" y="1086412"/>
                  </a:lnTo>
                  <a:cubicBezTo>
                    <a:pt x="2715652" y="1086412"/>
                    <a:pt x="2734060" y="1067966"/>
                    <a:pt x="2734060" y="1045272"/>
                  </a:cubicBezTo>
                  <a:lnTo>
                    <a:pt x="2734060" y="934829"/>
                  </a:lnTo>
                  <a:lnTo>
                    <a:pt x="4016016" y="934829"/>
                  </a:lnTo>
                  <a:cubicBezTo>
                    <a:pt x="4027497" y="978113"/>
                    <a:pt x="4056505" y="1014278"/>
                    <a:pt x="4094929" y="1035289"/>
                  </a:cubicBezTo>
                  <a:lnTo>
                    <a:pt x="3490112" y="2693847"/>
                  </a:lnTo>
                  <a:lnTo>
                    <a:pt x="3355205" y="2693847"/>
                  </a:lnTo>
                  <a:cubicBezTo>
                    <a:pt x="3332473" y="2693847"/>
                    <a:pt x="3314065" y="2712293"/>
                    <a:pt x="3314065" y="2734987"/>
                  </a:cubicBezTo>
                  <a:cubicBezTo>
                    <a:pt x="3314065" y="2984550"/>
                    <a:pt x="3690373" y="3179993"/>
                    <a:pt x="4170776" y="3179993"/>
                  </a:cubicBezTo>
                  <a:cubicBezTo>
                    <a:pt x="4651179" y="3179993"/>
                    <a:pt x="5027301" y="2984511"/>
                    <a:pt x="5027301" y="2734987"/>
                  </a:cubicBezTo>
                  <a:cubicBezTo>
                    <a:pt x="5027378" y="2712217"/>
                    <a:pt x="5008970" y="2693847"/>
                    <a:pt x="4986238" y="2693847"/>
                  </a:cubicBezTo>
                  <a:close/>
                  <a:moveTo>
                    <a:pt x="2517342" y="159512"/>
                  </a:moveTo>
                  <a:lnTo>
                    <a:pt x="2649907" y="500159"/>
                  </a:lnTo>
                  <a:lnTo>
                    <a:pt x="2517342" y="674215"/>
                  </a:lnTo>
                  <a:lnTo>
                    <a:pt x="2384855" y="500198"/>
                  </a:lnTo>
                  <a:close/>
                  <a:moveTo>
                    <a:pt x="820575" y="1186743"/>
                  </a:moveTo>
                  <a:lnTo>
                    <a:pt x="820575" y="2693935"/>
                  </a:lnTo>
                  <a:lnTo>
                    <a:pt x="271053" y="2693935"/>
                  </a:lnTo>
                  <a:close/>
                  <a:moveTo>
                    <a:pt x="864011" y="3097773"/>
                  </a:moveTo>
                  <a:cubicBezTo>
                    <a:pt x="473889" y="3097773"/>
                    <a:pt x="140022" y="2954373"/>
                    <a:pt x="94740" y="2776153"/>
                  </a:cubicBezTo>
                  <a:lnTo>
                    <a:pt x="1633087" y="2776153"/>
                  </a:lnTo>
                  <a:cubicBezTo>
                    <a:pt x="1587966" y="2954373"/>
                    <a:pt x="1254173" y="3097773"/>
                    <a:pt x="864011" y="3097773"/>
                  </a:cubicBezTo>
                  <a:close/>
                  <a:moveTo>
                    <a:pt x="902855" y="2693867"/>
                  </a:moveTo>
                  <a:lnTo>
                    <a:pt x="902855" y="1186674"/>
                  </a:lnTo>
                  <a:lnTo>
                    <a:pt x="1452524" y="2693867"/>
                  </a:lnTo>
                  <a:close/>
                  <a:moveTo>
                    <a:pt x="3554354" y="4378388"/>
                  </a:moveTo>
                  <a:lnTo>
                    <a:pt x="3554354" y="4532467"/>
                  </a:lnTo>
                  <a:lnTo>
                    <a:pt x="1480299" y="4532429"/>
                  </a:lnTo>
                  <a:lnTo>
                    <a:pt x="1480299" y="4378349"/>
                  </a:lnTo>
                  <a:lnTo>
                    <a:pt x="3361448" y="4378349"/>
                  </a:lnTo>
                  <a:close/>
                  <a:moveTo>
                    <a:pt x="2673953" y="3859256"/>
                  </a:moveTo>
                  <a:lnTo>
                    <a:pt x="2673953" y="3999865"/>
                  </a:lnTo>
                  <a:cubicBezTo>
                    <a:pt x="2673953" y="4022521"/>
                    <a:pt x="2692399" y="4041005"/>
                    <a:pt x="2715093" y="4041005"/>
                  </a:cubicBezTo>
                  <a:lnTo>
                    <a:pt x="3057112" y="4041005"/>
                  </a:lnTo>
                  <a:cubicBezTo>
                    <a:pt x="3199435" y="4041005"/>
                    <a:pt x="3314973" y="4154740"/>
                    <a:pt x="3319303" y="4296074"/>
                  </a:cubicBezTo>
                  <a:lnTo>
                    <a:pt x="1715216" y="4296112"/>
                  </a:lnTo>
                  <a:cubicBezTo>
                    <a:pt x="1719541" y="4154779"/>
                    <a:pt x="1835153" y="4041044"/>
                    <a:pt x="1977486" y="4041044"/>
                  </a:cubicBezTo>
                  <a:lnTo>
                    <a:pt x="2319465" y="4041044"/>
                  </a:lnTo>
                  <a:cubicBezTo>
                    <a:pt x="2342197" y="4041044"/>
                    <a:pt x="2360605" y="4022559"/>
                    <a:pt x="2360605" y="3999904"/>
                  </a:cubicBezTo>
                  <a:lnTo>
                    <a:pt x="2360567" y="3859265"/>
                  </a:lnTo>
                  <a:lnTo>
                    <a:pt x="2412805" y="3859265"/>
                  </a:lnTo>
                  <a:cubicBezTo>
                    <a:pt x="2435538" y="3859265"/>
                    <a:pt x="2453946" y="3840819"/>
                    <a:pt x="2453946" y="3818125"/>
                  </a:cubicBezTo>
                  <a:lnTo>
                    <a:pt x="2453946" y="1045338"/>
                  </a:lnTo>
                  <a:cubicBezTo>
                    <a:pt x="2453946" y="1022605"/>
                    <a:pt x="2435500" y="1004198"/>
                    <a:pt x="2412805" y="1004198"/>
                  </a:cubicBezTo>
                  <a:lnTo>
                    <a:pt x="2382916" y="1004198"/>
                  </a:lnTo>
                  <a:lnTo>
                    <a:pt x="2382916" y="783380"/>
                  </a:lnTo>
                  <a:lnTo>
                    <a:pt x="2651760" y="783380"/>
                  </a:lnTo>
                  <a:lnTo>
                    <a:pt x="2651760" y="1004198"/>
                  </a:lnTo>
                  <a:lnTo>
                    <a:pt x="2621794" y="1004198"/>
                  </a:lnTo>
                  <a:cubicBezTo>
                    <a:pt x="2599062" y="1004198"/>
                    <a:pt x="2580654" y="1022644"/>
                    <a:pt x="2580654" y="1045338"/>
                  </a:cubicBezTo>
                  <a:lnTo>
                    <a:pt x="2580654" y="3818125"/>
                  </a:lnTo>
                  <a:cubicBezTo>
                    <a:pt x="2580654" y="3840858"/>
                    <a:pt x="2599100" y="3859265"/>
                    <a:pt x="2621794" y="3859265"/>
                  </a:cubicBezTo>
                  <a:close/>
                  <a:moveTo>
                    <a:pt x="4209656" y="1186694"/>
                  </a:moveTo>
                  <a:lnTo>
                    <a:pt x="4759442" y="2693886"/>
                  </a:lnTo>
                  <a:lnTo>
                    <a:pt x="4209656" y="2693886"/>
                  </a:lnTo>
                  <a:close/>
                  <a:moveTo>
                    <a:pt x="4127337" y="1186694"/>
                  </a:moveTo>
                  <a:lnTo>
                    <a:pt x="4127337" y="2693886"/>
                  </a:lnTo>
                  <a:lnTo>
                    <a:pt x="3577737" y="2693886"/>
                  </a:lnTo>
                  <a:close/>
                  <a:moveTo>
                    <a:pt x="4170850" y="3097822"/>
                  </a:moveTo>
                  <a:cubicBezTo>
                    <a:pt x="3780728" y="3097822"/>
                    <a:pt x="3446821" y="2954422"/>
                    <a:pt x="3401578" y="2776202"/>
                  </a:cubicBezTo>
                  <a:lnTo>
                    <a:pt x="4939828" y="2776202"/>
                  </a:lnTo>
                  <a:cubicBezTo>
                    <a:pt x="4894630" y="2954422"/>
                    <a:pt x="4560835" y="3097822"/>
                    <a:pt x="4170869" y="309782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grpSp>
          <p:nvGrpSpPr>
            <p:cNvPr id="428" name="Group 427">
              <a:extLst>
                <a:ext uri="{FF2B5EF4-FFF2-40B4-BE49-F238E27FC236}">
                  <a16:creationId xmlns:a16="http://schemas.microsoft.com/office/drawing/2014/main" id="{A3EC1A6F-9FDF-4D9E-8117-D54A4CA6F21B}"/>
                </a:ext>
              </a:extLst>
            </p:cNvPr>
            <p:cNvGrpSpPr/>
            <p:nvPr/>
          </p:nvGrpSpPr>
          <p:grpSpPr>
            <a:xfrm>
              <a:off x="1682203" y="7588234"/>
              <a:ext cx="359012" cy="333213"/>
              <a:chOff x="1299968" y="3637670"/>
              <a:chExt cx="4251960" cy="3946411"/>
            </a:xfrm>
          </p:grpSpPr>
          <p:sp>
            <p:nvSpPr>
              <p:cNvPr id="426" name="Freeform: Shape 425">
                <a:extLst>
                  <a:ext uri="{FF2B5EF4-FFF2-40B4-BE49-F238E27FC236}">
                    <a16:creationId xmlns:a16="http://schemas.microsoft.com/office/drawing/2014/main" id="{FEFD1F3F-B66C-45FB-BA97-136F8EA9AE1D}"/>
                  </a:ext>
                </a:extLst>
              </p:cNvPr>
              <p:cNvSpPr/>
              <p:nvPr/>
            </p:nvSpPr>
            <p:spPr>
              <a:xfrm>
                <a:off x="1299968" y="4439198"/>
                <a:ext cx="4251960" cy="3144883"/>
              </a:xfrm>
              <a:custGeom>
                <a:avLst/>
                <a:gdLst>
                  <a:gd name="connsiteX0" fmla="*/ 4186432 w 4251960"/>
                  <a:gd name="connsiteY0" fmla="*/ 2675134 h 3144882"/>
                  <a:gd name="connsiteX1" fmla="*/ 4100707 w 4251960"/>
                  <a:gd name="connsiteY1" fmla="*/ 2675134 h 3144882"/>
                  <a:gd name="connsiteX2" fmla="*/ 4100707 w 4251960"/>
                  <a:gd name="connsiteY2" fmla="*/ 71642 h 3144882"/>
                  <a:gd name="connsiteX3" fmla="*/ 4036413 w 4251960"/>
                  <a:gd name="connsiteY3" fmla="*/ 7348 h 3144882"/>
                  <a:gd name="connsiteX4" fmla="*/ 3397757 w 4251960"/>
                  <a:gd name="connsiteY4" fmla="*/ 7348 h 3144882"/>
                  <a:gd name="connsiteX5" fmla="*/ 3333463 w 4251960"/>
                  <a:gd name="connsiteY5" fmla="*/ 71642 h 3144882"/>
                  <a:gd name="connsiteX6" fmla="*/ 3333463 w 4251960"/>
                  <a:gd name="connsiteY6" fmla="*/ 2675134 h 3144882"/>
                  <a:gd name="connsiteX7" fmla="*/ 3042420 w 4251960"/>
                  <a:gd name="connsiteY7" fmla="*/ 2675134 h 3144882"/>
                  <a:gd name="connsiteX8" fmla="*/ 3042420 w 4251960"/>
                  <a:gd name="connsiteY8" fmla="*/ 871088 h 3144882"/>
                  <a:gd name="connsiteX9" fmla="*/ 2978126 w 4251960"/>
                  <a:gd name="connsiteY9" fmla="*/ 806795 h 3144882"/>
                  <a:gd name="connsiteX10" fmla="*/ 2338637 w 4251960"/>
                  <a:gd name="connsiteY10" fmla="*/ 806795 h 3144882"/>
                  <a:gd name="connsiteX11" fmla="*/ 2274343 w 4251960"/>
                  <a:gd name="connsiteY11" fmla="*/ 871088 h 3144882"/>
                  <a:gd name="connsiteX12" fmla="*/ 2274343 w 4251960"/>
                  <a:gd name="connsiteY12" fmla="*/ 1700054 h 3144882"/>
                  <a:gd name="connsiteX13" fmla="*/ 2338637 w 4251960"/>
                  <a:gd name="connsiteY13" fmla="*/ 1764348 h 3144882"/>
                  <a:gd name="connsiteX14" fmla="*/ 2402931 w 4251960"/>
                  <a:gd name="connsiteY14" fmla="*/ 1700054 h 3144882"/>
                  <a:gd name="connsiteX15" fmla="*/ 2402931 w 4251960"/>
                  <a:gd name="connsiteY15" fmla="*/ 935377 h 3144882"/>
                  <a:gd name="connsiteX16" fmla="*/ 2913832 w 4251960"/>
                  <a:gd name="connsiteY16" fmla="*/ 935377 h 3144882"/>
                  <a:gd name="connsiteX17" fmla="*/ 2913832 w 4251960"/>
                  <a:gd name="connsiteY17" fmla="*/ 2675154 h 3144882"/>
                  <a:gd name="connsiteX18" fmla="*/ 2402931 w 4251960"/>
                  <a:gd name="connsiteY18" fmla="*/ 2675154 h 3144882"/>
                  <a:gd name="connsiteX19" fmla="*/ 2402931 w 4251960"/>
                  <a:gd name="connsiteY19" fmla="*/ 2004775 h 3144882"/>
                  <a:gd name="connsiteX20" fmla="*/ 2338637 w 4251960"/>
                  <a:gd name="connsiteY20" fmla="*/ 1940481 h 3144882"/>
                  <a:gd name="connsiteX21" fmla="*/ 2274343 w 4251960"/>
                  <a:gd name="connsiteY21" fmla="*/ 2004775 h 3144882"/>
                  <a:gd name="connsiteX22" fmla="*/ 2274343 w 4251960"/>
                  <a:gd name="connsiteY22" fmla="*/ 2675154 h 3144882"/>
                  <a:gd name="connsiteX23" fmla="*/ 1983721 w 4251960"/>
                  <a:gd name="connsiteY23" fmla="*/ 2675154 h 3144882"/>
                  <a:gd name="connsiteX24" fmla="*/ 1983721 w 4251960"/>
                  <a:gd name="connsiteY24" fmla="*/ 471189 h 3144882"/>
                  <a:gd name="connsiteX25" fmla="*/ 1919427 w 4251960"/>
                  <a:gd name="connsiteY25" fmla="*/ 406895 h 3144882"/>
                  <a:gd name="connsiteX26" fmla="*/ 1279938 w 4251960"/>
                  <a:gd name="connsiteY26" fmla="*/ 406895 h 3144882"/>
                  <a:gd name="connsiteX27" fmla="*/ 1215644 w 4251960"/>
                  <a:gd name="connsiteY27" fmla="*/ 471189 h 3144882"/>
                  <a:gd name="connsiteX28" fmla="*/ 1215644 w 4251960"/>
                  <a:gd name="connsiteY28" fmla="*/ 2675154 h 3144882"/>
                  <a:gd name="connsiteX29" fmla="*/ 924600 w 4251960"/>
                  <a:gd name="connsiteY29" fmla="*/ 2675154 h 3144882"/>
                  <a:gd name="connsiteX30" fmla="*/ 924600 w 4251960"/>
                  <a:gd name="connsiteY30" fmla="*/ 1839340 h 3144882"/>
                  <a:gd name="connsiteX31" fmla="*/ 860307 w 4251960"/>
                  <a:gd name="connsiteY31" fmla="*/ 1775046 h 3144882"/>
                  <a:gd name="connsiteX32" fmla="*/ 796013 w 4251960"/>
                  <a:gd name="connsiteY32" fmla="*/ 1839340 h 3144882"/>
                  <a:gd name="connsiteX33" fmla="*/ 796013 w 4251960"/>
                  <a:gd name="connsiteY33" fmla="*/ 2675154 h 3144882"/>
                  <a:gd name="connsiteX34" fmla="*/ 285954 w 4251960"/>
                  <a:gd name="connsiteY34" fmla="*/ 2675154 h 3144882"/>
                  <a:gd name="connsiteX35" fmla="*/ 285954 w 4251960"/>
                  <a:gd name="connsiteY35" fmla="*/ 1334905 h 3144882"/>
                  <a:gd name="connsiteX36" fmla="*/ 796013 w 4251960"/>
                  <a:gd name="connsiteY36" fmla="*/ 1334905 h 3144882"/>
                  <a:gd name="connsiteX37" fmla="*/ 796013 w 4251960"/>
                  <a:gd name="connsiteY37" fmla="*/ 1566362 h 3144882"/>
                  <a:gd name="connsiteX38" fmla="*/ 860307 w 4251960"/>
                  <a:gd name="connsiteY38" fmla="*/ 1630656 h 3144882"/>
                  <a:gd name="connsiteX39" fmla="*/ 924600 w 4251960"/>
                  <a:gd name="connsiteY39" fmla="*/ 1566362 h 3144882"/>
                  <a:gd name="connsiteX40" fmla="*/ 924600 w 4251960"/>
                  <a:gd name="connsiteY40" fmla="*/ 1270606 h 3144882"/>
                  <a:gd name="connsiteX41" fmla="*/ 860307 w 4251960"/>
                  <a:gd name="connsiteY41" fmla="*/ 1206312 h 3144882"/>
                  <a:gd name="connsiteX42" fmla="*/ 221239 w 4251960"/>
                  <a:gd name="connsiteY42" fmla="*/ 1206312 h 3144882"/>
                  <a:gd name="connsiteX43" fmla="*/ 156945 w 4251960"/>
                  <a:gd name="connsiteY43" fmla="*/ 1270606 h 3144882"/>
                  <a:gd name="connsiteX44" fmla="*/ 156945 w 4251960"/>
                  <a:gd name="connsiteY44" fmla="*/ 2675223 h 3144882"/>
                  <a:gd name="connsiteX45" fmla="*/ 71642 w 4251960"/>
                  <a:gd name="connsiteY45" fmla="*/ 2675223 h 3144882"/>
                  <a:gd name="connsiteX46" fmla="*/ 7348 w 4251960"/>
                  <a:gd name="connsiteY46" fmla="*/ 2739516 h 3144882"/>
                  <a:gd name="connsiteX47" fmla="*/ 7348 w 4251960"/>
                  <a:gd name="connsiteY47" fmla="*/ 3075989 h 3144882"/>
                  <a:gd name="connsiteX48" fmla="*/ 71642 w 4251960"/>
                  <a:gd name="connsiteY48" fmla="*/ 3140283 h 3144882"/>
                  <a:gd name="connsiteX49" fmla="*/ 3524645 w 4251960"/>
                  <a:gd name="connsiteY49" fmla="*/ 3140283 h 3144882"/>
                  <a:gd name="connsiteX50" fmla="*/ 3588938 w 4251960"/>
                  <a:gd name="connsiteY50" fmla="*/ 3075989 h 3144882"/>
                  <a:gd name="connsiteX51" fmla="*/ 3524645 w 4251960"/>
                  <a:gd name="connsiteY51" fmla="*/ 3011696 h 3144882"/>
                  <a:gd name="connsiteX52" fmla="*/ 135519 w 4251960"/>
                  <a:gd name="connsiteY52" fmla="*/ 3011696 h 3144882"/>
                  <a:gd name="connsiteX53" fmla="*/ 135519 w 4251960"/>
                  <a:gd name="connsiteY53" fmla="*/ 2803810 h 3144882"/>
                  <a:gd name="connsiteX54" fmla="*/ 4121781 w 4251960"/>
                  <a:gd name="connsiteY54" fmla="*/ 2803810 h 3144882"/>
                  <a:gd name="connsiteX55" fmla="*/ 4121781 w 4251960"/>
                  <a:gd name="connsiteY55" fmla="*/ 3011696 h 3144882"/>
                  <a:gd name="connsiteX56" fmla="*/ 3923310 w 4251960"/>
                  <a:gd name="connsiteY56" fmla="*/ 3011696 h 3144882"/>
                  <a:gd name="connsiteX57" fmla="*/ 3859016 w 4251960"/>
                  <a:gd name="connsiteY57" fmla="*/ 3075989 h 3144882"/>
                  <a:gd name="connsiteX58" fmla="*/ 3923310 w 4251960"/>
                  <a:gd name="connsiteY58" fmla="*/ 3140283 h 3144882"/>
                  <a:gd name="connsiteX59" fmla="*/ 4186490 w 4251960"/>
                  <a:gd name="connsiteY59" fmla="*/ 3140283 h 3144882"/>
                  <a:gd name="connsiteX60" fmla="*/ 4250784 w 4251960"/>
                  <a:gd name="connsiteY60" fmla="*/ 3075989 h 3144882"/>
                  <a:gd name="connsiteX61" fmla="*/ 4250784 w 4251960"/>
                  <a:gd name="connsiteY61" fmla="*/ 2739516 h 3144882"/>
                  <a:gd name="connsiteX62" fmla="*/ 4186490 w 4251960"/>
                  <a:gd name="connsiteY62" fmla="*/ 2675223 h 3144882"/>
                  <a:gd name="connsiteX63" fmla="*/ 1344183 w 4251960"/>
                  <a:gd name="connsiteY63" fmla="*/ 2675134 h 3144882"/>
                  <a:gd name="connsiteX64" fmla="*/ 1344183 w 4251960"/>
                  <a:gd name="connsiteY64" fmla="*/ 535438 h 3144882"/>
                  <a:gd name="connsiteX65" fmla="*/ 1855084 w 4251960"/>
                  <a:gd name="connsiteY65" fmla="*/ 535438 h 3144882"/>
                  <a:gd name="connsiteX66" fmla="*/ 1855084 w 4251960"/>
                  <a:gd name="connsiteY66" fmla="*/ 2675134 h 3144882"/>
                  <a:gd name="connsiteX67" fmla="*/ 3462031 w 4251960"/>
                  <a:gd name="connsiteY67" fmla="*/ 2675134 h 3144882"/>
                  <a:gd name="connsiteX68" fmla="*/ 3462031 w 4251960"/>
                  <a:gd name="connsiteY68" fmla="*/ 135911 h 3144882"/>
                  <a:gd name="connsiteX69" fmla="*/ 3972090 w 4251960"/>
                  <a:gd name="connsiteY69" fmla="*/ 135911 h 3144882"/>
                  <a:gd name="connsiteX70" fmla="*/ 3972090 w 4251960"/>
                  <a:gd name="connsiteY70" fmla="*/ 2675134 h 31448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4251960" h="3144882">
                    <a:moveTo>
                      <a:pt x="4186432" y="2675134"/>
                    </a:moveTo>
                    <a:lnTo>
                      <a:pt x="4100707" y="2675134"/>
                    </a:lnTo>
                    <a:lnTo>
                      <a:pt x="4100707" y="71642"/>
                    </a:lnTo>
                    <a:cubicBezTo>
                      <a:pt x="4100707" y="36127"/>
                      <a:pt x="4071928" y="7348"/>
                      <a:pt x="4036413" y="7348"/>
                    </a:cubicBezTo>
                    <a:lnTo>
                      <a:pt x="3397757" y="7348"/>
                    </a:lnTo>
                    <a:cubicBezTo>
                      <a:pt x="3362242" y="7348"/>
                      <a:pt x="3333463" y="36127"/>
                      <a:pt x="3333463" y="71642"/>
                    </a:cubicBezTo>
                    <a:lnTo>
                      <a:pt x="3333463" y="2675134"/>
                    </a:lnTo>
                    <a:lnTo>
                      <a:pt x="3042420" y="2675134"/>
                    </a:lnTo>
                    <a:lnTo>
                      <a:pt x="3042420" y="871088"/>
                    </a:lnTo>
                    <a:cubicBezTo>
                      <a:pt x="3042420" y="835574"/>
                      <a:pt x="3013640" y="806795"/>
                      <a:pt x="2978126" y="806795"/>
                    </a:cubicBezTo>
                    <a:lnTo>
                      <a:pt x="2338637" y="806795"/>
                    </a:lnTo>
                    <a:cubicBezTo>
                      <a:pt x="2303122" y="806795"/>
                      <a:pt x="2274343" y="835574"/>
                      <a:pt x="2274343" y="871088"/>
                    </a:cubicBezTo>
                    <a:lnTo>
                      <a:pt x="2274343" y="1700054"/>
                    </a:lnTo>
                    <a:cubicBezTo>
                      <a:pt x="2274343" y="1735569"/>
                      <a:pt x="2303122" y="1764348"/>
                      <a:pt x="2338637" y="1764348"/>
                    </a:cubicBezTo>
                    <a:cubicBezTo>
                      <a:pt x="2374151" y="1764348"/>
                      <a:pt x="2402931" y="1735569"/>
                      <a:pt x="2402931" y="1700054"/>
                    </a:cubicBezTo>
                    <a:lnTo>
                      <a:pt x="2402931" y="935377"/>
                    </a:lnTo>
                    <a:lnTo>
                      <a:pt x="2913832" y="935377"/>
                    </a:lnTo>
                    <a:lnTo>
                      <a:pt x="2913832" y="2675154"/>
                    </a:lnTo>
                    <a:lnTo>
                      <a:pt x="2402931" y="2675154"/>
                    </a:lnTo>
                    <a:lnTo>
                      <a:pt x="2402931" y="2004775"/>
                    </a:lnTo>
                    <a:cubicBezTo>
                      <a:pt x="2402931" y="1969260"/>
                      <a:pt x="2374151" y="1940481"/>
                      <a:pt x="2338637" y="1940481"/>
                    </a:cubicBezTo>
                    <a:cubicBezTo>
                      <a:pt x="2303122" y="1940481"/>
                      <a:pt x="2274343" y="1969260"/>
                      <a:pt x="2274343" y="2004775"/>
                    </a:cubicBezTo>
                    <a:lnTo>
                      <a:pt x="2274343" y="2675154"/>
                    </a:lnTo>
                    <a:lnTo>
                      <a:pt x="1983721" y="2675154"/>
                    </a:lnTo>
                    <a:lnTo>
                      <a:pt x="1983721" y="471189"/>
                    </a:lnTo>
                    <a:cubicBezTo>
                      <a:pt x="1983721" y="435674"/>
                      <a:pt x="1954941" y="406895"/>
                      <a:pt x="1919427" y="406895"/>
                    </a:cubicBezTo>
                    <a:lnTo>
                      <a:pt x="1279938" y="406895"/>
                    </a:lnTo>
                    <a:cubicBezTo>
                      <a:pt x="1244423" y="406895"/>
                      <a:pt x="1215644" y="435674"/>
                      <a:pt x="1215644" y="471189"/>
                    </a:cubicBezTo>
                    <a:lnTo>
                      <a:pt x="1215644" y="2675154"/>
                    </a:lnTo>
                    <a:lnTo>
                      <a:pt x="924600" y="2675154"/>
                    </a:lnTo>
                    <a:lnTo>
                      <a:pt x="924600" y="1839340"/>
                    </a:lnTo>
                    <a:cubicBezTo>
                      <a:pt x="924600" y="1803825"/>
                      <a:pt x="895821" y="1775046"/>
                      <a:pt x="860307" y="1775046"/>
                    </a:cubicBezTo>
                    <a:cubicBezTo>
                      <a:pt x="824792" y="1775046"/>
                      <a:pt x="796013" y="1803825"/>
                      <a:pt x="796013" y="1839340"/>
                    </a:cubicBezTo>
                    <a:lnTo>
                      <a:pt x="796013" y="2675154"/>
                    </a:lnTo>
                    <a:lnTo>
                      <a:pt x="285954" y="2675154"/>
                    </a:lnTo>
                    <a:lnTo>
                      <a:pt x="285954" y="1334905"/>
                    </a:lnTo>
                    <a:lnTo>
                      <a:pt x="796013" y="1334905"/>
                    </a:lnTo>
                    <a:lnTo>
                      <a:pt x="796013" y="1566362"/>
                    </a:lnTo>
                    <a:cubicBezTo>
                      <a:pt x="796013" y="1601839"/>
                      <a:pt x="824792" y="1630656"/>
                      <a:pt x="860307" y="1630656"/>
                    </a:cubicBezTo>
                    <a:cubicBezTo>
                      <a:pt x="895821" y="1630656"/>
                      <a:pt x="924600" y="1601839"/>
                      <a:pt x="924600" y="1566362"/>
                    </a:cubicBezTo>
                    <a:lnTo>
                      <a:pt x="924600" y="1270606"/>
                    </a:lnTo>
                    <a:cubicBezTo>
                      <a:pt x="924600" y="1235092"/>
                      <a:pt x="895821" y="1206312"/>
                      <a:pt x="860307" y="1206312"/>
                    </a:cubicBezTo>
                    <a:lnTo>
                      <a:pt x="221239" y="1206312"/>
                    </a:lnTo>
                    <a:cubicBezTo>
                      <a:pt x="185724" y="1206312"/>
                      <a:pt x="156945" y="1235092"/>
                      <a:pt x="156945" y="1270606"/>
                    </a:cubicBezTo>
                    <a:lnTo>
                      <a:pt x="156945" y="2675223"/>
                    </a:lnTo>
                    <a:lnTo>
                      <a:pt x="71642" y="2675223"/>
                    </a:lnTo>
                    <a:cubicBezTo>
                      <a:pt x="36127" y="2675223"/>
                      <a:pt x="7348" y="2704002"/>
                      <a:pt x="7348" y="2739516"/>
                    </a:cubicBezTo>
                    <a:lnTo>
                      <a:pt x="7348" y="3075989"/>
                    </a:lnTo>
                    <a:cubicBezTo>
                      <a:pt x="7348" y="3111504"/>
                      <a:pt x="36127" y="3140283"/>
                      <a:pt x="71642" y="3140283"/>
                    </a:cubicBezTo>
                    <a:lnTo>
                      <a:pt x="3524645" y="3140283"/>
                    </a:lnTo>
                    <a:cubicBezTo>
                      <a:pt x="3560159" y="3140283"/>
                      <a:pt x="3588938" y="3111504"/>
                      <a:pt x="3588938" y="3075989"/>
                    </a:cubicBezTo>
                    <a:cubicBezTo>
                      <a:pt x="3588938" y="3040475"/>
                      <a:pt x="3560159" y="3011696"/>
                      <a:pt x="3524645" y="3011696"/>
                    </a:cubicBezTo>
                    <a:lnTo>
                      <a:pt x="135519" y="3011696"/>
                    </a:lnTo>
                    <a:lnTo>
                      <a:pt x="135519" y="2803810"/>
                    </a:lnTo>
                    <a:lnTo>
                      <a:pt x="4121781" y="2803810"/>
                    </a:lnTo>
                    <a:lnTo>
                      <a:pt x="4121781" y="3011696"/>
                    </a:lnTo>
                    <a:lnTo>
                      <a:pt x="3923310" y="3011696"/>
                    </a:lnTo>
                    <a:cubicBezTo>
                      <a:pt x="3887795" y="3011696"/>
                      <a:pt x="3859016" y="3040475"/>
                      <a:pt x="3859016" y="3075989"/>
                    </a:cubicBezTo>
                    <a:cubicBezTo>
                      <a:pt x="3859016" y="3111504"/>
                      <a:pt x="3887795" y="3140283"/>
                      <a:pt x="3923310" y="3140283"/>
                    </a:cubicBezTo>
                    <a:lnTo>
                      <a:pt x="4186490" y="3140283"/>
                    </a:lnTo>
                    <a:cubicBezTo>
                      <a:pt x="4222005" y="3140283"/>
                      <a:pt x="4250784" y="3111504"/>
                      <a:pt x="4250784" y="3075989"/>
                    </a:cubicBezTo>
                    <a:lnTo>
                      <a:pt x="4250784" y="2739516"/>
                    </a:lnTo>
                    <a:cubicBezTo>
                      <a:pt x="4250784" y="2704002"/>
                      <a:pt x="4222005" y="2675223"/>
                      <a:pt x="4186490" y="2675223"/>
                    </a:cubicBezTo>
                    <a:close/>
                    <a:moveTo>
                      <a:pt x="1344183" y="2675134"/>
                    </a:moveTo>
                    <a:lnTo>
                      <a:pt x="1344183" y="535438"/>
                    </a:lnTo>
                    <a:lnTo>
                      <a:pt x="1855084" y="535438"/>
                    </a:lnTo>
                    <a:lnTo>
                      <a:pt x="1855084" y="2675134"/>
                    </a:lnTo>
                    <a:close/>
                    <a:moveTo>
                      <a:pt x="3462031" y="2675134"/>
                    </a:moveTo>
                    <a:lnTo>
                      <a:pt x="3462031" y="135911"/>
                    </a:lnTo>
                    <a:lnTo>
                      <a:pt x="3972090" y="135911"/>
                    </a:lnTo>
                    <a:lnTo>
                      <a:pt x="3972090" y="2675134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427" name="Freeform: Shape 426">
                <a:extLst>
                  <a:ext uri="{FF2B5EF4-FFF2-40B4-BE49-F238E27FC236}">
                    <a16:creationId xmlns:a16="http://schemas.microsoft.com/office/drawing/2014/main" id="{BB5CBCA4-A237-4366-833E-A46B560B586F}"/>
                  </a:ext>
                </a:extLst>
              </p:cNvPr>
              <p:cNvSpPr/>
              <p:nvPr/>
            </p:nvSpPr>
            <p:spPr>
              <a:xfrm>
                <a:off x="1467919" y="3637670"/>
                <a:ext cx="3899263" cy="1890849"/>
              </a:xfrm>
              <a:custGeom>
                <a:avLst/>
                <a:gdLst>
                  <a:gd name="connsiteX0" fmla="*/ 346022 w 3899262"/>
                  <a:gd name="connsiteY0" fmla="*/ 1890799 h 1890848"/>
                  <a:gd name="connsiteX1" fmla="*/ 566761 w 3899262"/>
                  <a:gd name="connsiteY1" fmla="*/ 1810968 h 1890848"/>
                  <a:gd name="connsiteX2" fmla="*/ 683141 w 3899262"/>
                  <a:gd name="connsiteY2" fmla="*/ 1607100 h 1890848"/>
                  <a:gd name="connsiteX3" fmla="*/ 639629 w 3899262"/>
                  <a:gd name="connsiteY3" fmla="*/ 1376445 h 1890848"/>
                  <a:gd name="connsiteX4" fmla="*/ 1189571 w 3899262"/>
                  <a:gd name="connsiteY4" fmla="*/ 961517 h 1890848"/>
                  <a:gd name="connsiteX5" fmla="*/ 1510164 w 3899262"/>
                  <a:gd name="connsiteY5" fmla="*/ 1051490 h 1890848"/>
                  <a:gd name="connsiteX6" fmla="*/ 1754063 w 3899262"/>
                  <a:gd name="connsiteY6" fmla="*/ 824813 h 1890848"/>
                  <a:gd name="connsiteX7" fmla="*/ 2149701 w 3899262"/>
                  <a:gd name="connsiteY7" fmla="*/ 1063540 h 1890848"/>
                  <a:gd name="connsiteX8" fmla="*/ 2149701 w 3899262"/>
                  <a:gd name="connsiteY8" fmla="*/ 1087957 h 1890848"/>
                  <a:gd name="connsiteX9" fmla="*/ 2269834 w 3899262"/>
                  <a:gd name="connsiteY9" fmla="*/ 1345592 h 1890848"/>
                  <a:gd name="connsiteX10" fmla="*/ 2543576 w 3899262"/>
                  <a:gd name="connsiteY10" fmla="*/ 1422209 h 1890848"/>
                  <a:gd name="connsiteX11" fmla="*/ 2779971 w 3899262"/>
                  <a:gd name="connsiteY11" fmla="*/ 1264308 h 1890848"/>
                  <a:gd name="connsiteX12" fmla="*/ 2814070 w 3899262"/>
                  <a:gd name="connsiteY12" fmla="*/ 982102 h 1890848"/>
                  <a:gd name="connsiteX13" fmla="*/ 3317281 w 3899262"/>
                  <a:gd name="connsiteY13" fmla="*/ 600620 h 1890848"/>
                  <a:gd name="connsiteX14" fmla="*/ 3630407 w 3899262"/>
                  <a:gd name="connsiteY14" fmla="*/ 683972 h 1890848"/>
                  <a:gd name="connsiteX15" fmla="*/ 3873112 w 3899262"/>
                  <a:gd name="connsiteY15" fmla="*/ 469317 h 1890848"/>
                  <a:gd name="connsiteX16" fmla="*/ 3828719 w 3899262"/>
                  <a:gd name="connsiteY16" fmla="*/ 148343 h 1890848"/>
                  <a:gd name="connsiteX17" fmla="*/ 3536872 w 3899262"/>
                  <a:gd name="connsiteY17" fmla="*/ 7666 h 1890848"/>
                  <a:gd name="connsiteX18" fmla="*/ 3258114 w 3899262"/>
                  <a:gd name="connsiteY18" fmla="*/ 172875 h 1890848"/>
                  <a:gd name="connsiteX19" fmla="*/ 3241390 w 3899262"/>
                  <a:gd name="connsiteY19" fmla="*/ 496445 h 1890848"/>
                  <a:gd name="connsiteX20" fmla="*/ 2750612 w 3899262"/>
                  <a:gd name="connsiteY20" fmla="*/ 868933 h 1890848"/>
                  <a:gd name="connsiteX21" fmla="*/ 2451035 w 3899262"/>
                  <a:gd name="connsiteY21" fmla="*/ 750221 h 1890848"/>
                  <a:gd name="connsiteX22" fmla="*/ 2186973 w 3899262"/>
                  <a:gd name="connsiteY22" fmla="*/ 934946 h 1890848"/>
                  <a:gd name="connsiteX23" fmla="*/ 1769908 w 3899262"/>
                  <a:gd name="connsiteY23" fmla="*/ 683355 h 1890848"/>
                  <a:gd name="connsiteX24" fmla="*/ 1769947 w 3899262"/>
                  <a:gd name="connsiteY24" fmla="*/ 683355 h 1890848"/>
                  <a:gd name="connsiteX25" fmla="*/ 1624675 w 3899262"/>
                  <a:gd name="connsiteY25" fmla="*/ 439191 h 1890848"/>
                  <a:gd name="connsiteX26" fmla="*/ 1344809 w 3899262"/>
                  <a:gd name="connsiteY26" fmla="*/ 390320 h 1890848"/>
                  <a:gd name="connsiteX27" fmla="*/ 1125373 w 3899262"/>
                  <a:gd name="connsiteY27" fmla="*/ 570764 h 1890848"/>
                  <a:gd name="connsiteX28" fmla="*/ 1119288 w 3899262"/>
                  <a:gd name="connsiteY28" fmla="*/ 854802 h 1890848"/>
                  <a:gd name="connsiteX29" fmla="*/ 554806 w 3899262"/>
                  <a:gd name="connsiteY29" fmla="*/ 1280400 h 1890848"/>
                  <a:gd name="connsiteX30" fmla="*/ 249223 w 3899262"/>
                  <a:gd name="connsiteY30" fmla="*/ 1224679 h 1890848"/>
                  <a:gd name="connsiteX31" fmla="*/ 25652 w 3899262"/>
                  <a:gd name="connsiteY31" fmla="*/ 1440334 h 1890848"/>
                  <a:gd name="connsiteX32" fmla="*/ 70352 w 3899262"/>
                  <a:gd name="connsiteY32" fmla="*/ 1747719 h 1890848"/>
                  <a:gd name="connsiteX33" fmla="*/ 346053 w 3899262"/>
                  <a:gd name="connsiteY33" fmla="*/ 1890777 h 1890848"/>
                  <a:gd name="connsiteX34" fmla="*/ 3549198 w 3899262"/>
                  <a:gd name="connsiteY34" fmla="*/ 142009 h 1890848"/>
                  <a:gd name="connsiteX35" fmla="*/ 3698908 w 3899262"/>
                  <a:gd name="connsiteY35" fmla="*/ 204045 h 1890848"/>
                  <a:gd name="connsiteX36" fmla="*/ 3760944 w 3899262"/>
                  <a:gd name="connsiteY36" fmla="*/ 353755 h 1890848"/>
                  <a:gd name="connsiteX37" fmla="*/ 3698908 w 3899262"/>
                  <a:gd name="connsiteY37" fmla="*/ 503465 h 1890848"/>
                  <a:gd name="connsiteX38" fmla="*/ 3549198 w 3899262"/>
                  <a:gd name="connsiteY38" fmla="*/ 565501 h 1890848"/>
                  <a:gd name="connsiteX39" fmla="*/ 3399488 w 3899262"/>
                  <a:gd name="connsiteY39" fmla="*/ 503465 h 1890848"/>
                  <a:gd name="connsiteX40" fmla="*/ 3337452 w 3899262"/>
                  <a:gd name="connsiteY40" fmla="*/ 353755 h 1890848"/>
                  <a:gd name="connsiteX41" fmla="*/ 3399144 w 3899262"/>
                  <a:gd name="connsiteY41" fmla="*/ 203320 h 1890848"/>
                  <a:gd name="connsiteX42" fmla="*/ 3549197 w 3899262"/>
                  <a:gd name="connsiteY42" fmla="*/ 140710 h 1890848"/>
                  <a:gd name="connsiteX43" fmla="*/ 2490519 w 3899262"/>
                  <a:gd name="connsiteY43" fmla="*/ 876256 h 1890848"/>
                  <a:gd name="connsiteX44" fmla="*/ 2640229 w 3899262"/>
                  <a:gd name="connsiteY44" fmla="*/ 938253 h 1890848"/>
                  <a:gd name="connsiteX45" fmla="*/ 2702264 w 3899262"/>
                  <a:gd name="connsiteY45" fmla="*/ 1087964 h 1890848"/>
                  <a:gd name="connsiteX46" fmla="*/ 2640229 w 3899262"/>
                  <a:gd name="connsiteY46" fmla="*/ 1237713 h 1890848"/>
                  <a:gd name="connsiteX47" fmla="*/ 2490519 w 3899262"/>
                  <a:gd name="connsiteY47" fmla="*/ 1299710 h 1890848"/>
                  <a:gd name="connsiteX48" fmla="*/ 2340808 w 3899262"/>
                  <a:gd name="connsiteY48" fmla="*/ 1237713 h 1890848"/>
                  <a:gd name="connsiteX49" fmla="*/ 2278773 w 3899262"/>
                  <a:gd name="connsiteY49" fmla="*/ 1087964 h 1890848"/>
                  <a:gd name="connsiteX50" fmla="*/ 2340924 w 3899262"/>
                  <a:gd name="connsiteY50" fmla="*/ 938361 h 1890848"/>
                  <a:gd name="connsiteX51" fmla="*/ 2490526 w 3899262"/>
                  <a:gd name="connsiteY51" fmla="*/ 876249 h 1890848"/>
                  <a:gd name="connsiteX52" fmla="*/ 1431839 w 3899262"/>
                  <a:gd name="connsiteY52" fmla="*/ 508942 h 1890848"/>
                  <a:gd name="connsiteX53" fmla="*/ 1431839 w 3899262"/>
                  <a:gd name="connsiteY53" fmla="*/ 508903 h 1890848"/>
                  <a:gd name="connsiteX54" fmla="*/ 1581549 w 3899262"/>
                  <a:gd name="connsiteY54" fmla="*/ 570939 h 1890848"/>
                  <a:gd name="connsiteX55" fmla="*/ 1643585 w 3899262"/>
                  <a:gd name="connsiteY55" fmla="*/ 720649 h 1890848"/>
                  <a:gd name="connsiteX56" fmla="*/ 1581549 w 3899262"/>
                  <a:gd name="connsiteY56" fmla="*/ 870359 h 1890848"/>
                  <a:gd name="connsiteX57" fmla="*/ 1431839 w 3899262"/>
                  <a:gd name="connsiteY57" fmla="*/ 932395 h 1890848"/>
                  <a:gd name="connsiteX58" fmla="*/ 1282129 w 3899262"/>
                  <a:gd name="connsiteY58" fmla="*/ 870359 h 1890848"/>
                  <a:gd name="connsiteX59" fmla="*/ 1220094 w 3899262"/>
                  <a:gd name="connsiteY59" fmla="*/ 720649 h 1890848"/>
                  <a:gd name="connsiteX60" fmla="*/ 1282245 w 3899262"/>
                  <a:gd name="connsiteY60" fmla="*/ 571047 h 1890848"/>
                  <a:gd name="connsiteX61" fmla="*/ 1431847 w 3899262"/>
                  <a:gd name="connsiteY61" fmla="*/ 508895 h 1890848"/>
                  <a:gd name="connsiteX62" fmla="*/ 346120 w 3899262"/>
                  <a:gd name="connsiteY62" fmla="*/ 1337026 h 1890848"/>
                  <a:gd name="connsiteX63" fmla="*/ 495948 w 3899262"/>
                  <a:gd name="connsiteY63" fmla="*/ 1399137 h 1890848"/>
                  <a:gd name="connsiteX64" fmla="*/ 557868 w 3899262"/>
                  <a:gd name="connsiteY64" fmla="*/ 1549044 h 1890848"/>
                  <a:gd name="connsiteX65" fmla="*/ 495564 w 3899262"/>
                  <a:gd name="connsiteY65" fmla="*/ 1698793 h 1890848"/>
                  <a:gd name="connsiteX66" fmla="*/ 345551 w 3899262"/>
                  <a:gd name="connsiteY66" fmla="*/ 1760485 h 1890848"/>
                  <a:gd name="connsiteX67" fmla="*/ 195919 w 3899262"/>
                  <a:gd name="connsiteY67" fmla="*/ 1697951 h 1890848"/>
                  <a:gd name="connsiteX68" fmla="*/ 134419 w 3899262"/>
                  <a:gd name="connsiteY68" fmla="*/ 1547898 h 1890848"/>
                  <a:gd name="connsiteX69" fmla="*/ 196838 w 3899262"/>
                  <a:gd name="connsiteY69" fmla="*/ 1398835 h 1890848"/>
                  <a:gd name="connsiteX70" fmla="*/ 346127 w 3899262"/>
                  <a:gd name="connsiteY70" fmla="*/ 1337029 h 1890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3899262" h="1890848">
                    <a:moveTo>
                      <a:pt x="346022" y="1890799"/>
                    </a:moveTo>
                    <a:cubicBezTo>
                      <a:pt x="426772" y="1891259"/>
                      <a:pt x="505000" y="1862938"/>
                      <a:pt x="566761" y="1810968"/>
                    </a:cubicBezTo>
                    <a:cubicBezTo>
                      <a:pt x="628529" y="1758997"/>
                      <a:pt x="669788" y="1686741"/>
                      <a:pt x="683141" y="1607100"/>
                    </a:cubicBezTo>
                    <a:cubicBezTo>
                      <a:pt x="696498" y="1527498"/>
                      <a:pt x="681075" y="1445711"/>
                      <a:pt x="639629" y="1376445"/>
                    </a:cubicBezTo>
                    <a:lnTo>
                      <a:pt x="1189571" y="961517"/>
                    </a:lnTo>
                    <a:cubicBezTo>
                      <a:pt x="1273459" y="1045328"/>
                      <a:pt x="1394929" y="1079386"/>
                      <a:pt x="1510164" y="1051490"/>
                    </a:cubicBezTo>
                    <a:cubicBezTo>
                      <a:pt x="1625397" y="1023552"/>
                      <a:pt x="1717814" y="937676"/>
                      <a:pt x="1754063" y="824813"/>
                    </a:cubicBezTo>
                    <a:lnTo>
                      <a:pt x="2149701" y="1063540"/>
                    </a:lnTo>
                    <a:lnTo>
                      <a:pt x="2149701" y="1087957"/>
                    </a:lnTo>
                    <a:cubicBezTo>
                      <a:pt x="2150237" y="1187270"/>
                      <a:pt x="2194133" y="1281372"/>
                      <a:pt x="2269834" y="1345592"/>
                    </a:cubicBezTo>
                    <a:cubicBezTo>
                      <a:pt x="2345533" y="1409848"/>
                      <a:pt x="2445536" y="1437823"/>
                      <a:pt x="2543576" y="1422209"/>
                    </a:cubicBezTo>
                    <a:cubicBezTo>
                      <a:pt x="2641626" y="1406556"/>
                      <a:pt x="2727958" y="1348921"/>
                      <a:pt x="2779971" y="1264308"/>
                    </a:cubicBezTo>
                    <a:cubicBezTo>
                      <a:pt x="2831942" y="1179731"/>
                      <a:pt x="2844418" y="1076634"/>
                      <a:pt x="2814070" y="982102"/>
                    </a:cubicBezTo>
                    <a:lnTo>
                      <a:pt x="3317281" y="600620"/>
                    </a:lnTo>
                    <a:cubicBezTo>
                      <a:pt x="3401092" y="679074"/>
                      <a:pt x="3518661" y="710378"/>
                      <a:pt x="3630407" y="683972"/>
                    </a:cubicBezTo>
                    <a:cubicBezTo>
                      <a:pt x="3742154" y="657566"/>
                      <a:pt x="3833238" y="577007"/>
                      <a:pt x="3873112" y="469317"/>
                    </a:cubicBezTo>
                    <a:cubicBezTo>
                      <a:pt x="3912989" y="361666"/>
                      <a:pt x="3896342" y="241191"/>
                      <a:pt x="3828719" y="148343"/>
                    </a:cubicBezTo>
                    <a:cubicBezTo>
                      <a:pt x="3761134" y="55538"/>
                      <a:pt x="3651567" y="2728"/>
                      <a:pt x="3536872" y="7666"/>
                    </a:cubicBezTo>
                    <a:cubicBezTo>
                      <a:pt x="3422138" y="12603"/>
                      <a:pt x="3317504" y="74600"/>
                      <a:pt x="3258114" y="172875"/>
                    </a:cubicBezTo>
                    <a:cubicBezTo>
                      <a:pt x="3198724" y="271150"/>
                      <a:pt x="3192443" y="392625"/>
                      <a:pt x="3241390" y="496445"/>
                    </a:cubicBezTo>
                    <a:lnTo>
                      <a:pt x="2750612" y="868933"/>
                    </a:lnTo>
                    <a:cubicBezTo>
                      <a:pt x="2677057" y="781524"/>
                      <a:pt x="2564505" y="736936"/>
                      <a:pt x="2451035" y="750221"/>
                    </a:cubicBezTo>
                    <a:cubicBezTo>
                      <a:pt x="2337564" y="763501"/>
                      <a:pt x="2238368" y="832922"/>
                      <a:pt x="2186973" y="934946"/>
                    </a:cubicBezTo>
                    <a:lnTo>
                      <a:pt x="1769908" y="683355"/>
                    </a:lnTo>
                    <a:lnTo>
                      <a:pt x="1769947" y="683355"/>
                    </a:lnTo>
                    <a:cubicBezTo>
                      <a:pt x="1759422" y="584659"/>
                      <a:pt x="1706380" y="495485"/>
                      <a:pt x="1624675" y="439191"/>
                    </a:cubicBezTo>
                    <a:cubicBezTo>
                      <a:pt x="1542968" y="382896"/>
                      <a:pt x="1440753" y="365024"/>
                      <a:pt x="1344809" y="390320"/>
                    </a:cubicBezTo>
                    <a:cubicBezTo>
                      <a:pt x="1248866" y="415578"/>
                      <a:pt x="1168725" y="481479"/>
                      <a:pt x="1125373" y="570764"/>
                    </a:cubicBezTo>
                    <a:cubicBezTo>
                      <a:pt x="1082051" y="660010"/>
                      <a:pt x="1079832" y="763758"/>
                      <a:pt x="1119288" y="854802"/>
                    </a:cubicBezTo>
                    <a:lnTo>
                      <a:pt x="554806" y="1280400"/>
                    </a:lnTo>
                    <a:cubicBezTo>
                      <a:pt x="467856" y="1213733"/>
                      <a:pt x="354121" y="1192953"/>
                      <a:pt x="249223" y="1224679"/>
                    </a:cubicBezTo>
                    <a:cubicBezTo>
                      <a:pt x="144325" y="1256367"/>
                      <a:pt x="61128" y="1336621"/>
                      <a:pt x="25652" y="1440334"/>
                    </a:cubicBezTo>
                    <a:cubicBezTo>
                      <a:pt x="-9786" y="1544007"/>
                      <a:pt x="6823" y="1658438"/>
                      <a:pt x="70352" y="1747719"/>
                    </a:cubicBezTo>
                    <a:cubicBezTo>
                      <a:pt x="133880" y="1837003"/>
                      <a:pt x="236482" y="1890238"/>
                      <a:pt x="346053" y="1890777"/>
                    </a:cubicBezTo>
                    <a:close/>
                    <a:moveTo>
                      <a:pt x="3549198" y="142009"/>
                    </a:moveTo>
                    <a:cubicBezTo>
                      <a:pt x="3605340" y="142009"/>
                      <a:pt x="3659220" y="164320"/>
                      <a:pt x="3698908" y="204045"/>
                    </a:cubicBezTo>
                    <a:cubicBezTo>
                      <a:pt x="3738633" y="243731"/>
                      <a:pt x="3760944" y="297577"/>
                      <a:pt x="3760944" y="353755"/>
                    </a:cubicBezTo>
                    <a:cubicBezTo>
                      <a:pt x="3760944" y="409897"/>
                      <a:pt x="3738633" y="463747"/>
                      <a:pt x="3698908" y="503465"/>
                    </a:cubicBezTo>
                    <a:cubicBezTo>
                      <a:pt x="3659222" y="543190"/>
                      <a:pt x="3605337" y="565501"/>
                      <a:pt x="3549198" y="565501"/>
                    </a:cubicBezTo>
                    <a:cubicBezTo>
                      <a:pt x="3493058" y="565501"/>
                      <a:pt x="3439176" y="543190"/>
                      <a:pt x="3399488" y="503465"/>
                    </a:cubicBezTo>
                    <a:cubicBezTo>
                      <a:pt x="3359763" y="463741"/>
                      <a:pt x="3337452" y="409895"/>
                      <a:pt x="3337452" y="353755"/>
                    </a:cubicBezTo>
                    <a:cubicBezTo>
                      <a:pt x="3337222" y="297421"/>
                      <a:pt x="3359419" y="243273"/>
                      <a:pt x="3399144" y="203320"/>
                    </a:cubicBezTo>
                    <a:cubicBezTo>
                      <a:pt x="3438868" y="163366"/>
                      <a:pt x="3492867" y="140825"/>
                      <a:pt x="3549197" y="140710"/>
                    </a:cubicBezTo>
                    <a:close/>
                    <a:moveTo>
                      <a:pt x="2490519" y="876256"/>
                    </a:moveTo>
                    <a:cubicBezTo>
                      <a:pt x="2546661" y="876256"/>
                      <a:pt x="2600540" y="898567"/>
                      <a:pt x="2640229" y="938253"/>
                    </a:cubicBezTo>
                    <a:cubicBezTo>
                      <a:pt x="2679953" y="977978"/>
                      <a:pt x="2702264" y="1031824"/>
                      <a:pt x="2702264" y="1087964"/>
                    </a:cubicBezTo>
                    <a:cubicBezTo>
                      <a:pt x="2702264" y="1144144"/>
                      <a:pt x="2679953" y="1197986"/>
                      <a:pt x="2640229" y="1237713"/>
                    </a:cubicBezTo>
                    <a:cubicBezTo>
                      <a:pt x="2600542" y="1277399"/>
                      <a:pt x="2546658" y="1299710"/>
                      <a:pt x="2490519" y="1299710"/>
                    </a:cubicBezTo>
                    <a:cubicBezTo>
                      <a:pt x="2434379" y="1299710"/>
                      <a:pt x="2380497" y="1277399"/>
                      <a:pt x="2340808" y="1237713"/>
                    </a:cubicBezTo>
                    <a:cubicBezTo>
                      <a:pt x="2301084" y="1197988"/>
                      <a:pt x="2278773" y="1144142"/>
                      <a:pt x="2278773" y="1087964"/>
                    </a:cubicBezTo>
                    <a:cubicBezTo>
                      <a:pt x="2278888" y="1031859"/>
                      <a:pt x="2301238" y="978049"/>
                      <a:pt x="2340924" y="938361"/>
                    </a:cubicBezTo>
                    <a:cubicBezTo>
                      <a:pt x="2380610" y="898675"/>
                      <a:pt x="2434418" y="876364"/>
                      <a:pt x="2490526" y="876249"/>
                    </a:cubicBezTo>
                    <a:close/>
                    <a:moveTo>
                      <a:pt x="1431839" y="508942"/>
                    </a:moveTo>
                    <a:lnTo>
                      <a:pt x="1431839" y="508903"/>
                    </a:lnTo>
                    <a:cubicBezTo>
                      <a:pt x="1487982" y="508903"/>
                      <a:pt x="1541861" y="531214"/>
                      <a:pt x="1581549" y="570939"/>
                    </a:cubicBezTo>
                    <a:cubicBezTo>
                      <a:pt x="1621274" y="610625"/>
                      <a:pt x="1643585" y="664509"/>
                      <a:pt x="1643585" y="720649"/>
                    </a:cubicBezTo>
                    <a:cubicBezTo>
                      <a:pt x="1643585" y="776789"/>
                      <a:pt x="1621274" y="830671"/>
                      <a:pt x="1581549" y="870359"/>
                    </a:cubicBezTo>
                    <a:cubicBezTo>
                      <a:pt x="1541863" y="910084"/>
                      <a:pt x="1487979" y="932395"/>
                      <a:pt x="1431839" y="932395"/>
                    </a:cubicBezTo>
                    <a:cubicBezTo>
                      <a:pt x="1375699" y="932395"/>
                      <a:pt x="1321817" y="910084"/>
                      <a:pt x="1282129" y="870359"/>
                    </a:cubicBezTo>
                    <a:cubicBezTo>
                      <a:pt x="1242404" y="830673"/>
                      <a:pt x="1220094" y="776789"/>
                      <a:pt x="1220094" y="720649"/>
                    </a:cubicBezTo>
                    <a:cubicBezTo>
                      <a:pt x="1220208" y="664545"/>
                      <a:pt x="1242558" y="610735"/>
                      <a:pt x="1282245" y="571047"/>
                    </a:cubicBezTo>
                    <a:cubicBezTo>
                      <a:pt x="1321931" y="531358"/>
                      <a:pt x="1375739" y="509011"/>
                      <a:pt x="1431847" y="508895"/>
                    </a:cubicBezTo>
                    <a:close/>
                    <a:moveTo>
                      <a:pt x="346120" y="1337026"/>
                    </a:moveTo>
                    <a:cubicBezTo>
                      <a:pt x="402339" y="1337026"/>
                      <a:pt x="456220" y="1359375"/>
                      <a:pt x="495948" y="1399137"/>
                    </a:cubicBezTo>
                    <a:cubicBezTo>
                      <a:pt x="535672" y="1438900"/>
                      <a:pt x="557945" y="1492823"/>
                      <a:pt x="557868" y="1549044"/>
                    </a:cubicBezTo>
                    <a:cubicBezTo>
                      <a:pt x="557792" y="1605263"/>
                      <a:pt x="535365" y="1659105"/>
                      <a:pt x="495564" y="1698793"/>
                    </a:cubicBezTo>
                    <a:cubicBezTo>
                      <a:pt x="455725" y="1738441"/>
                      <a:pt x="401765" y="1760637"/>
                      <a:pt x="345551" y="1760485"/>
                    </a:cubicBezTo>
                    <a:cubicBezTo>
                      <a:pt x="289370" y="1760331"/>
                      <a:pt x="235529" y="1737829"/>
                      <a:pt x="195919" y="1697951"/>
                    </a:cubicBezTo>
                    <a:cubicBezTo>
                      <a:pt x="156309" y="1658074"/>
                      <a:pt x="134189" y="1604113"/>
                      <a:pt x="134419" y="1547898"/>
                    </a:cubicBezTo>
                    <a:cubicBezTo>
                      <a:pt x="134725" y="1491910"/>
                      <a:pt x="157190" y="1438366"/>
                      <a:pt x="196838" y="1398835"/>
                    </a:cubicBezTo>
                    <a:cubicBezTo>
                      <a:pt x="236524" y="1359340"/>
                      <a:pt x="290178" y="1337143"/>
                      <a:pt x="346127" y="1337029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</p:grpSp>
        <p:sp>
          <p:nvSpPr>
            <p:cNvPr id="431" name="Graphic 429">
              <a:extLst>
                <a:ext uri="{FF2B5EF4-FFF2-40B4-BE49-F238E27FC236}">
                  <a16:creationId xmlns:a16="http://schemas.microsoft.com/office/drawing/2014/main" id="{88032453-A4F6-418F-A6C2-B100461FDF98}"/>
                </a:ext>
              </a:extLst>
            </p:cNvPr>
            <p:cNvSpPr/>
            <p:nvPr/>
          </p:nvSpPr>
          <p:spPr>
            <a:xfrm>
              <a:off x="1708020" y="8991572"/>
              <a:ext cx="295841" cy="293686"/>
            </a:xfrm>
            <a:custGeom>
              <a:avLst/>
              <a:gdLst>
                <a:gd name="connsiteX0" fmla="*/ 5346179 w 5378631"/>
                <a:gd name="connsiteY0" fmla="*/ 3520696 h 5339442"/>
                <a:gd name="connsiteX1" fmla="*/ 5175111 w 5378631"/>
                <a:gd name="connsiteY1" fmla="*/ 3363521 h 5339442"/>
                <a:gd name="connsiteX2" fmla="*/ 4942849 w 5378631"/>
                <a:gd name="connsiteY2" fmla="*/ 3366429 h 5339442"/>
                <a:gd name="connsiteX3" fmla="*/ 3376972 w 5378631"/>
                <a:gd name="connsiteY3" fmla="*/ 4018096 h 5339442"/>
                <a:gd name="connsiteX4" fmla="*/ 2994541 w 5378631"/>
                <a:gd name="connsiteY4" fmla="*/ 3981702 h 5339442"/>
                <a:gd name="connsiteX5" fmla="*/ 2867482 w 5378631"/>
                <a:gd name="connsiteY5" fmla="*/ 3958089 h 5339442"/>
                <a:gd name="connsiteX6" fmla="*/ 3494998 w 5378631"/>
                <a:gd name="connsiteY6" fmla="*/ 3797817 h 5339442"/>
                <a:gd name="connsiteX7" fmla="*/ 3494998 w 5378631"/>
                <a:gd name="connsiteY7" fmla="*/ 3797856 h 5339442"/>
                <a:gd name="connsiteX8" fmla="*/ 3719686 w 5378631"/>
                <a:gd name="connsiteY8" fmla="*/ 3589784 h 5339442"/>
                <a:gd name="connsiteX9" fmla="*/ 3681301 w 5378631"/>
                <a:gd name="connsiteY9" fmla="*/ 3285994 h 5339442"/>
                <a:gd name="connsiteX10" fmla="*/ 3411958 w 5378631"/>
                <a:gd name="connsiteY10" fmla="*/ 3140340 h 5339442"/>
                <a:gd name="connsiteX11" fmla="*/ 2930556 w 5378631"/>
                <a:gd name="connsiteY11" fmla="*/ 3200233 h 5339442"/>
                <a:gd name="connsiteX12" fmla="*/ 2266417 w 5378631"/>
                <a:gd name="connsiteY12" fmla="*/ 3235939 h 5339442"/>
                <a:gd name="connsiteX13" fmla="*/ 994846 w 5378631"/>
                <a:gd name="connsiteY13" fmla="*/ 3419753 h 5339442"/>
                <a:gd name="connsiteX14" fmla="*/ 656345 w 5378631"/>
                <a:gd name="connsiteY14" fmla="*/ 3716498 h 5339442"/>
                <a:gd name="connsiteX15" fmla="*/ 620524 w 5378631"/>
                <a:gd name="connsiteY15" fmla="*/ 3747000 h 5339442"/>
                <a:gd name="connsiteX16" fmla="*/ 620524 w 5378631"/>
                <a:gd name="connsiteY16" fmla="*/ 3746961 h 5339442"/>
                <a:gd name="connsiteX17" fmla="*/ 502420 w 5378631"/>
                <a:gd name="connsiteY17" fmla="*/ 3687299 h 5339442"/>
                <a:gd name="connsiteX18" fmla="*/ 374214 w 5378631"/>
                <a:gd name="connsiteY18" fmla="*/ 3720096 h 5339442"/>
                <a:gd name="connsiteX19" fmla="*/ 87491 w 5378631"/>
                <a:gd name="connsiteY19" fmla="*/ 3921203 h 5339442"/>
                <a:gd name="connsiteX20" fmla="*/ 10224 w 5378631"/>
                <a:gd name="connsiteY20" fmla="*/ 4042638 h 5339442"/>
                <a:gd name="connsiteX21" fmla="*/ 41262 w 5378631"/>
                <a:gd name="connsiteY21" fmla="*/ 4183168 h 5339442"/>
                <a:gd name="connsiteX22" fmla="*/ 792849 w 5378631"/>
                <a:gd name="connsiteY22" fmla="*/ 5255270 h 5339442"/>
                <a:gd name="connsiteX23" fmla="*/ 914128 w 5378631"/>
                <a:gd name="connsiteY23" fmla="*/ 5332422 h 5339442"/>
                <a:gd name="connsiteX24" fmla="*/ 947270 w 5378631"/>
                <a:gd name="connsiteY24" fmla="*/ 5335292 h 5339442"/>
                <a:gd name="connsiteX25" fmla="*/ 1054657 w 5378631"/>
                <a:gd name="connsiteY25" fmla="*/ 5301270 h 5339442"/>
                <a:gd name="connsiteX26" fmla="*/ 1341448 w 5378631"/>
                <a:gd name="connsiteY26" fmla="*/ 5100233 h 5339442"/>
                <a:gd name="connsiteX27" fmla="*/ 1416917 w 5378631"/>
                <a:gd name="connsiteY27" fmla="*/ 4987223 h 5339442"/>
                <a:gd name="connsiteX28" fmla="*/ 1396634 w 5378631"/>
                <a:gd name="connsiteY28" fmla="*/ 4852816 h 5339442"/>
                <a:gd name="connsiteX29" fmla="*/ 1727444 w 5378631"/>
                <a:gd name="connsiteY29" fmla="*/ 4755495 h 5339442"/>
                <a:gd name="connsiteX30" fmla="*/ 2717543 w 5378631"/>
                <a:gd name="connsiteY30" fmla="*/ 4979683 h 5339442"/>
                <a:gd name="connsiteX31" fmla="*/ 2913261 w 5378631"/>
                <a:gd name="connsiteY31" fmla="*/ 4985461 h 5339442"/>
                <a:gd name="connsiteX32" fmla="*/ 3697571 w 5378631"/>
                <a:gd name="connsiteY32" fmla="*/ 4828247 h 5339442"/>
                <a:gd name="connsiteX33" fmla="*/ 5223574 w 5378631"/>
                <a:gd name="connsiteY33" fmla="*/ 3927870 h 5339442"/>
                <a:gd name="connsiteX34" fmla="*/ 5365172 w 5378631"/>
                <a:gd name="connsiteY34" fmla="*/ 3748494 h 5339442"/>
                <a:gd name="connsiteX35" fmla="*/ 5346152 w 5378631"/>
                <a:gd name="connsiteY35" fmla="*/ 3520749 h 5339442"/>
                <a:gd name="connsiteX36" fmla="*/ 1272232 w 5378631"/>
                <a:gd name="connsiteY36" fmla="*/ 4952941 h 5339442"/>
                <a:gd name="connsiteX37" fmla="*/ 1256427 w 5378631"/>
                <a:gd name="connsiteY37" fmla="*/ 4978084 h 5339442"/>
                <a:gd name="connsiteX38" fmla="*/ 969635 w 5378631"/>
                <a:gd name="connsiteY38" fmla="*/ 5179122 h 5339442"/>
                <a:gd name="connsiteX39" fmla="*/ 915445 w 5378631"/>
                <a:gd name="connsiteY39" fmla="*/ 5169592 h 5339442"/>
                <a:gd name="connsiteX40" fmla="*/ 163397 w 5378631"/>
                <a:gd name="connsiteY40" fmla="*/ 4097687 h 5339442"/>
                <a:gd name="connsiteX41" fmla="*/ 172926 w 5378631"/>
                <a:gd name="connsiteY41" fmla="*/ 4043497 h 5339442"/>
                <a:gd name="connsiteX42" fmla="*/ 459649 w 5378631"/>
                <a:gd name="connsiteY42" fmla="*/ 3842460 h 5339442"/>
                <a:gd name="connsiteX43" fmla="*/ 459687 w 5378631"/>
                <a:gd name="connsiteY43" fmla="*/ 3842460 h 5339442"/>
                <a:gd name="connsiteX44" fmla="*/ 488543 w 5378631"/>
                <a:gd name="connsiteY44" fmla="*/ 3836107 h 5339442"/>
                <a:gd name="connsiteX45" fmla="*/ 513724 w 5378631"/>
                <a:gd name="connsiteY45" fmla="*/ 3851951 h 5339442"/>
                <a:gd name="connsiteX46" fmla="*/ 1265734 w 5378631"/>
                <a:gd name="connsiteY46" fmla="*/ 4923856 h 5339442"/>
                <a:gd name="connsiteX47" fmla="*/ 1272239 w 5378631"/>
                <a:gd name="connsiteY47" fmla="*/ 4952903 h 5339442"/>
                <a:gd name="connsiteX48" fmla="*/ 5147786 w 5378631"/>
                <a:gd name="connsiteY48" fmla="*/ 3799425 h 5339442"/>
                <a:gd name="connsiteX49" fmla="*/ 3622175 w 5378631"/>
                <a:gd name="connsiteY49" fmla="*/ 4699959 h 5339442"/>
                <a:gd name="connsiteX50" fmla="*/ 1794616 w 5378631"/>
                <a:gd name="connsiteY50" fmla="*/ 4622042 h 5339442"/>
                <a:gd name="connsiteX51" fmla="*/ 1311989 w 5378631"/>
                <a:gd name="connsiteY51" fmla="*/ 4729967 h 5339442"/>
                <a:gd name="connsiteX52" fmla="*/ 708015 w 5378631"/>
                <a:gd name="connsiteY52" fmla="*/ 3868504 h 5339442"/>
                <a:gd name="connsiteX53" fmla="*/ 752944 w 5378631"/>
                <a:gd name="connsiteY53" fmla="*/ 3830195 h 5339442"/>
                <a:gd name="connsiteX54" fmla="*/ 1097294 w 5378631"/>
                <a:gd name="connsiteY54" fmla="*/ 3528169 h 5339442"/>
                <a:gd name="connsiteX55" fmla="*/ 2234644 w 5378631"/>
                <a:gd name="connsiteY55" fmla="*/ 3381711 h 5339442"/>
                <a:gd name="connsiteX56" fmla="*/ 2959133 w 5378631"/>
                <a:gd name="connsiteY56" fmla="*/ 3346656 h 5339442"/>
                <a:gd name="connsiteX57" fmla="*/ 3410223 w 5378631"/>
                <a:gd name="connsiteY57" fmla="*/ 3289557 h 5339442"/>
                <a:gd name="connsiteX58" fmla="*/ 3528553 w 5378631"/>
                <a:gd name="connsiteY58" fmla="*/ 3334448 h 5339442"/>
                <a:gd name="connsiteX59" fmla="*/ 3589249 w 5378631"/>
                <a:gd name="connsiteY59" fmla="*/ 3445469 h 5339442"/>
                <a:gd name="connsiteX60" fmla="*/ 3564527 w 5378631"/>
                <a:gd name="connsiteY60" fmla="*/ 3575242 h 5339442"/>
                <a:gd name="connsiteX61" fmla="*/ 3457983 w 5378631"/>
                <a:gd name="connsiteY61" fmla="*/ 3653390 h 5339442"/>
                <a:gd name="connsiteX62" fmla="*/ 2370990 w 5378631"/>
                <a:gd name="connsiteY62" fmla="*/ 3930923 h 5339442"/>
                <a:gd name="connsiteX63" fmla="*/ 2315613 w 5378631"/>
                <a:gd name="connsiteY63" fmla="*/ 4016074 h 5339442"/>
                <a:gd name="connsiteX64" fmla="*/ 2396516 w 5378631"/>
                <a:gd name="connsiteY64" fmla="*/ 4077459 h 5339442"/>
                <a:gd name="connsiteX65" fmla="*/ 2966514 w 5378631"/>
                <a:gd name="connsiteY65" fmla="*/ 4128282 h 5339442"/>
                <a:gd name="connsiteX66" fmla="*/ 3412510 w 5378631"/>
                <a:gd name="connsiteY66" fmla="*/ 4163261 h 5339442"/>
                <a:gd name="connsiteX67" fmla="*/ 3412548 w 5378631"/>
                <a:gd name="connsiteY67" fmla="*/ 4163261 h 5339442"/>
                <a:gd name="connsiteX68" fmla="*/ 3426976 w 5378631"/>
                <a:gd name="connsiteY68" fmla="*/ 4158936 h 5339442"/>
                <a:gd name="connsiteX69" fmla="*/ 5000201 w 5378631"/>
                <a:gd name="connsiteY69" fmla="*/ 3504213 h 5339442"/>
                <a:gd name="connsiteX70" fmla="*/ 5122362 w 5378631"/>
                <a:gd name="connsiteY70" fmla="*/ 3503065 h 5339442"/>
                <a:gd name="connsiteX71" fmla="*/ 5212106 w 5378631"/>
                <a:gd name="connsiteY71" fmla="*/ 3585995 h 5339442"/>
                <a:gd name="connsiteX72" fmla="*/ 5222056 w 5378631"/>
                <a:gd name="connsiteY72" fmla="*/ 3705403 h 5339442"/>
                <a:gd name="connsiteX73" fmla="*/ 5147812 w 5378631"/>
                <a:gd name="connsiteY73" fmla="*/ 3799433 h 5339442"/>
                <a:gd name="connsiteX74" fmla="*/ 2917369 w 5378631"/>
                <a:gd name="connsiteY74" fmla="*/ 1959718 h 5339442"/>
                <a:gd name="connsiteX75" fmla="*/ 2917369 w 5378631"/>
                <a:gd name="connsiteY75" fmla="*/ 1800014 h 5339442"/>
                <a:gd name="connsiteX76" fmla="*/ 2938455 w 5378631"/>
                <a:gd name="connsiteY76" fmla="*/ 1745939 h 5339442"/>
                <a:gd name="connsiteX77" fmla="*/ 2991956 w 5378631"/>
                <a:gd name="connsiteY77" fmla="*/ 1723321 h 5339442"/>
                <a:gd name="connsiteX78" fmla="*/ 3045458 w 5378631"/>
                <a:gd name="connsiteY78" fmla="*/ 1745939 h 5339442"/>
                <a:gd name="connsiteX79" fmla="*/ 3066544 w 5378631"/>
                <a:gd name="connsiteY79" fmla="*/ 1800014 h 5339442"/>
                <a:gd name="connsiteX80" fmla="*/ 3066544 w 5378631"/>
                <a:gd name="connsiteY80" fmla="*/ 1959718 h 5339442"/>
                <a:gd name="connsiteX81" fmla="*/ 3148748 w 5378631"/>
                <a:gd name="connsiteY81" fmla="*/ 2102119 h 5339442"/>
                <a:gd name="connsiteX82" fmla="*/ 3313154 w 5378631"/>
                <a:gd name="connsiteY82" fmla="*/ 2102119 h 5339442"/>
                <a:gd name="connsiteX83" fmla="*/ 3395396 w 5378631"/>
                <a:gd name="connsiteY83" fmla="*/ 1959718 h 5339442"/>
                <a:gd name="connsiteX84" fmla="*/ 3395396 w 5378631"/>
                <a:gd name="connsiteY84" fmla="*/ 1672926 h 5339442"/>
                <a:gd name="connsiteX85" fmla="*/ 3347175 w 5378631"/>
                <a:gd name="connsiteY85" fmla="*/ 1556702 h 5339442"/>
                <a:gd name="connsiteX86" fmla="*/ 3230952 w 5378631"/>
                <a:gd name="connsiteY86" fmla="*/ 1508444 h 5339442"/>
                <a:gd name="connsiteX87" fmla="*/ 3009331 w 5378631"/>
                <a:gd name="connsiteY87" fmla="*/ 1416519 h 5339442"/>
                <a:gd name="connsiteX88" fmla="*/ 2917368 w 5378631"/>
                <a:gd name="connsiteY88" fmla="*/ 1194859 h 5339442"/>
                <a:gd name="connsiteX89" fmla="*/ 2917368 w 5378631"/>
                <a:gd name="connsiteY89" fmla="*/ 908067 h 5339442"/>
                <a:gd name="connsiteX90" fmla="*/ 2984456 w 5378631"/>
                <a:gd name="connsiteY90" fmla="*/ 714769 h 5339442"/>
                <a:gd name="connsiteX91" fmla="*/ 3156405 w 5378631"/>
                <a:gd name="connsiteY91" fmla="*/ 603787 h 5339442"/>
                <a:gd name="connsiteX92" fmla="*/ 3156405 w 5378631"/>
                <a:gd name="connsiteY92" fmla="*/ 482773 h 5339442"/>
                <a:gd name="connsiteX93" fmla="*/ 3177492 w 5378631"/>
                <a:gd name="connsiteY93" fmla="*/ 428698 h 5339442"/>
                <a:gd name="connsiteX94" fmla="*/ 3230993 w 5378631"/>
                <a:gd name="connsiteY94" fmla="*/ 406118 h 5339442"/>
                <a:gd name="connsiteX95" fmla="*/ 3284494 w 5378631"/>
                <a:gd name="connsiteY95" fmla="*/ 428698 h 5339442"/>
                <a:gd name="connsiteX96" fmla="*/ 3305580 w 5378631"/>
                <a:gd name="connsiteY96" fmla="*/ 482773 h 5339442"/>
                <a:gd name="connsiteX97" fmla="*/ 3305580 w 5378631"/>
                <a:gd name="connsiteY97" fmla="*/ 603787 h 5339442"/>
                <a:gd name="connsiteX98" fmla="*/ 3477608 w 5378631"/>
                <a:gd name="connsiteY98" fmla="*/ 714887 h 5339442"/>
                <a:gd name="connsiteX99" fmla="*/ 3544619 w 5378631"/>
                <a:gd name="connsiteY99" fmla="*/ 908380 h 5339442"/>
                <a:gd name="connsiteX100" fmla="*/ 3544619 w 5378631"/>
                <a:gd name="connsiteY100" fmla="*/ 1068084 h 5339442"/>
                <a:gd name="connsiteX101" fmla="*/ 3544619 w 5378631"/>
                <a:gd name="connsiteY101" fmla="*/ 1068045 h 5339442"/>
                <a:gd name="connsiteX102" fmla="*/ 3469992 w 5378631"/>
                <a:gd name="connsiteY102" fmla="*/ 1142672 h 5339442"/>
                <a:gd name="connsiteX103" fmla="*/ 3395404 w 5378631"/>
                <a:gd name="connsiteY103" fmla="*/ 1068045 h 5339442"/>
                <a:gd name="connsiteX104" fmla="*/ 3395404 w 5378631"/>
                <a:gd name="connsiteY104" fmla="*/ 908078 h 5339442"/>
                <a:gd name="connsiteX105" fmla="*/ 3313162 w 5378631"/>
                <a:gd name="connsiteY105" fmla="*/ 765676 h 5339442"/>
                <a:gd name="connsiteX106" fmla="*/ 3148756 w 5378631"/>
                <a:gd name="connsiteY106" fmla="*/ 765676 h 5339442"/>
                <a:gd name="connsiteX107" fmla="*/ 3066552 w 5378631"/>
                <a:gd name="connsiteY107" fmla="*/ 908078 h 5339442"/>
                <a:gd name="connsiteX108" fmla="*/ 3066552 w 5378631"/>
                <a:gd name="connsiteY108" fmla="*/ 1194869 h 5339442"/>
                <a:gd name="connsiteX109" fmla="*/ 3114772 w 5378631"/>
                <a:gd name="connsiteY109" fmla="*/ 1311093 h 5339442"/>
                <a:gd name="connsiteX110" fmla="*/ 3230957 w 5378631"/>
                <a:gd name="connsiteY110" fmla="*/ 1359275 h 5339442"/>
                <a:gd name="connsiteX111" fmla="*/ 3452656 w 5378631"/>
                <a:gd name="connsiteY111" fmla="*/ 1451238 h 5339442"/>
                <a:gd name="connsiteX112" fmla="*/ 3544619 w 5378631"/>
                <a:gd name="connsiteY112" fmla="*/ 1672938 h 5339442"/>
                <a:gd name="connsiteX113" fmla="*/ 3544619 w 5378631"/>
                <a:gd name="connsiteY113" fmla="*/ 1959729 h 5339442"/>
                <a:gd name="connsiteX114" fmla="*/ 3477608 w 5378631"/>
                <a:gd name="connsiteY114" fmla="*/ 2153223 h 5339442"/>
                <a:gd name="connsiteX115" fmla="*/ 3305580 w 5378631"/>
                <a:gd name="connsiteY115" fmla="*/ 2264323 h 5339442"/>
                <a:gd name="connsiteX116" fmla="*/ 3305580 w 5378631"/>
                <a:gd name="connsiteY116" fmla="*/ 2385024 h 5339442"/>
                <a:gd name="connsiteX117" fmla="*/ 3284494 w 5378631"/>
                <a:gd name="connsiteY117" fmla="*/ 2439099 h 5339442"/>
                <a:gd name="connsiteX118" fmla="*/ 3230993 w 5378631"/>
                <a:gd name="connsiteY118" fmla="*/ 2461716 h 5339442"/>
                <a:gd name="connsiteX119" fmla="*/ 3177492 w 5378631"/>
                <a:gd name="connsiteY119" fmla="*/ 2439099 h 5339442"/>
                <a:gd name="connsiteX120" fmla="*/ 3156405 w 5378631"/>
                <a:gd name="connsiteY120" fmla="*/ 2385024 h 5339442"/>
                <a:gd name="connsiteX121" fmla="*/ 3156405 w 5378631"/>
                <a:gd name="connsiteY121" fmla="*/ 2264323 h 5339442"/>
                <a:gd name="connsiteX122" fmla="*/ 2984377 w 5378631"/>
                <a:gd name="connsiteY122" fmla="*/ 2153223 h 5339442"/>
                <a:gd name="connsiteX123" fmla="*/ 2917367 w 5378631"/>
                <a:gd name="connsiteY123" fmla="*/ 1959729 h 5339442"/>
                <a:gd name="connsiteX124" fmla="*/ 1804707 w 5378631"/>
                <a:gd name="connsiteY124" fmla="*/ 1460220 h 5339442"/>
                <a:gd name="connsiteX125" fmla="*/ 2359549 w 5378631"/>
                <a:gd name="connsiteY125" fmla="*/ 2563183 h 5339442"/>
                <a:gd name="connsiteX126" fmla="*/ 3567145 w 5378631"/>
                <a:gd name="connsiteY126" fmla="*/ 2820093 h 5339442"/>
                <a:gd name="connsiteX127" fmla="*/ 4522905 w 5378631"/>
                <a:gd name="connsiteY127" fmla="*/ 2038545 h 5339442"/>
                <a:gd name="connsiteX128" fmla="*/ 4510850 w 5378631"/>
                <a:gd name="connsiteY128" fmla="*/ 804008 h 5339442"/>
                <a:gd name="connsiteX129" fmla="*/ 3540011 w 5378631"/>
                <a:gd name="connsiteY129" fmla="*/ 41251 h 5339442"/>
                <a:gd name="connsiteX130" fmla="*/ 2337706 w 5378631"/>
                <a:gd name="connsiteY130" fmla="*/ 321694 h 5339442"/>
                <a:gd name="connsiteX131" fmla="*/ 2115507 w 5378631"/>
                <a:gd name="connsiteY131" fmla="*/ 152654 h 5339442"/>
                <a:gd name="connsiteX132" fmla="*/ 2059326 w 5378631"/>
                <a:gd name="connsiteY132" fmla="*/ 127128 h 5339442"/>
                <a:gd name="connsiteX133" fmla="*/ 2003145 w 5378631"/>
                <a:gd name="connsiteY133" fmla="*/ 152654 h 5339442"/>
                <a:gd name="connsiteX134" fmla="*/ 1532236 w 5378631"/>
                <a:gd name="connsiteY134" fmla="*/ 389775 h 5339442"/>
                <a:gd name="connsiteX135" fmla="*/ 1465302 w 5378631"/>
                <a:gd name="connsiteY135" fmla="*/ 456135 h 5339442"/>
                <a:gd name="connsiteX136" fmla="*/ 1531011 w 5378631"/>
                <a:gd name="connsiteY136" fmla="*/ 1102971 h 5339442"/>
                <a:gd name="connsiteX137" fmla="*/ 1804753 w 5378631"/>
                <a:gd name="connsiteY137" fmla="*/ 1460263 h 5339442"/>
                <a:gd name="connsiteX138" fmla="*/ 3231171 w 5378631"/>
                <a:gd name="connsiteY138" fmla="*/ 156416 h 5339442"/>
                <a:gd name="connsiteX139" fmla="*/ 4121869 w 5378631"/>
                <a:gd name="connsiteY139" fmla="*/ 518303 h 5339442"/>
                <a:gd name="connsiteX140" fmla="*/ 4508013 w 5378631"/>
                <a:gd name="connsiteY140" fmla="*/ 1398782 h 5339442"/>
                <a:gd name="connsiteX141" fmla="*/ 4170815 w 5378631"/>
                <a:gd name="connsiteY141" fmla="*/ 2299159 h 5339442"/>
                <a:gd name="connsiteX142" fmla="*/ 3301319 w 5378631"/>
                <a:gd name="connsiteY142" fmla="*/ 2709415 h 5339442"/>
                <a:gd name="connsiteX143" fmla="*/ 2391987 w 5378631"/>
                <a:gd name="connsiteY143" fmla="*/ 2397170 h 5339442"/>
                <a:gd name="connsiteX144" fmla="*/ 1957925 w 5378631"/>
                <a:gd name="connsiteY144" fmla="*/ 1539342 h 5339442"/>
                <a:gd name="connsiteX145" fmla="*/ 2040779 w 5378631"/>
                <a:gd name="connsiteY145" fmla="*/ 1565250 h 5339442"/>
                <a:gd name="connsiteX146" fmla="*/ 2077404 w 5378631"/>
                <a:gd name="connsiteY146" fmla="*/ 1565250 h 5339442"/>
                <a:gd name="connsiteX147" fmla="*/ 2587120 w 5378631"/>
                <a:gd name="connsiteY147" fmla="*/ 1102913 h 5339442"/>
                <a:gd name="connsiteX148" fmla="*/ 2652906 w 5378631"/>
                <a:gd name="connsiteY148" fmla="*/ 456077 h 5339442"/>
                <a:gd name="connsiteX149" fmla="*/ 2585972 w 5378631"/>
                <a:gd name="connsiteY149" fmla="*/ 389717 h 5339442"/>
                <a:gd name="connsiteX150" fmla="*/ 2510885 w 5378631"/>
                <a:gd name="connsiteY150" fmla="*/ 378619 h 5339442"/>
                <a:gd name="connsiteX151" fmla="*/ 2510885 w 5378631"/>
                <a:gd name="connsiteY151" fmla="*/ 378657 h 5339442"/>
                <a:gd name="connsiteX152" fmla="*/ 3230975 w 5378631"/>
                <a:gd name="connsiteY152" fmla="*/ 156418 h 5339442"/>
                <a:gd name="connsiteX153" fmla="*/ 1608568 w 5378631"/>
                <a:gd name="connsiteY153" fmla="*/ 530128 h 5339442"/>
                <a:gd name="connsiteX154" fmla="*/ 2059041 w 5378631"/>
                <a:gd name="connsiteY154" fmla="*/ 309271 h 5339442"/>
                <a:gd name="connsiteX155" fmla="*/ 2509484 w 5378631"/>
                <a:gd name="connsiteY155" fmla="*/ 530128 h 5339442"/>
                <a:gd name="connsiteX156" fmla="*/ 2059012 w 5378631"/>
                <a:gd name="connsiteY156" fmla="*/ 1415624 h 5339442"/>
                <a:gd name="connsiteX157" fmla="*/ 1608568 w 5378631"/>
                <a:gd name="connsiteY157" fmla="*/ 530128 h 5339442"/>
                <a:gd name="connsiteX158" fmla="*/ 1939761 w 5378631"/>
                <a:gd name="connsiteY158" fmla="*/ 1101351 h 5339442"/>
                <a:gd name="connsiteX159" fmla="*/ 1762648 w 5378631"/>
                <a:gd name="connsiteY159" fmla="*/ 924238 h 5339442"/>
                <a:gd name="connsiteX160" fmla="*/ 1762648 w 5378631"/>
                <a:gd name="connsiteY160" fmla="*/ 818762 h 5339442"/>
                <a:gd name="connsiteX161" fmla="*/ 1868124 w 5378631"/>
                <a:gd name="connsiteY161" fmla="*/ 818762 h 5339442"/>
                <a:gd name="connsiteX162" fmla="*/ 1992499 w 5378631"/>
                <a:gd name="connsiteY162" fmla="*/ 943137 h 5339442"/>
                <a:gd name="connsiteX163" fmla="*/ 2313776 w 5378631"/>
                <a:gd name="connsiteY163" fmla="*/ 621859 h 5339442"/>
                <a:gd name="connsiteX164" fmla="*/ 2313776 w 5378631"/>
                <a:gd name="connsiteY164" fmla="*/ 621897 h 5339442"/>
                <a:gd name="connsiteX165" fmla="*/ 2366934 w 5378631"/>
                <a:gd name="connsiteY165" fmla="*/ 598629 h 5339442"/>
                <a:gd name="connsiteX166" fmla="*/ 2420703 w 5378631"/>
                <a:gd name="connsiteY166" fmla="*/ 620482 h 5339442"/>
                <a:gd name="connsiteX167" fmla="*/ 2442518 w 5378631"/>
                <a:gd name="connsiteY167" fmla="*/ 674251 h 5339442"/>
                <a:gd name="connsiteX168" fmla="*/ 2419250 w 5378631"/>
                <a:gd name="connsiteY168" fmla="*/ 727409 h 5339442"/>
                <a:gd name="connsiteX169" fmla="*/ 2045312 w 5378631"/>
                <a:gd name="connsiteY169" fmla="*/ 1101346 h 5339442"/>
                <a:gd name="connsiteX170" fmla="*/ 2045274 w 5378631"/>
                <a:gd name="connsiteY170" fmla="*/ 1101346 h 5339442"/>
                <a:gd name="connsiteX171" fmla="*/ 1992538 w 5378631"/>
                <a:gd name="connsiteY171" fmla="*/ 1123237 h 5339442"/>
                <a:gd name="connsiteX172" fmla="*/ 1939764 w 5378631"/>
                <a:gd name="connsiteY172" fmla="*/ 1101346 h 5339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</a:cxnLst>
              <a:rect l="l" t="t" r="r" b="b"/>
              <a:pathLst>
                <a:path w="5378631" h="5339442">
                  <a:moveTo>
                    <a:pt x="5346179" y="3520696"/>
                  </a:moveTo>
                  <a:cubicBezTo>
                    <a:pt x="5311276" y="3448404"/>
                    <a:pt x="5250082" y="3392226"/>
                    <a:pt x="5175111" y="3363521"/>
                  </a:cubicBezTo>
                  <a:cubicBezTo>
                    <a:pt x="5100178" y="3334857"/>
                    <a:pt x="5017092" y="3335890"/>
                    <a:pt x="4942849" y="3366429"/>
                  </a:cubicBezTo>
                  <a:lnTo>
                    <a:pt x="3376972" y="4018096"/>
                  </a:lnTo>
                  <a:cubicBezTo>
                    <a:pt x="3275405" y="4035432"/>
                    <a:pt x="3144976" y="4010519"/>
                    <a:pt x="2994541" y="3981702"/>
                  </a:cubicBezTo>
                  <a:cubicBezTo>
                    <a:pt x="2953362" y="3973856"/>
                    <a:pt x="2910959" y="3965705"/>
                    <a:pt x="2867482" y="3958089"/>
                  </a:cubicBezTo>
                  <a:lnTo>
                    <a:pt x="3494998" y="3797817"/>
                  </a:lnTo>
                  <a:lnTo>
                    <a:pt x="3494998" y="3797856"/>
                  </a:lnTo>
                  <a:cubicBezTo>
                    <a:pt x="3599054" y="3768770"/>
                    <a:pt x="3682712" y="3691312"/>
                    <a:pt x="3719686" y="3589784"/>
                  </a:cubicBezTo>
                  <a:cubicBezTo>
                    <a:pt x="3756617" y="3488256"/>
                    <a:pt x="3742342" y="3375168"/>
                    <a:pt x="3681301" y="3285994"/>
                  </a:cubicBezTo>
                  <a:cubicBezTo>
                    <a:pt x="3620260" y="3196863"/>
                    <a:pt x="3519991" y="3142593"/>
                    <a:pt x="3411958" y="3140340"/>
                  </a:cubicBezTo>
                  <a:cubicBezTo>
                    <a:pt x="3249845" y="3143708"/>
                    <a:pt x="3088535" y="3163761"/>
                    <a:pt x="2930556" y="3200233"/>
                  </a:cubicBezTo>
                  <a:cubicBezTo>
                    <a:pt x="2706025" y="3244129"/>
                    <a:pt x="2493897" y="3285575"/>
                    <a:pt x="2266417" y="3235939"/>
                  </a:cubicBezTo>
                  <a:cubicBezTo>
                    <a:pt x="1856387" y="3146425"/>
                    <a:pt x="1391375" y="3044973"/>
                    <a:pt x="994846" y="3419753"/>
                  </a:cubicBezTo>
                  <a:cubicBezTo>
                    <a:pt x="897180" y="3512137"/>
                    <a:pt x="780230" y="3611336"/>
                    <a:pt x="656345" y="3716498"/>
                  </a:cubicBezTo>
                  <a:lnTo>
                    <a:pt x="620524" y="3747000"/>
                  </a:lnTo>
                  <a:lnTo>
                    <a:pt x="620524" y="3746961"/>
                  </a:lnTo>
                  <a:cubicBezTo>
                    <a:pt x="589679" y="3713437"/>
                    <a:pt x="547696" y="3692236"/>
                    <a:pt x="502420" y="3687299"/>
                  </a:cubicBezTo>
                  <a:cubicBezTo>
                    <a:pt x="457108" y="3682362"/>
                    <a:pt x="411567" y="3693996"/>
                    <a:pt x="374214" y="3720096"/>
                  </a:cubicBezTo>
                  <a:lnTo>
                    <a:pt x="87491" y="3921203"/>
                  </a:lnTo>
                  <a:cubicBezTo>
                    <a:pt x="46657" y="3949867"/>
                    <a:pt x="18873" y="3993533"/>
                    <a:pt x="10224" y="4042638"/>
                  </a:cubicBezTo>
                  <a:cubicBezTo>
                    <a:pt x="1537" y="4091739"/>
                    <a:pt x="12712" y="4142295"/>
                    <a:pt x="41262" y="4183168"/>
                  </a:cubicBezTo>
                  <a:lnTo>
                    <a:pt x="792849" y="5255270"/>
                  </a:lnTo>
                  <a:cubicBezTo>
                    <a:pt x="821361" y="5296143"/>
                    <a:pt x="865027" y="5323888"/>
                    <a:pt x="914128" y="5332422"/>
                  </a:cubicBezTo>
                  <a:cubicBezTo>
                    <a:pt x="925074" y="5334336"/>
                    <a:pt x="936172" y="5335292"/>
                    <a:pt x="947270" y="5335292"/>
                  </a:cubicBezTo>
                  <a:cubicBezTo>
                    <a:pt x="985732" y="5335292"/>
                    <a:pt x="1023236" y="5323429"/>
                    <a:pt x="1054657" y="5301270"/>
                  </a:cubicBezTo>
                  <a:lnTo>
                    <a:pt x="1341448" y="5100233"/>
                  </a:lnTo>
                  <a:cubicBezTo>
                    <a:pt x="1379795" y="5073291"/>
                    <a:pt x="1406699" y="5032992"/>
                    <a:pt x="1416917" y="4987223"/>
                  </a:cubicBezTo>
                  <a:cubicBezTo>
                    <a:pt x="1427134" y="4941453"/>
                    <a:pt x="1419902" y="4893537"/>
                    <a:pt x="1396634" y="4852816"/>
                  </a:cubicBezTo>
                  <a:cubicBezTo>
                    <a:pt x="1544316" y="4745811"/>
                    <a:pt x="1647803" y="4715656"/>
                    <a:pt x="1727444" y="4755495"/>
                  </a:cubicBezTo>
                  <a:cubicBezTo>
                    <a:pt x="1959097" y="4870993"/>
                    <a:pt x="2338462" y="4957218"/>
                    <a:pt x="2717543" y="4979683"/>
                  </a:cubicBezTo>
                  <a:cubicBezTo>
                    <a:pt x="2773494" y="4983051"/>
                    <a:pt x="2840203" y="4985461"/>
                    <a:pt x="2913261" y="4985461"/>
                  </a:cubicBezTo>
                  <a:cubicBezTo>
                    <a:pt x="3160903" y="4985461"/>
                    <a:pt x="3480956" y="4956185"/>
                    <a:pt x="3697571" y="4828247"/>
                  </a:cubicBezTo>
                  <a:lnTo>
                    <a:pt x="5223574" y="3927870"/>
                  </a:lnTo>
                  <a:cubicBezTo>
                    <a:pt x="5291809" y="3888183"/>
                    <a:pt x="5342404" y="3824079"/>
                    <a:pt x="5365172" y="3748494"/>
                  </a:cubicBezTo>
                  <a:cubicBezTo>
                    <a:pt x="5387941" y="3672909"/>
                    <a:pt x="5381131" y="3591514"/>
                    <a:pt x="5346152" y="3520749"/>
                  </a:cubicBezTo>
                  <a:close/>
                  <a:moveTo>
                    <a:pt x="1272232" y="4952941"/>
                  </a:moveTo>
                  <a:cubicBezTo>
                    <a:pt x="1270510" y="4963083"/>
                    <a:pt x="1264808" y="4972114"/>
                    <a:pt x="1256427" y="4978084"/>
                  </a:cubicBezTo>
                  <a:lnTo>
                    <a:pt x="969635" y="5179122"/>
                  </a:lnTo>
                  <a:cubicBezTo>
                    <a:pt x="951992" y="5191292"/>
                    <a:pt x="927882" y="5187044"/>
                    <a:pt x="915445" y="5169592"/>
                  </a:cubicBezTo>
                  <a:lnTo>
                    <a:pt x="163397" y="4097687"/>
                  </a:lnTo>
                  <a:cubicBezTo>
                    <a:pt x="151227" y="4080044"/>
                    <a:pt x="155475" y="4055896"/>
                    <a:pt x="172926" y="4043497"/>
                  </a:cubicBezTo>
                  <a:lnTo>
                    <a:pt x="459649" y="3842460"/>
                  </a:lnTo>
                  <a:lnTo>
                    <a:pt x="459687" y="3842460"/>
                  </a:lnTo>
                  <a:cubicBezTo>
                    <a:pt x="468107" y="3836681"/>
                    <a:pt x="478478" y="3834423"/>
                    <a:pt x="488543" y="3836107"/>
                  </a:cubicBezTo>
                  <a:cubicBezTo>
                    <a:pt x="498723" y="3837829"/>
                    <a:pt x="507792" y="3843531"/>
                    <a:pt x="513724" y="3851951"/>
                  </a:cubicBezTo>
                  <a:lnTo>
                    <a:pt x="1265734" y="4923856"/>
                  </a:lnTo>
                  <a:cubicBezTo>
                    <a:pt x="1271704" y="4932276"/>
                    <a:pt x="1274076" y="4942762"/>
                    <a:pt x="1272239" y="4952903"/>
                  </a:cubicBezTo>
                  <a:close/>
                  <a:moveTo>
                    <a:pt x="5147786" y="3799425"/>
                  </a:moveTo>
                  <a:lnTo>
                    <a:pt x="3622175" y="4699959"/>
                  </a:lnTo>
                  <a:cubicBezTo>
                    <a:pt x="3234463" y="4928772"/>
                    <a:pt x="2248224" y="4848788"/>
                    <a:pt x="1794616" y="4622042"/>
                  </a:cubicBezTo>
                  <a:cubicBezTo>
                    <a:pt x="1629750" y="4539645"/>
                    <a:pt x="1455968" y="4625754"/>
                    <a:pt x="1311989" y="4729967"/>
                  </a:cubicBezTo>
                  <a:lnTo>
                    <a:pt x="708015" y="3868504"/>
                  </a:lnTo>
                  <a:lnTo>
                    <a:pt x="752944" y="3830195"/>
                  </a:lnTo>
                  <a:cubicBezTo>
                    <a:pt x="878396" y="3723690"/>
                    <a:pt x="996844" y="3623152"/>
                    <a:pt x="1097294" y="3528169"/>
                  </a:cubicBezTo>
                  <a:cubicBezTo>
                    <a:pt x="1436598" y="3207469"/>
                    <a:pt x="1842298" y="3296065"/>
                    <a:pt x="2234644" y="3381711"/>
                  </a:cubicBezTo>
                  <a:cubicBezTo>
                    <a:pt x="2492162" y="3437968"/>
                    <a:pt x="2729596" y="3391547"/>
                    <a:pt x="2959133" y="3346656"/>
                  </a:cubicBezTo>
                  <a:cubicBezTo>
                    <a:pt x="3107158" y="3312252"/>
                    <a:pt x="3258328" y="3293117"/>
                    <a:pt x="3410223" y="3289557"/>
                  </a:cubicBezTo>
                  <a:cubicBezTo>
                    <a:pt x="3453774" y="3289940"/>
                    <a:pt x="3495719" y="3305861"/>
                    <a:pt x="3528553" y="3334448"/>
                  </a:cubicBezTo>
                  <a:cubicBezTo>
                    <a:pt x="3561389" y="3363036"/>
                    <a:pt x="3582896" y="3402416"/>
                    <a:pt x="3589249" y="3445469"/>
                  </a:cubicBezTo>
                  <a:cubicBezTo>
                    <a:pt x="3597745" y="3490321"/>
                    <a:pt x="3588904" y="3536667"/>
                    <a:pt x="3564527" y="3575242"/>
                  </a:cubicBezTo>
                  <a:cubicBezTo>
                    <a:pt x="3540187" y="3613818"/>
                    <a:pt x="3502108" y="3641756"/>
                    <a:pt x="3457983" y="3653390"/>
                  </a:cubicBezTo>
                  <a:lnTo>
                    <a:pt x="2370990" y="3930923"/>
                  </a:lnTo>
                  <a:cubicBezTo>
                    <a:pt x="2333064" y="3940414"/>
                    <a:pt x="2308916" y="3977575"/>
                    <a:pt x="2315613" y="4016074"/>
                  </a:cubicBezTo>
                  <a:cubicBezTo>
                    <a:pt x="2322349" y="4054574"/>
                    <a:pt x="2357634" y="4081363"/>
                    <a:pt x="2396516" y="4077459"/>
                  </a:cubicBezTo>
                  <a:cubicBezTo>
                    <a:pt x="2587982" y="4066935"/>
                    <a:pt x="2779947" y="4084080"/>
                    <a:pt x="2966514" y="4128282"/>
                  </a:cubicBezTo>
                  <a:cubicBezTo>
                    <a:pt x="3135632" y="4160697"/>
                    <a:pt x="3281669" y="4188635"/>
                    <a:pt x="3412510" y="4163261"/>
                  </a:cubicBezTo>
                  <a:lnTo>
                    <a:pt x="3412548" y="4163261"/>
                  </a:lnTo>
                  <a:cubicBezTo>
                    <a:pt x="3417485" y="4162304"/>
                    <a:pt x="3422307" y="4160850"/>
                    <a:pt x="3426976" y="4158936"/>
                  </a:cubicBezTo>
                  <a:lnTo>
                    <a:pt x="5000201" y="3504213"/>
                  </a:lnTo>
                  <a:cubicBezTo>
                    <a:pt x="5039313" y="3488292"/>
                    <a:pt x="5082979" y="3487871"/>
                    <a:pt x="5122362" y="3503065"/>
                  </a:cubicBezTo>
                  <a:cubicBezTo>
                    <a:pt x="5161741" y="3518258"/>
                    <a:pt x="5193850" y="3547917"/>
                    <a:pt x="5212106" y="3585995"/>
                  </a:cubicBezTo>
                  <a:cubicBezTo>
                    <a:pt x="5230437" y="3623080"/>
                    <a:pt x="5233996" y="3665750"/>
                    <a:pt x="5222056" y="3705403"/>
                  </a:cubicBezTo>
                  <a:cubicBezTo>
                    <a:pt x="5210115" y="3745013"/>
                    <a:pt x="5183594" y="3778652"/>
                    <a:pt x="5147812" y="3799433"/>
                  </a:cubicBezTo>
                  <a:close/>
                  <a:moveTo>
                    <a:pt x="2917369" y="1959718"/>
                  </a:moveTo>
                  <a:lnTo>
                    <a:pt x="2917369" y="1800014"/>
                  </a:lnTo>
                  <a:cubicBezTo>
                    <a:pt x="2916833" y="1779884"/>
                    <a:pt x="2924410" y="1760366"/>
                    <a:pt x="2938455" y="1745939"/>
                  </a:cubicBezTo>
                  <a:cubicBezTo>
                    <a:pt x="2952538" y="1731473"/>
                    <a:pt x="2971826" y="1723321"/>
                    <a:pt x="2991956" y="1723321"/>
                  </a:cubicBezTo>
                  <a:cubicBezTo>
                    <a:pt x="3012125" y="1723321"/>
                    <a:pt x="3031412" y="1731473"/>
                    <a:pt x="3045458" y="1745939"/>
                  </a:cubicBezTo>
                  <a:cubicBezTo>
                    <a:pt x="3059503" y="1760367"/>
                    <a:pt x="3067118" y="1779884"/>
                    <a:pt x="3066544" y="1800014"/>
                  </a:cubicBezTo>
                  <a:lnTo>
                    <a:pt x="3066544" y="1959718"/>
                  </a:lnTo>
                  <a:cubicBezTo>
                    <a:pt x="3066544" y="2018462"/>
                    <a:pt x="3097887" y="2072728"/>
                    <a:pt x="3148748" y="2102119"/>
                  </a:cubicBezTo>
                  <a:cubicBezTo>
                    <a:pt x="3199609" y="2131472"/>
                    <a:pt x="3262297" y="2131472"/>
                    <a:pt x="3313154" y="2102119"/>
                  </a:cubicBezTo>
                  <a:cubicBezTo>
                    <a:pt x="3364053" y="2072728"/>
                    <a:pt x="3395396" y="2018460"/>
                    <a:pt x="3395396" y="1959718"/>
                  </a:cubicBezTo>
                  <a:lnTo>
                    <a:pt x="3395396" y="1672926"/>
                  </a:lnTo>
                  <a:cubicBezTo>
                    <a:pt x="3395319" y="1629337"/>
                    <a:pt x="3377983" y="1587546"/>
                    <a:pt x="3347175" y="1556702"/>
                  </a:cubicBezTo>
                  <a:cubicBezTo>
                    <a:pt x="3316368" y="1525857"/>
                    <a:pt x="3274576" y="1508520"/>
                    <a:pt x="3230952" y="1508444"/>
                  </a:cubicBezTo>
                  <a:cubicBezTo>
                    <a:pt x="3147829" y="1508367"/>
                    <a:pt x="3068113" y="1475302"/>
                    <a:pt x="3009331" y="1416519"/>
                  </a:cubicBezTo>
                  <a:cubicBezTo>
                    <a:pt x="2950548" y="1357698"/>
                    <a:pt x="2917482" y="1278017"/>
                    <a:pt x="2917368" y="1194859"/>
                  </a:cubicBezTo>
                  <a:lnTo>
                    <a:pt x="2917368" y="908067"/>
                  </a:lnTo>
                  <a:cubicBezTo>
                    <a:pt x="2917521" y="837957"/>
                    <a:pt x="2941172" y="769878"/>
                    <a:pt x="2984456" y="714769"/>
                  </a:cubicBezTo>
                  <a:cubicBezTo>
                    <a:pt x="3027778" y="659622"/>
                    <a:pt x="3088325" y="620548"/>
                    <a:pt x="3156405" y="603787"/>
                  </a:cubicBezTo>
                  <a:lnTo>
                    <a:pt x="3156405" y="482773"/>
                  </a:lnTo>
                  <a:cubicBezTo>
                    <a:pt x="3155869" y="462643"/>
                    <a:pt x="3163447" y="443125"/>
                    <a:pt x="3177492" y="428698"/>
                  </a:cubicBezTo>
                  <a:cubicBezTo>
                    <a:pt x="3191537" y="414231"/>
                    <a:pt x="3210863" y="406118"/>
                    <a:pt x="3230993" y="406118"/>
                  </a:cubicBezTo>
                  <a:cubicBezTo>
                    <a:pt x="3251161" y="406118"/>
                    <a:pt x="3270449" y="414231"/>
                    <a:pt x="3284494" y="428698"/>
                  </a:cubicBezTo>
                  <a:cubicBezTo>
                    <a:pt x="3298539" y="443126"/>
                    <a:pt x="3306155" y="462643"/>
                    <a:pt x="3305580" y="482773"/>
                  </a:cubicBezTo>
                  <a:lnTo>
                    <a:pt x="3305580" y="603787"/>
                  </a:lnTo>
                  <a:cubicBezTo>
                    <a:pt x="3373701" y="620549"/>
                    <a:pt x="3434285" y="659661"/>
                    <a:pt x="3477608" y="714887"/>
                  </a:cubicBezTo>
                  <a:cubicBezTo>
                    <a:pt x="3520930" y="770072"/>
                    <a:pt x="3544504" y="838194"/>
                    <a:pt x="3544619" y="908380"/>
                  </a:cubicBezTo>
                  <a:lnTo>
                    <a:pt x="3544619" y="1068084"/>
                  </a:lnTo>
                  <a:lnTo>
                    <a:pt x="3544619" y="1068045"/>
                  </a:lnTo>
                  <a:cubicBezTo>
                    <a:pt x="3544619" y="1109262"/>
                    <a:pt x="3511209" y="1142672"/>
                    <a:pt x="3469992" y="1142672"/>
                  </a:cubicBezTo>
                  <a:cubicBezTo>
                    <a:pt x="3428814" y="1142672"/>
                    <a:pt x="3395404" y="1109262"/>
                    <a:pt x="3395404" y="1068045"/>
                  </a:cubicBezTo>
                  <a:lnTo>
                    <a:pt x="3395404" y="908078"/>
                  </a:lnTo>
                  <a:cubicBezTo>
                    <a:pt x="3395404" y="849333"/>
                    <a:pt x="3364060" y="795068"/>
                    <a:pt x="3313162" y="765676"/>
                  </a:cubicBezTo>
                  <a:cubicBezTo>
                    <a:pt x="3262301" y="736323"/>
                    <a:pt x="3199613" y="736323"/>
                    <a:pt x="3148756" y="765676"/>
                  </a:cubicBezTo>
                  <a:cubicBezTo>
                    <a:pt x="3097895" y="795068"/>
                    <a:pt x="3066552" y="849335"/>
                    <a:pt x="3066552" y="908078"/>
                  </a:cubicBezTo>
                  <a:lnTo>
                    <a:pt x="3066552" y="1194869"/>
                  </a:lnTo>
                  <a:cubicBezTo>
                    <a:pt x="3066590" y="1238459"/>
                    <a:pt x="3083926" y="1280250"/>
                    <a:pt x="3114772" y="1311093"/>
                  </a:cubicBezTo>
                  <a:cubicBezTo>
                    <a:pt x="3145580" y="1341900"/>
                    <a:pt x="3187371" y="1359237"/>
                    <a:pt x="3230957" y="1359275"/>
                  </a:cubicBezTo>
                  <a:cubicBezTo>
                    <a:pt x="3314118" y="1359390"/>
                    <a:pt x="3393834" y="1392455"/>
                    <a:pt x="3452656" y="1451238"/>
                  </a:cubicBezTo>
                  <a:cubicBezTo>
                    <a:pt x="3511439" y="1510059"/>
                    <a:pt x="3544543" y="1589780"/>
                    <a:pt x="3544619" y="1672938"/>
                  </a:cubicBezTo>
                  <a:lnTo>
                    <a:pt x="3544619" y="1959729"/>
                  </a:lnTo>
                  <a:cubicBezTo>
                    <a:pt x="3544504" y="2029917"/>
                    <a:pt x="3520930" y="2097996"/>
                    <a:pt x="3477608" y="2153223"/>
                  </a:cubicBezTo>
                  <a:cubicBezTo>
                    <a:pt x="3434286" y="2208408"/>
                    <a:pt x="3373710" y="2247521"/>
                    <a:pt x="3305580" y="2264323"/>
                  </a:cubicBezTo>
                  <a:lnTo>
                    <a:pt x="3305580" y="2385024"/>
                  </a:lnTo>
                  <a:cubicBezTo>
                    <a:pt x="3306155" y="2405154"/>
                    <a:pt x="3298539" y="2424671"/>
                    <a:pt x="3284494" y="2439099"/>
                  </a:cubicBezTo>
                  <a:cubicBezTo>
                    <a:pt x="3270449" y="2453565"/>
                    <a:pt x="3251161" y="2461716"/>
                    <a:pt x="3230993" y="2461716"/>
                  </a:cubicBezTo>
                  <a:cubicBezTo>
                    <a:pt x="3210863" y="2461716"/>
                    <a:pt x="3191537" y="2453565"/>
                    <a:pt x="3177492" y="2439099"/>
                  </a:cubicBezTo>
                  <a:cubicBezTo>
                    <a:pt x="3163447" y="2424671"/>
                    <a:pt x="3155869" y="2405154"/>
                    <a:pt x="3156405" y="2385024"/>
                  </a:cubicBezTo>
                  <a:lnTo>
                    <a:pt x="3156405" y="2264323"/>
                  </a:lnTo>
                  <a:cubicBezTo>
                    <a:pt x="3088285" y="2247523"/>
                    <a:pt x="3027700" y="2208449"/>
                    <a:pt x="2984377" y="2153223"/>
                  </a:cubicBezTo>
                  <a:cubicBezTo>
                    <a:pt x="2941055" y="2098038"/>
                    <a:pt x="2917481" y="2029916"/>
                    <a:pt x="2917367" y="1959729"/>
                  </a:cubicBezTo>
                  <a:close/>
                  <a:moveTo>
                    <a:pt x="1804707" y="1460220"/>
                  </a:moveTo>
                  <a:cubicBezTo>
                    <a:pt x="1812744" y="1893019"/>
                    <a:pt x="2016835" y="2298718"/>
                    <a:pt x="2359549" y="2563183"/>
                  </a:cubicBezTo>
                  <a:cubicBezTo>
                    <a:pt x="2702253" y="2827588"/>
                    <a:pt x="3146455" y="2922121"/>
                    <a:pt x="3567145" y="2820093"/>
                  </a:cubicBezTo>
                  <a:cubicBezTo>
                    <a:pt x="3987834" y="2718066"/>
                    <a:pt x="4339395" y="2430578"/>
                    <a:pt x="4522905" y="2038545"/>
                  </a:cubicBezTo>
                  <a:cubicBezTo>
                    <a:pt x="4706406" y="1646503"/>
                    <a:pt x="4701967" y="1192356"/>
                    <a:pt x="4510850" y="804008"/>
                  </a:cubicBezTo>
                  <a:cubicBezTo>
                    <a:pt x="4319727" y="415600"/>
                    <a:pt x="3962592" y="135049"/>
                    <a:pt x="3540011" y="41251"/>
                  </a:cubicBezTo>
                  <a:cubicBezTo>
                    <a:pt x="3117431" y="-52547"/>
                    <a:pt x="2675149" y="50627"/>
                    <a:pt x="2337706" y="321694"/>
                  </a:cubicBezTo>
                  <a:cubicBezTo>
                    <a:pt x="2252861" y="281166"/>
                    <a:pt x="2177239" y="223605"/>
                    <a:pt x="2115507" y="152654"/>
                  </a:cubicBezTo>
                  <a:cubicBezTo>
                    <a:pt x="2101347" y="136428"/>
                    <a:pt x="2080872" y="127128"/>
                    <a:pt x="2059326" y="127128"/>
                  </a:cubicBezTo>
                  <a:cubicBezTo>
                    <a:pt x="2037780" y="127128"/>
                    <a:pt x="2017305" y="136427"/>
                    <a:pt x="2003145" y="152654"/>
                  </a:cubicBezTo>
                  <a:cubicBezTo>
                    <a:pt x="1882934" y="289853"/>
                    <a:pt x="1714051" y="374893"/>
                    <a:pt x="1532236" y="389775"/>
                  </a:cubicBezTo>
                  <a:cubicBezTo>
                    <a:pt x="1496989" y="393181"/>
                    <a:pt x="1468976" y="420927"/>
                    <a:pt x="1465302" y="456135"/>
                  </a:cubicBezTo>
                  <a:cubicBezTo>
                    <a:pt x="1437671" y="673925"/>
                    <a:pt x="1460135" y="895164"/>
                    <a:pt x="1531011" y="1102971"/>
                  </a:cubicBezTo>
                  <a:cubicBezTo>
                    <a:pt x="1583059" y="1247558"/>
                    <a:pt x="1678693" y="1372393"/>
                    <a:pt x="1804753" y="1460263"/>
                  </a:cubicBezTo>
                  <a:close/>
                  <a:moveTo>
                    <a:pt x="3231171" y="156416"/>
                  </a:moveTo>
                  <a:cubicBezTo>
                    <a:pt x="3563853" y="156455"/>
                    <a:pt x="3883445" y="286268"/>
                    <a:pt x="4121869" y="518303"/>
                  </a:cubicBezTo>
                  <a:cubicBezTo>
                    <a:pt x="4360331" y="750339"/>
                    <a:pt x="4498863" y="1066218"/>
                    <a:pt x="4508013" y="1398782"/>
                  </a:cubicBezTo>
                  <a:cubicBezTo>
                    <a:pt x="4517160" y="1731346"/>
                    <a:pt x="4396189" y="2054388"/>
                    <a:pt x="4170815" y="2299159"/>
                  </a:cubicBezTo>
                  <a:cubicBezTo>
                    <a:pt x="3945481" y="2543892"/>
                    <a:pt x="3633501" y="2691084"/>
                    <a:pt x="3301319" y="2709415"/>
                  </a:cubicBezTo>
                  <a:cubicBezTo>
                    <a:pt x="2969137" y="2727708"/>
                    <a:pt x="2642882" y="2615691"/>
                    <a:pt x="2391987" y="2397170"/>
                  </a:cubicBezTo>
                  <a:cubicBezTo>
                    <a:pt x="2141131" y="2178684"/>
                    <a:pt x="1985366" y="1870877"/>
                    <a:pt x="1957925" y="1539342"/>
                  </a:cubicBezTo>
                  <a:cubicBezTo>
                    <a:pt x="1985058" y="1549484"/>
                    <a:pt x="2012728" y="1558133"/>
                    <a:pt x="2040779" y="1565250"/>
                  </a:cubicBezTo>
                  <a:cubicBezTo>
                    <a:pt x="2052796" y="1568350"/>
                    <a:pt x="2065386" y="1568350"/>
                    <a:pt x="2077404" y="1565250"/>
                  </a:cubicBezTo>
                  <a:cubicBezTo>
                    <a:pt x="2314828" y="1507731"/>
                    <a:pt x="2506793" y="1333597"/>
                    <a:pt x="2587120" y="1102913"/>
                  </a:cubicBezTo>
                  <a:cubicBezTo>
                    <a:pt x="2658034" y="895106"/>
                    <a:pt x="2680498" y="673867"/>
                    <a:pt x="2652906" y="456077"/>
                  </a:cubicBezTo>
                  <a:cubicBezTo>
                    <a:pt x="2649155" y="420868"/>
                    <a:pt x="2621179" y="393160"/>
                    <a:pt x="2585972" y="389717"/>
                  </a:cubicBezTo>
                  <a:cubicBezTo>
                    <a:pt x="2560445" y="387191"/>
                    <a:pt x="2535455" y="383440"/>
                    <a:pt x="2510885" y="378619"/>
                  </a:cubicBezTo>
                  <a:lnTo>
                    <a:pt x="2510885" y="378657"/>
                  </a:lnTo>
                  <a:cubicBezTo>
                    <a:pt x="2723131" y="233884"/>
                    <a:pt x="2974065" y="156418"/>
                    <a:pt x="3230975" y="156418"/>
                  </a:cubicBezTo>
                  <a:close/>
                  <a:moveTo>
                    <a:pt x="1608568" y="530128"/>
                  </a:moveTo>
                  <a:cubicBezTo>
                    <a:pt x="1777647" y="503875"/>
                    <a:pt x="1934745" y="426837"/>
                    <a:pt x="2059041" y="309271"/>
                  </a:cubicBezTo>
                  <a:cubicBezTo>
                    <a:pt x="2183347" y="426837"/>
                    <a:pt x="2340444" y="503833"/>
                    <a:pt x="2509484" y="530128"/>
                  </a:cubicBezTo>
                  <a:cubicBezTo>
                    <a:pt x="2528199" y="793809"/>
                    <a:pt x="2501180" y="1290592"/>
                    <a:pt x="2059012" y="1415624"/>
                  </a:cubicBezTo>
                  <a:cubicBezTo>
                    <a:pt x="1616876" y="1290592"/>
                    <a:pt x="1589973" y="793809"/>
                    <a:pt x="1608568" y="530128"/>
                  </a:cubicBezTo>
                  <a:close/>
                  <a:moveTo>
                    <a:pt x="1939761" y="1101351"/>
                  </a:moveTo>
                  <a:lnTo>
                    <a:pt x="1762648" y="924238"/>
                  </a:lnTo>
                  <a:cubicBezTo>
                    <a:pt x="1733524" y="895114"/>
                    <a:pt x="1733524" y="847889"/>
                    <a:pt x="1762648" y="818762"/>
                  </a:cubicBezTo>
                  <a:cubicBezTo>
                    <a:pt x="1791772" y="789638"/>
                    <a:pt x="1838997" y="789638"/>
                    <a:pt x="1868124" y="818762"/>
                  </a:cubicBezTo>
                  <a:lnTo>
                    <a:pt x="1992499" y="943137"/>
                  </a:lnTo>
                  <a:lnTo>
                    <a:pt x="2313776" y="621859"/>
                  </a:lnTo>
                  <a:lnTo>
                    <a:pt x="2313776" y="621897"/>
                  </a:lnTo>
                  <a:cubicBezTo>
                    <a:pt x="2327631" y="607278"/>
                    <a:pt x="2346804" y="598897"/>
                    <a:pt x="2366934" y="598629"/>
                  </a:cubicBezTo>
                  <a:cubicBezTo>
                    <a:pt x="2387064" y="598361"/>
                    <a:pt x="2406467" y="606245"/>
                    <a:pt x="2420703" y="620482"/>
                  </a:cubicBezTo>
                  <a:cubicBezTo>
                    <a:pt x="2434940" y="634718"/>
                    <a:pt x="2442823" y="654121"/>
                    <a:pt x="2442518" y="674251"/>
                  </a:cubicBezTo>
                  <a:cubicBezTo>
                    <a:pt x="2442250" y="694381"/>
                    <a:pt x="2433869" y="713554"/>
                    <a:pt x="2419250" y="727409"/>
                  </a:cubicBezTo>
                  <a:lnTo>
                    <a:pt x="2045312" y="1101346"/>
                  </a:lnTo>
                  <a:lnTo>
                    <a:pt x="2045274" y="1101346"/>
                  </a:lnTo>
                  <a:cubicBezTo>
                    <a:pt x="2031305" y="1115353"/>
                    <a:pt x="2012323" y="1123237"/>
                    <a:pt x="1992538" y="1123237"/>
                  </a:cubicBezTo>
                  <a:cubicBezTo>
                    <a:pt x="1972753" y="1123237"/>
                    <a:pt x="1953771" y="1115353"/>
                    <a:pt x="1939764" y="110134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434" name="Graphic 432">
              <a:extLst>
                <a:ext uri="{FF2B5EF4-FFF2-40B4-BE49-F238E27FC236}">
                  <a16:creationId xmlns:a16="http://schemas.microsoft.com/office/drawing/2014/main" id="{0E5ACBF3-877F-422D-8E15-5E2803CA6350}"/>
                </a:ext>
              </a:extLst>
            </p:cNvPr>
            <p:cNvSpPr/>
            <p:nvPr/>
          </p:nvSpPr>
          <p:spPr>
            <a:xfrm>
              <a:off x="1285002" y="6923678"/>
              <a:ext cx="370849" cy="353798"/>
            </a:xfrm>
            <a:custGeom>
              <a:avLst/>
              <a:gdLst>
                <a:gd name="connsiteX0" fmla="*/ 4212613 w 5114108"/>
                <a:gd name="connsiteY0" fmla="*/ 3035223 h 4878977"/>
                <a:gd name="connsiteX1" fmla="*/ 4283757 w 5114108"/>
                <a:gd name="connsiteY1" fmla="*/ 2770436 h 4878977"/>
                <a:gd name="connsiteX2" fmla="*/ 3942659 w 5114108"/>
                <a:gd name="connsiteY2" fmla="*/ 2293050 h 4878977"/>
                <a:gd name="connsiteX3" fmla="*/ 3721195 w 5114108"/>
                <a:gd name="connsiteY3" fmla="*/ 2355431 h 4878977"/>
                <a:gd name="connsiteX4" fmla="*/ 3283312 w 5114108"/>
                <a:gd name="connsiteY4" fmla="*/ 2117693 h 4878977"/>
                <a:gd name="connsiteX5" fmla="*/ 3261077 w 5114108"/>
                <a:gd name="connsiteY5" fmla="*/ 2003919 h 4878977"/>
                <a:gd name="connsiteX6" fmla="*/ 3067319 w 5114108"/>
                <a:gd name="connsiteY6" fmla="*/ 1810200 h 4878977"/>
                <a:gd name="connsiteX7" fmla="*/ 2620403 w 5114108"/>
                <a:gd name="connsiteY7" fmla="*/ 1810200 h 4878977"/>
                <a:gd name="connsiteX8" fmla="*/ 2426645 w 5114108"/>
                <a:gd name="connsiteY8" fmla="*/ 2003919 h 4878977"/>
                <a:gd name="connsiteX9" fmla="*/ 2190553 w 5114108"/>
                <a:gd name="connsiteY9" fmla="*/ 2217163 h 4878977"/>
                <a:gd name="connsiteX10" fmla="*/ 1337016 w 5114108"/>
                <a:gd name="connsiteY10" fmla="*/ 423208 h 4878977"/>
                <a:gd name="connsiteX11" fmla="*/ 7348 w 5114108"/>
                <a:gd name="connsiteY11" fmla="*/ 1577312 h 4878977"/>
                <a:gd name="connsiteX12" fmla="*/ 496284 w 5114108"/>
                <a:gd name="connsiteY12" fmla="*/ 2515888 h 4878977"/>
                <a:gd name="connsiteX13" fmla="*/ 561343 w 5114108"/>
                <a:gd name="connsiteY13" fmla="*/ 2779950 h 4878977"/>
                <a:gd name="connsiteX14" fmla="*/ 482239 w 5114108"/>
                <a:gd name="connsiteY14" fmla="*/ 2944591 h 4878977"/>
                <a:gd name="connsiteX15" fmla="*/ 530689 w 5114108"/>
                <a:gd name="connsiteY15" fmla="*/ 3196750 h 4878977"/>
                <a:gd name="connsiteX16" fmla="*/ 482239 w 5114108"/>
                <a:gd name="connsiteY16" fmla="*/ 3448449 h 4878977"/>
                <a:gd name="connsiteX17" fmla="*/ 701754 w 5114108"/>
                <a:gd name="connsiteY17" fmla="*/ 3664446 h 4878977"/>
                <a:gd name="connsiteX18" fmla="*/ 738531 w 5114108"/>
                <a:gd name="connsiteY18" fmla="*/ 3664446 h 4878977"/>
                <a:gd name="connsiteX19" fmla="*/ 771711 w 5114108"/>
                <a:gd name="connsiteY19" fmla="*/ 3794484 h 4878977"/>
                <a:gd name="connsiteX20" fmla="*/ 1005040 w 5114108"/>
                <a:gd name="connsiteY20" fmla="*/ 3972743 h 4878977"/>
                <a:gd name="connsiteX21" fmla="*/ 1433704 w 5114108"/>
                <a:gd name="connsiteY21" fmla="*/ 3968839 h 4878977"/>
                <a:gd name="connsiteX22" fmla="*/ 1626933 w 5114108"/>
                <a:gd name="connsiteY22" fmla="*/ 4303931 h 4878977"/>
                <a:gd name="connsiteX23" fmla="*/ 1892260 w 5114108"/>
                <a:gd name="connsiteY23" fmla="*/ 4375266 h 4878977"/>
                <a:gd name="connsiteX24" fmla="*/ 2002213 w 5114108"/>
                <a:gd name="connsiteY24" fmla="*/ 4338029 h 4878977"/>
                <a:gd name="connsiteX25" fmla="*/ 2426703 w 5114108"/>
                <a:gd name="connsiteY25" fmla="*/ 4598261 h 4878977"/>
                <a:gd name="connsiteX26" fmla="*/ 2426703 w 5114108"/>
                <a:gd name="connsiteY26" fmla="*/ 4683948 h 4878977"/>
                <a:gd name="connsiteX27" fmla="*/ 2620461 w 5114108"/>
                <a:gd name="connsiteY27" fmla="*/ 4877666 h 4878977"/>
                <a:gd name="connsiteX28" fmla="*/ 3067378 w 5114108"/>
                <a:gd name="connsiteY28" fmla="*/ 4877666 h 4878977"/>
                <a:gd name="connsiteX29" fmla="*/ 3261136 w 5114108"/>
                <a:gd name="connsiteY29" fmla="*/ 4683948 h 4878977"/>
                <a:gd name="connsiteX30" fmla="*/ 3284251 w 5114108"/>
                <a:gd name="connsiteY30" fmla="*/ 4569830 h 4878977"/>
                <a:gd name="connsiteX31" fmla="*/ 3721449 w 5114108"/>
                <a:gd name="connsiteY31" fmla="*/ 4332593 h 4878977"/>
                <a:gd name="connsiteX32" fmla="*/ 3943609 w 5114108"/>
                <a:gd name="connsiteY32" fmla="*/ 4394246 h 4878977"/>
                <a:gd name="connsiteX33" fmla="*/ 4283834 w 5114108"/>
                <a:gd name="connsiteY33" fmla="*/ 3917360 h 4878977"/>
                <a:gd name="connsiteX34" fmla="*/ 4212843 w 5114108"/>
                <a:gd name="connsiteY34" fmla="*/ 3652191 h 4878977"/>
                <a:gd name="connsiteX35" fmla="*/ 4146750 w 5114108"/>
                <a:gd name="connsiteY35" fmla="*/ 3343698 h 4878977"/>
                <a:gd name="connsiteX36" fmla="*/ 4212690 w 5114108"/>
                <a:gd name="connsiteY36" fmla="*/ 3035245 h 4878977"/>
                <a:gd name="connsiteX37" fmla="*/ 4141239 w 5114108"/>
                <a:gd name="connsiteY37" fmla="*/ 3835032 h 4878977"/>
                <a:gd name="connsiteX38" fmla="*/ 3900180 w 5114108"/>
                <a:gd name="connsiteY38" fmla="*/ 4235491 h 4878977"/>
                <a:gd name="connsiteX39" fmla="*/ 3803778 w 5114108"/>
                <a:gd name="connsiteY39" fmla="*/ 4190102 h 4878977"/>
                <a:gd name="connsiteX40" fmla="*/ 3578640 w 5114108"/>
                <a:gd name="connsiteY40" fmla="*/ 4212413 h 4878977"/>
                <a:gd name="connsiteX41" fmla="*/ 3229117 w 5114108"/>
                <a:gd name="connsiteY41" fmla="*/ 4414744 h 4878977"/>
                <a:gd name="connsiteX42" fmla="*/ 3096513 w 5114108"/>
                <a:gd name="connsiteY42" fmla="*/ 4598244 h 4878977"/>
                <a:gd name="connsiteX43" fmla="*/ 3067312 w 5114108"/>
                <a:gd name="connsiteY43" fmla="*/ 4713096 h 4878977"/>
                <a:gd name="connsiteX44" fmla="*/ 2620396 w 5114108"/>
                <a:gd name="connsiteY44" fmla="*/ 4713096 h 4878977"/>
                <a:gd name="connsiteX45" fmla="*/ 2591196 w 5114108"/>
                <a:gd name="connsiteY45" fmla="*/ 4683972 h 4878977"/>
                <a:gd name="connsiteX46" fmla="*/ 2591196 w 5114108"/>
                <a:gd name="connsiteY46" fmla="*/ 4598286 h 4878977"/>
                <a:gd name="connsiteX47" fmla="*/ 2459395 w 5114108"/>
                <a:gd name="connsiteY47" fmla="*/ 4415050 h 4878977"/>
                <a:gd name="connsiteX48" fmla="*/ 2108921 w 5114108"/>
                <a:gd name="connsiteY48" fmla="*/ 4212758 h 4878977"/>
                <a:gd name="connsiteX49" fmla="*/ 1883430 w 5114108"/>
                <a:gd name="connsiteY49" fmla="*/ 4190026 h 4878977"/>
                <a:gd name="connsiteX50" fmla="*/ 1769421 w 5114108"/>
                <a:gd name="connsiteY50" fmla="*/ 4221675 h 4878977"/>
                <a:gd name="connsiteX51" fmla="*/ 1576045 w 5114108"/>
                <a:gd name="connsiteY51" fmla="*/ 3886349 h 4878977"/>
                <a:gd name="connsiteX52" fmla="*/ 1636167 w 5114108"/>
                <a:gd name="connsiteY52" fmla="*/ 3748346 h 4878977"/>
                <a:gd name="connsiteX53" fmla="*/ 1711942 w 5114108"/>
                <a:gd name="connsiteY53" fmla="*/ 3662659 h 4878977"/>
                <a:gd name="connsiteX54" fmla="*/ 1913851 w 5114108"/>
                <a:gd name="connsiteY54" fmla="*/ 3448425 h 4878977"/>
                <a:gd name="connsiteX55" fmla="*/ 1865401 w 5114108"/>
                <a:gd name="connsiteY55" fmla="*/ 3196727 h 4878977"/>
                <a:gd name="connsiteX56" fmla="*/ 1913851 w 5114108"/>
                <a:gd name="connsiteY56" fmla="*/ 3063084 h 4878977"/>
                <a:gd name="connsiteX57" fmla="*/ 1834747 w 5114108"/>
                <a:gd name="connsiteY57" fmla="*/ 2779927 h 4878977"/>
                <a:gd name="connsiteX58" fmla="*/ 1907843 w 5114108"/>
                <a:gd name="connsiteY58" fmla="*/ 2509242 h 4878977"/>
                <a:gd name="connsiteX59" fmla="*/ 2458893 w 5114108"/>
                <a:gd name="connsiteY59" fmla="*/ 2273003 h 4878977"/>
                <a:gd name="connsiteX60" fmla="*/ 2591233 w 5114108"/>
                <a:gd name="connsiteY60" fmla="*/ 2089532 h 4878977"/>
                <a:gd name="connsiteX61" fmla="*/ 2620433 w 5114108"/>
                <a:gd name="connsiteY61" fmla="*/ 1974680 h 4878977"/>
                <a:gd name="connsiteX62" fmla="*/ 3067349 w 5114108"/>
                <a:gd name="connsiteY62" fmla="*/ 1974680 h 4878977"/>
                <a:gd name="connsiteX63" fmla="*/ 3096550 w 5114108"/>
                <a:gd name="connsiteY63" fmla="*/ 2003804 h 4878977"/>
                <a:gd name="connsiteX64" fmla="*/ 3096550 w 5114108"/>
                <a:gd name="connsiteY64" fmla="*/ 2089491 h 4878977"/>
                <a:gd name="connsiteX65" fmla="*/ 3228272 w 5114108"/>
                <a:gd name="connsiteY65" fmla="*/ 2272688 h 4878977"/>
                <a:gd name="connsiteX66" fmla="*/ 3578746 w 5114108"/>
                <a:gd name="connsiteY66" fmla="*/ 2475371 h 4878977"/>
                <a:gd name="connsiteX67" fmla="*/ 3803619 w 5114108"/>
                <a:gd name="connsiteY67" fmla="*/ 2497798 h 4878977"/>
                <a:gd name="connsiteX68" fmla="*/ 3900137 w 5114108"/>
                <a:gd name="connsiteY68" fmla="*/ 2451988 h 4878977"/>
                <a:gd name="connsiteX69" fmla="*/ 4141431 w 5114108"/>
                <a:gd name="connsiteY69" fmla="*/ 2852946 h 4878977"/>
                <a:gd name="connsiteX70" fmla="*/ 4130638 w 5114108"/>
                <a:gd name="connsiteY70" fmla="*/ 2892440 h 4878977"/>
                <a:gd name="connsiteX71" fmla="*/ 4056356 w 5114108"/>
                <a:gd name="connsiteY71" fmla="*/ 2935303 h 4878977"/>
                <a:gd name="connsiteX72" fmla="*/ 3962364 w 5114108"/>
                <a:gd name="connsiteY72" fmla="*/ 3136144 h 4878977"/>
                <a:gd name="connsiteX73" fmla="*/ 3962479 w 5114108"/>
                <a:gd name="connsiteY73" fmla="*/ 3550916 h 4878977"/>
                <a:gd name="connsiteX74" fmla="*/ 4056355 w 5114108"/>
                <a:gd name="connsiteY74" fmla="*/ 3751953 h 4878977"/>
                <a:gd name="connsiteX75" fmla="*/ 4141239 w 5114108"/>
                <a:gd name="connsiteY75" fmla="*/ 3835000 h 4878977"/>
                <a:gd name="connsiteX76" fmla="*/ 1004977 w 5114108"/>
                <a:gd name="connsiteY76" fmla="*/ 3808166 h 4878977"/>
                <a:gd name="connsiteX77" fmla="*/ 908269 w 5114108"/>
                <a:gd name="connsiteY77" fmla="*/ 3664462 h 4878977"/>
                <a:gd name="connsiteX78" fmla="*/ 1487750 w 5114108"/>
                <a:gd name="connsiteY78" fmla="*/ 3664462 h 4878977"/>
                <a:gd name="connsiteX79" fmla="*/ 1004937 w 5114108"/>
                <a:gd name="connsiteY79" fmla="*/ 3808166 h 4878977"/>
                <a:gd name="connsiteX80" fmla="*/ 646774 w 5114108"/>
                <a:gd name="connsiteY80" fmla="*/ 3448464 h 4878977"/>
                <a:gd name="connsiteX81" fmla="*/ 646774 w 5114108"/>
                <a:gd name="connsiteY81" fmla="*/ 3330438 h 4878977"/>
                <a:gd name="connsiteX82" fmla="*/ 701692 w 5114108"/>
                <a:gd name="connsiteY82" fmla="*/ 3279041 h 4878977"/>
                <a:gd name="connsiteX83" fmla="*/ 1708153 w 5114108"/>
                <a:gd name="connsiteY83" fmla="*/ 3281682 h 4878977"/>
                <a:gd name="connsiteX84" fmla="*/ 1749254 w 5114108"/>
                <a:gd name="connsiteY84" fmla="*/ 3330438 h 4878977"/>
                <a:gd name="connsiteX85" fmla="*/ 1749254 w 5114108"/>
                <a:gd name="connsiteY85" fmla="*/ 3448465 h 4878977"/>
                <a:gd name="connsiteX86" fmla="*/ 1694337 w 5114108"/>
                <a:gd name="connsiteY86" fmla="*/ 3499861 h 4878977"/>
                <a:gd name="connsiteX87" fmla="*/ 701690 w 5114108"/>
                <a:gd name="connsiteY87" fmla="*/ 3499861 h 4878977"/>
                <a:gd name="connsiteX88" fmla="*/ 646772 w 5114108"/>
                <a:gd name="connsiteY88" fmla="*/ 3448465 h 4878977"/>
                <a:gd name="connsiteX89" fmla="*/ 502913 w 5114108"/>
                <a:gd name="connsiteY89" fmla="*/ 843992 h 4878977"/>
                <a:gd name="connsiteX90" fmla="*/ 2217021 w 5114108"/>
                <a:gd name="connsiteY90" fmla="*/ 1458263 h 4878977"/>
                <a:gd name="connsiteX91" fmla="*/ 1817405 w 5114108"/>
                <a:gd name="connsiteY91" fmla="*/ 2371464 h 4878977"/>
                <a:gd name="connsiteX92" fmla="*/ 1670252 w 5114108"/>
                <a:gd name="connsiteY92" fmla="*/ 2728639 h 4878977"/>
                <a:gd name="connsiteX93" fmla="*/ 1597003 w 5114108"/>
                <a:gd name="connsiteY93" fmla="*/ 2728639 h 4878977"/>
                <a:gd name="connsiteX94" fmla="*/ 1594821 w 5114108"/>
                <a:gd name="connsiteY94" fmla="*/ 2604147 h 4878977"/>
                <a:gd name="connsiteX95" fmla="*/ 1447561 w 5114108"/>
                <a:gd name="connsiteY95" fmla="*/ 2426230 h 4878977"/>
                <a:gd name="connsiteX96" fmla="*/ 1448326 w 5114108"/>
                <a:gd name="connsiteY96" fmla="*/ 1878355 h 4878977"/>
                <a:gd name="connsiteX97" fmla="*/ 1572818 w 5114108"/>
                <a:gd name="connsiteY97" fmla="*/ 1878355 h 4878977"/>
                <a:gd name="connsiteX98" fmla="*/ 1551578 w 5114108"/>
                <a:gd name="connsiteY98" fmla="*/ 1342647 h 4878977"/>
                <a:gd name="connsiteX99" fmla="*/ 1283724 w 5114108"/>
                <a:gd name="connsiteY99" fmla="*/ 1610501 h 4878977"/>
                <a:gd name="connsiteX100" fmla="*/ 1283724 w 5114108"/>
                <a:gd name="connsiteY100" fmla="*/ 1713753 h 4878977"/>
                <a:gd name="connsiteX101" fmla="*/ 1112431 w 5114108"/>
                <a:gd name="connsiteY101" fmla="*/ 1713753 h 4878977"/>
                <a:gd name="connsiteX102" fmla="*/ 1112431 w 5114108"/>
                <a:gd name="connsiteY102" fmla="*/ 1610501 h 4878977"/>
                <a:gd name="connsiteX103" fmla="*/ 823337 w 5114108"/>
                <a:gd name="connsiteY103" fmla="*/ 1342647 h 4878977"/>
                <a:gd name="connsiteX104" fmla="*/ 555483 w 5114108"/>
                <a:gd name="connsiteY104" fmla="*/ 1610501 h 4878977"/>
                <a:gd name="connsiteX105" fmla="*/ 823337 w 5114108"/>
                <a:gd name="connsiteY105" fmla="*/ 1878355 h 4878977"/>
                <a:gd name="connsiteX106" fmla="*/ 947829 w 5114108"/>
                <a:gd name="connsiteY106" fmla="*/ 1878355 h 4878977"/>
                <a:gd name="connsiteX107" fmla="*/ 948595 w 5114108"/>
                <a:gd name="connsiteY107" fmla="*/ 2426230 h 4878977"/>
                <a:gd name="connsiteX108" fmla="*/ 799188 w 5114108"/>
                <a:gd name="connsiteY108" fmla="*/ 2634459 h 4878977"/>
                <a:gd name="connsiteX109" fmla="*/ 799188 w 5114108"/>
                <a:gd name="connsiteY109" fmla="*/ 2728604 h 4878977"/>
                <a:gd name="connsiteX110" fmla="*/ 725939 w 5114108"/>
                <a:gd name="connsiteY110" fmla="*/ 2728604 h 4878977"/>
                <a:gd name="connsiteX111" fmla="*/ 591649 w 5114108"/>
                <a:gd name="connsiteY111" fmla="*/ 2381687 h 4878977"/>
                <a:gd name="connsiteX112" fmla="*/ 502939 w 5114108"/>
                <a:gd name="connsiteY112" fmla="*/ 844025 h 4878977"/>
                <a:gd name="connsiteX113" fmla="*/ 646774 w 5114108"/>
                <a:gd name="connsiteY113" fmla="*/ 3063045 h 4878977"/>
                <a:gd name="connsiteX114" fmla="*/ 646774 w 5114108"/>
                <a:gd name="connsiteY114" fmla="*/ 2944519 h 4878977"/>
                <a:gd name="connsiteX115" fmla="*/ 701692 w 5114108"/>
                <a:gd name="connsiteY115" fmla="*/ 2893122 h 4878977"/>
                <a:gd name="connsiteX116" fmla="*/ 1694339 w 5114108"/>
                <a:gd name="connsiteY116" fmla="*/ 2893122 h 4878977"/>
                <a:gd name="connsiteX117" fmla="*/ 1749256 w 5114108"/>
                <a:gd name="connsiteY117" fmla="*/ 2944519 h 4878977"/>
                <a:gd name="connsiteX118" fmla="*/ 1749256 w 5114108"/>
                <a:gd name="connsiteY118" fmla="*/ 3063045 h 4878977"/>
                <a:gd name="connsiteX119" fmla="*/ 1694339 w 5114108"/>
                <a:gd name="connsiteY119" fmla="*/ 3114403 h 4878977"/>
                <a:gd name="connsiteX120" fmla="*/ 701692 w 5114108"/>
                <a:gd name="connsiteY120" fmla="*/ 3114365 h 4878977"/>
                <a:gd name="connsiteX121" fmla="*/ 646774 w 5114108"/>
                <a:gd name="connsiteY121" fmla="*/ 3063006 h 4878977"/>
                <a:gd name="connsiteX122" fmla="*/ 1112403 w 5114108"/>
                <a:gd name="connsiteY122" fmla="*/ 2418344 h 4878977"/>
                <a:gd name="connsiteX123" fmla="*/ 1112403 w 5114108"/>
                <a:gd name="connsiteY123" fmla="*/ 1878315 h 4878977"/>
                <a:gd name="connsiteX124" fmla="*/ 1283696 w 5114108"/>
                <a:gd name="connsiteY124" fmla="*/ 1878315 h 4878977"/>
                <a:gd name="connsiteX125" fmla="*/ 1284347 w 5114108"/>
                <a:gd name="connsiteY125" fmla="*/ 2424702 h 4878977"/>
                <a:gd name="connsiteX126" fmla="*/ 1112476 w 5114108"/>
                <a:gd name="connsiteY126" fmla="*/ 2418349 h 4878977"/>
                <a:gd name="connsiteX127" fmla="*/ 973558 w 5114108"/>
                <a:gd name="connsiteY127" fmla="*/ 2589294 h 4878977"/>
                <a:gd name="connsiteX128" fmla="*/ 1422620 w 5114108"/>
                <a:gd name="connsiteY128" fmla="*/ 2589294 h 4878977"/>
                <a:gd name="connsiteX129" fmla="*/ 1432378 w 5114108"/>
                <a:gd name="connsiteY129" fmla="*/ 2721134 h 4878977"/>
                <a:gd name="connsiteX130" fmla="*/ 963840 w 5114108"/>
                <a:gd name="connsiteY130" fmla="*/ 2728558 h 4878977"/>
                <a:gd name="connsiteX131" fmla="*/ 973599 w 5114108"/>
                <a:gd name="connsiteY131" fmla="*/ 2589331 h 4878977"/>
                <a:gd name="connsiteX132" fmla="*/ 1448298 w 5114108"/>
                <a:gd name="connsiteY132" fmla="*/ 1713714 h 4878977"/>
                <a:gd name="connsiteX133" fmla="*/ 1448298 w 5114108"/>
                <a:gd name="connsiteY133" fmla="*/ 1610461 h 4878977"/>
                <a:gd name="connsiteX134" fmla="*/ 1551550 w 5114108"/>
                <a:gd name="connsiteY134" fmla="*/ 1507209 h 4878977"/>
                <a:gd name="connsiteX135" fmla="*/ 1572790 w 5114108"/>
                <a:gd name="connsiteY135" fmla="*/ 1507209 h 4878977"/>
                <a:gd name="connsiteX136" fmla="*/ 1676042 w 5114108"/>
                <a:gd name="connsiteY136" fmla="*/ 1610461 h 4878977"/>
                <a:gd name="connsiteX137" fmla="*/ 1572790 w 5114108"/>
                <a:gd name="connsiteY137" fmla="*/ 1713714 h 4878977"/>
                <a:gd name="connsiteX138" fmla="*/ 947840 w 5114108"/>
                <a:gd name="connsiteY138" fmla="*/ 1610461 h 4878977"/>
                <a:gd name="connsiteX139" fmla="*/ 947840 w 5114108"/>
                <a:gd name="connsiteY139" fmla="*/ 1713714 h 4878977"/>
                <a:gd name="connsiteX140" fmla="*/ 823348 w 5114108"/>
                <a:gd name="connsiteY140" fmla="*/ 1713714 h 4878977"/>
                <a:gd name="connsiteX141" fmla="*/ 720096 w 5114108"/>
                <a:gd name="connsiteY141" fmla="*/ 1610461 h 4878977"/>
                <a:gd name="connsiteX142" fmla="*/ 823348 w 5114108"/>
                <a:gd name="connsiteY142" fmla="*/ 1507209 h 4878977"/>
                <a:gd name="connsiteX143" fmla="*/ 844588 w 5114108"/>
                <a:gd name="connsiteY143" fmla="*/ 1507209 h 4878977"/>
                <a:gd name="connsiteX144" fmla="*/ 947840 w 5114108"/>
                <a:gd name="connsiteY144" fmla="*/ 1610461 h 4878977"/>
                <a:gd name="connsiteX145" fmla="*/ 2843979 w 5114108"/>
                <a:gd name="connsiteY145" fmla="*/ 2545932 h 4878977"/>
                <a:gd name="connsiteX146" fmla="*/ 2042759 w 5114108"/>
                <a:gd name="connsiteY146" fmla="*/ 3347152 h 4878977"/>
                <a:gd name="connsiteX147" fmla="*/ 2843979 w 5114108"/>
                <a:gd name="connsiteY147" fmla="*/ 4147843 h 4878977"/>
                <a:gd name="connsiteX148" fmla="*/ 3645160 w 5114108"/>
                <a:gd name="connsiteY148" fmla="*/ 3347152 h 4878977"/>
                <a:gd name="connsiteX149" fmla="*/ 2843979 w 5114108"/>
                <a:gd name="connsiteY149" fmla="*/ 2545932 h 4878977"/>
                <a:gd name="connsiteX150" fmla="*/ 2843979 w 5114108"/>
                <a:gd name="connsiteY150" fmla="*/ 3983173 h 4878977"/>
                <a:gd name="connsiteX151" fmla="*/ 2207361 w 5114108"/>
                <a:gd name="connsiteY151" fmla="*/ 3347084 h 4878977"/>
                <a:gd name="connsiteX152" fmla="*/ 2843979 w 5114108"/>
                <a:gd name="connsiteY152" fmla="*/ 2710465 h 4878977"/>
                <a:gd name="connsiteX153" fmla="*/ 3480568 w 5114108"/>
                <a:gd name="connsiteY153" fmla="*/ 3347084 h 4878977"/>
                <a:gd name="connsiteX154" fmla="*/ 2843979 w 5114108"/>
                <a:gd name="connsiteY154" fmla="*/ 3983173 h 4878977"/>
                <a:gd name="connsiteX155" fmla="*/ 3172683 w 5114108"/>
                <a:gd name="connsiteY155" fmla="*/ 1632446 h 4878977"/>
                <a:gd name="connsiteX156" fmla="*/ 3798897 w 5114108"/>
                <a:gd name="connsiteY156" fmla="*/ 1632446 h 4878977"/>
                <a:gd name="connsiteX157" fmla="*/ 3881177 w 5114108"/>
                <a:gd name="connsiteY157" fmla="*/ 1550166 h 4878977"/>
                <a:gd name="connsiteX158" fmla="*/ 3881177 w 5114108"/>
                <a:gd name="connsiteY158" fmla="*/ 746575 h 4878977"/>
                <a:gd name="connsiteX159" fmla="*/ 4052667 w 5114108"/>
                <a:gd name="connsiteY159" fmla="*/ 746575 h 4878977"/>
                <a:gd name="connsiteX160" fmla="*/ 4111335 w 5114108"/>
                <a:gd name="connsiteY160" fmla="*/ 606505 h 4878977"/>
                <a:gd name="connsiteX161" fmla="*/ 3544443 w 5114108"/>
                <a:gd name="connsiteY161" fmla="*/ 30884 h 4878977"/>
                <a:gd name="connsiteX162" fmla="*/ 3427142 w 5114108"/>
                <a:gd name="connsiteY162" fmla="*/ 30884 h 4878977"/>
                <a:gd name="connsiteX163" fmla="*/ 2860249 w 5114108"/>
                <a:gd name="connsiteY163" fmla="*/ 606505 h 4878977"/>
                <a:gd name="connsiteX164" fmla="*/ 2842952 w 5114108"/>
                <a:gd name="connsiteY164" fmla="*/ 696057 h 4878977"/>
                <a:gd name="connsiteX165" fmla="*/ 3090408 w 5114108"/>
                <a:gd name="connsiteY165" fmla="*/ 746573 h 4878977"/>
                <a:gd name="connsiteX166" fmla="*/ 3090408 w 5114108"/>
                <a:gd name="connsiteY166" fmla="*/ 1550164 h 4878977"/>
                <a:gd name="connsiteX167" fmla="*/ 3172688 w 5114108"/>
                <a:gd name="connsiteY167" fmla="*/ 1632444 h 4878977"/>
                <a:gd name="connsiteX168" fmla="*/ 3485810 w 5114108"/>
                <a:gd name="connsiteY168" fmla="*/ 205884 h 4878977"/>
                <a:gd name="connsiteX169" fmla="*/ 3856152 w 5114108"/>
                <a:gd name="connsiteY169" fmla="*/ 581928 h 4878977"/>
                <a:gd name="connsiteX170" fmla="*/ 3798938 w 5114108"/>
                <a:gd name="connsiteY170" fmla="*/ 581928 h 4878977"/>
                <a:gd name="connsiteX171" fmla="*/ 3716658 w 5114108"/>
                <a:gd name="connsiteY171" fmla="*/ 664208 h 4878977"/>
                <a:gd name="connsiteX172" fmla="*/ 3716658 w 5114108"/>
                <a:gd name="connsiteY172" fmla="*/ 1467799 h 4878977"/>
                <a:gd name="connsiteX173" fmla="*/ 3255046 w 5114108"/>
                <a:gd name="connsiteY173" fmla="*/ 1467799 h 4878977"/>
                <a:gd name="connsiteX174" fmla="*/ 3255046 w 5114108"/>
                <a:gd name="connsiteY174" fmla="*/ 664208 h 4878977"/>
                <a:gd name="connsiteX175" fmla="*/ 3172766 w 5114108"/>
                <a:gd name="connsiteY175" fmla="*/ 581928 h 4878977"/>
                <a:gd name="connsiteX176" fmla="*/ 3115552 w 5114108"/>
                <a:gd name="connsiteY176" fmla="*/ 581928 h 4878977"/>
                <a:gd name="connsiteX177" fmla="*/ 3485894 w 5114108"/>
                <a:gd name="connsiteY177" fmla="*/ 205884 h 4878977"/>
                <a:gd name="connsiteX178" fmla="*/ 5027488 w 5114108"/>
                <a:gd name="connsiteY178" fmla="*/ 1843673 h 4878977"/>
                <a:gd name="connsiteX179" fmla="*/ 4855999 w 5114108"/>
                <a:gd name="connsiteY179" fmla="*/ 1843673 h 4878977"/>
                <a:gd name="connsiteX180" fmla="*/ 4855999 w 5114108"/>
                <a:gd name="connsiteY180" fmla="*/ 1040082 h 4878977"/>
                <a:gd name="connsiteX181" fmla="*/ 4773719 w 5114108"/>
                <a:gd name="connsiteY181" fmla="*/ 957801 h 4878977"/>
                <a:gd name="connsiteX182" fmla="*/ 4147427 w 5114108"/>
                <a:gd name="connsiteY182" fmla="*/ 957801 h 4878977"/>
                <a:gd name="connsiteX183" fmla="*/ 4065146 w 5114108"/>
                <a:gd name="connsiteY183" fmla="*/ 1040082 h 4878977"/>
                <a:gd name="connsiteX184" fmla="*/ 4065146 w 5114108"/>
                <a:gd name="connsiteY184" fmla="*/ 1843673 h 4878977"/>
                <a:gd name="connsiteX185" fmla="*/ 3817690 w 5114108"/>
                <a:gd name="connsiteY185" fmla="*/ 1894189 h 4878977"/>
                <a:gd name="connsiteX186" fmla="*/ 3834988 w 5114108"/>
                <a:gd name="connsiteY186" fmla="*/ 1983740 h 4878977"/>
                <a:gd name="connsiteX187" fmla="*/ 4401880 w 5114108"/>
                <a:gd name="connsiteY187" fmla="*/ 2559362 h 4878977"/>
                <a:gd name="connsiteX188" fmla="*/ 4519181 w 5114108"/>
                <a:gd name="connsiteY188" fmla="*/ 2559362 h 4878977"/>
                <a:gd name="connsiteX189" fmla="*/ 5086074 w 5114108"/>
                <a:gd name="connsiteY189" fmla="*/ 1983740 h 4878977"/>
                <a:gd name="connsiteX190" fmla="*/ 5027405 w 5114108"/>
                <a:gd name="connsiteY190" fmla="*/ 1843671 h 4878977"/>
                <a:gd name="connsiteX191" fmla="*/ 4090176 w 5114108"/>
                <a:gd name="connsiteY191" fmla="*/ 2008275 h 4878977"/>
                <a:gd name="connsiteX192" fmla="*/ 4147389 w 5114108"/>
                <a:gd name="connsiteY192" fmla="*/ 2008275 h 4878977"/>
                <a:gd name="connsiteX193" fmla="*/ 4229670 w 5114108"/>
                <a:gd name="connsiteY193" fmla="*/ 1925994 h 4878977"/>
                <a:gd name="connsiteX194" fmla="*/ 4229670 w 5114108"/>
                <a:gd name="connsiteY194" fmla="*/ 1122403 h 4878977"/>
                <a:gd name="connsiteX195" fmla="*/ 4691360 w 5114108"/>
                <a:gd name="connsiteY195" fmla="*/ 1122403 h 4878977"/>
                <a:gd name="connsiteX196" fmla="*/ 4691360 w 5114108"/>
                <a:gd name="connsiteY196" fmla="*/ 1925994 h 4878977"/>
                <a:gd name="connsiteX197" fmla="*/ 4773640 w 5114108"/>
                <a:gd name="connsiteY197" fmla="*/ 2008275 h 4878977"/>
                <a:gd name="connsiteX198" fmla="*/ 4830854 w 5114108"/>
                <a:gd name="connsiteY198" fmla="*/ 2008275 h 4878977"/>
                <a:gd name="connsiteX199" fmla="*/ 4460473 w 5114108"/>
                <a:gd name="connsiteY199" fmla="*/ 2384318 h 4878977"/>
                <a:gd name="connsiteX200" fmla="*/ 4090131 w 5114108"/>
                <a:gd name="connsiteY200" fmla="*/ 2008275 h 4878977"/>
                <a:gd name="connsiteX201" fmla="*/ 2926177 w 5114108"/>
                <a:gd name="connsiteY201" fmla="*/ 3775581 h 4878977"/>
                <a:gd name="connsiteX202" fmla="*/ 2926177 w 5114108"/>
                <a:gd name="connsiteY202" fmla="*/ 3798008 h 4878977"/>
                <a:gd name="connsiteX203" fmla="*/ 2761576 w 5114108"/>
                <a:gd name="connsiteY203" fmla="*/ 3798008 h 4878977"/>
                <a:gd name="connsiteX204" fmla="*/ 2761576 w 5114108"/>
                <a:gd name="connsiteY204" fmla="*/ 3776538 h 4878977"/>
                <a:gd name="connsiteX205" fmla="*/ 2647341 w 5114108"/>
                <a:gd name="connsiteY205" fmla="*/ 3500073 h 4878977"/>
                <a:gd name="connsiteX206" fmla="*/ 2749711 w 5114108"/>
                <a:gd name="connsiteY206" fmla="*/ 3555449 h 4878977"/>
                <a:gd name="connsiteX207" fmla="*/ 2843818 w 5114108"/>
                <a:gd name="connsiteY207" fmla="*/ 3625445 h 4878977"/>
                <a:gd name="connsiteX208" fmla="*/ 2843818 w 5114108"/>
                <a:gd name="connsiteY208" fmla="*/ 3429159 h 4878977"/>
                <a:gd name="connsiteX209" fmla="*/ 2761537 w 5114108"/>
                <a:gd name="connsiteY209" fmla="*/ 2918101 h 4878977"/>
                <a:gd name="connsiteX210" fmla="*/ 2761537 w 5114108"/>
                <a:gd name="connsiteY210" fmla="*/ 2895674 h 4878977"/>
                <a:gd name="connsiteX211" fmla="*/ 2926139 w 5114108"/>
                <a:gd name="connsiteY211" fmla="*/ 2895674 h 4878977"/>
                <a:gd name="connsiteX212" fmla="*/ 2926139 w 5114108"/>
                <a:gd name="connsiteY212" fmla="*/ 2917144 h 4878977"/>
                <a:gd name="connsiteX213" fmla="*/ 3095679 w 5114108"/>
                <a:gd name="connsiteY213" fmla="*/ 3091239 h 4878977"/>
                <a:gd name="connsiteX214" fmla="*/ 2937925 w 5114108"/>
                <a:gd name="connsiteY214" fmla="*/ 3138273 h 4878977"/>
                <a:gd name="connsiteX215" fmla="*/ 2745695 w 5114108"/>
                <a:gd name="connsiteY215" fmla="*/ 3166402 h 4878977"/>
                <a:gd name="connsiteX216" fmla="*/ 2843892 w 5114108"/>
                <a:gd name="connsiteY216" fmla="*/ 3264598 h 4878977"/>
                <a:gd name="connsiteX217" fmla="*/ 2926172 w 5114108"/>
                <a:gd name="connsiteY217" fmla="*/ 3775617 h 4878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</a:cxnLst>
              <a:rect l="l" t="t" r="r" b="b"/>
              <a:pathLst>
                <a:path w="5114108" h="4878977">
                  <a:moveTo>
                    <a:pt x="4212613" y="3035223"/>
                  </a:moveTo>
                  <a:cubicBezTo>
                    <a:pt x="4305839" y="2981913"/>
                    <a:pt x="4337409" y="2862470"/>
                    <a:pt x="4283757" y="2770436"/>
                  </a:cubicBezTo>
                  <a:cubicBezTo>
                    <a:pt x="4054592" y="2373426"/>
                    <a:pt x="4046019" y="2320727"/>
                    <a:pt x="3942659" y="2293050"/>
                  </a:cubicBezTo>
                  <a:cubicBezTo>
                    <a:pt x="3851576" y="2268863"/>
                    <a:pt x="3798152" y="2311037"/>
                    <a:pt x="3721195" y="2355431"/>
                  </a:cubicBezTo>
                  <a:cubicBezTo>
                    <a:pt x="3675271" y="2381875"/>
                    <a:pt x="3617296" y="2238472"/>
                    <a:pt x="3283312" y="2117693"/>
                  </a:cubicBezTo>
                  <a:cubicBezTo>
                    <a:pt x="3254839" y="2107781"/>
                    <a:pt x="3261077" y="2091592"/>
                    <a:pt x="3261077" y="2003919"/>
                  </a:cubicBezTo>
                  <a:cubicBezTo>
                    <a:pt x="3261077" y="1897110"/>
                    <a:pt x="3174166" y="1810200"/>
                    <a:pt x="3067319" y="1810200"/>
                  </a:cubicBezTo>
                  <a:lnTo>
                    <a:pt x="2620403" y="1810200"/>
                  </a:lnTo>
                  <a:cubicBezTo>
                    <a:pt x="2513594" y="1810200"/>
                    <a:pt x="2426645" y="1897111"/>
                    <a:pt x="2426645" y="2003919"/>
                  </a:cubicBezTo>
                  <a:cubicBezTo>
                    <a:pt x="2426645" y="2172116"/>
                    <a:pt x="2455079" y="2063773"/>
                    <a:pt x="2190553" y="2217163"/>
                  </a:cubicBezTo>
                  <a:cubicBezTo>
                    <a:pt x="2687151" y="1481731"/>
                    <a:pt x="2198245" y="518339"/>
                    <a:pt x="1337016" y="423208"/>
                  </a:cubicBezTo>
                  <a:cubicBezTo>
                    <a:pt x="616466" y="344257"/>
                    <a:pt x="7348" y="892893"/>
                    <a:pt x="7348" y="1577312"/>
                  </a:cubicBezTo>
                  <a:cubicBezTo>
                    <a:pt x="7348" y="1946929"/>
                    <a:pt x="190084" y="2297784"/>
                    <a:pt x="496284" y="2515888"/>
                  </a:cubicBezTo>
                  <a:cubicBezTo>
                    <a:pt x="579292" y="2574747"/>
                    <a:pt x="561343" y="2649795"/>
                    <a:pt x="561343" y="2779950"/>
                  </a:cubicBezTo>
                  <a:cubicBezTo>
                    <a:pt x="513391" y="2819599"/>
                    <a:pt x="482239" y="2878265"/>
                    <a:pt x="482239" y="2944591"/>
                  </a:cubicBezTo>
                  <a:cubicBezTo>
                    <a:pt x="482239" y="3054584"/>
                    <a:pt x="470490" y="3122361"/>
                    <a:pt x="530689" y="3196750"/>
                  </a:cubicBezTo>
                  <a:cubicBezTo>
                    <a:pt x="471944" y="3269387"/>
                    <a:pt x="482239" y="3326827"/>
                    <a:pt x="482239" y="3448449"/>
                  </a:cubicBezTo>
                  <a:cubicBezTo>
                    <a:pt x="482239" y="3567543"/>
                    <a:pt x="580710" y="3664446"/>
                    <a:pt x="701754" y="3664446"/>
                  </a:cubicBezTo>
                  <a:lnTo>
                    <a:pt x="738531" y="3664446"/>
                  </a:lnTo>
                  <a:lnTo>
                    <a:pt x="771711" y="3794484"/>
                  </a:lnTo>
                  <a:cubicBezTo>
                    <a:pt x="799036" y="3899421"/>
                    <a:pt x="894979" y="3972743"/>
                    <a:pt x="1005040" y="3972743"/>
                  </a:cubicBezTo>
                  <a:cubicBezTo>
                    <a:pt x="1410093" y="3972743"/>
                    <a:pt x="1402471" y="3974388"/>
                    <a:pt x="1433704" y="3968839"/>
                  </a:cubicBezTo>
                  <a:lnTo>
                    <a:pt x="1626933" y="4303931"/>
                  </a:lnTo>
                  <a:cubicBezTo>
                    <a:pt x="1680205" y="4396162"/>
                    <a:pt x="1798883" y="4428198"/>
                    <a:pt x="1892260" y="4375266"/>
                  </a:cubicBezTo>
                  <a:cubicBezTo>
                    <a:pt x="1963327" y="4334011"/>
                    <a:pt x="1977640" y="4316904"/>
                    <a:pt x="2002213" y="4338029"/>
                  </a:cubicBezTo>
                  <a:cubicBezTo>
                    <a:pt x="2273016" y="4567076"/>
                    <a:pt x="2426703" y="4544269"/>
                    <a:pt x="2426703" y="4598261"/>
                  </a:cubicBezTo>
                  <a:lnTo>
                    <a:pt x="2426703" y="4683948"/>
                  </a:lnTo>
                  <a:cubicBezTo>
                    <a:pt x="2426703" y="4790756"/>
                    <a:pt x="2513615" y="4877666"/>
                    <a:pt x="2620461" y="4877666"/>
                  </a:cubicBezTo>
                  <a:lnTo>
                    <a:pt x="3067378" y="4877666"/>
                  </a:lnTo>
                  <a:cubicBezTo>
                    <a:pt x="3174186" y="4877666"/>
                    <a:pt x="3261136" y="4790755"/>
                    <a:pt x="3261136" y="4683948"/>
                  </a:cubicBezTo>
                  <a:cubicBezTo>
                    <a:pt x="3261136" y="4599447"/>
                    <a:pt x="3253290" y="4580696"/>
                    <a:pt x="3284251" y="4569830"/>
                  </a:cubicBezTo>
                  <a:cubicBezTo>
                    <a:pt x="3620411" y="4448326"/>
                    <a:pt x="3674648" y="4305229"/>
                    <a:pt x="3721449" y="4332593"/>
                  </a:cubicBezTo>
                  <a:cubicBezTo>
                    <a:pt x="3798525" y="4376985"/>
                    <a:pt x="3852025" y="4419159"/>
                    <a:pt x="3943609" y="4394246"/>
                  </a:cubicBezTo>
                  <a:cubicBezTo>
                    <a:pt x="4044186" y="4366768"/>
                    <a:pt x="4046978" y="4327158"/>
                    <a:pt x="4283834" y="3917360"/>
                  </a:cubicBezTo>
                  <a:cubicBezTo>
                    <a:pt x="4337106" y="3824976"/>
                    <a:pt x="4305456" y="3706075"/>
                    <a:pt x="4212843" y="3652191"/>
                  </a:cubicBezTo>
                  <a:cubicBezTo>
                    <a:pt x="4064436" y="3566657"/>
                    <a:pt x="4146750" y="3646259"/>
                    <a:pt x="4146750" y="3343698"/>
                  </a:cubicBezTo>
                  <a:cubicBezTo>
                    <a:pt x="4146750" y="3041133"/>
                    <a:pt x="4064394" y="3120852"/>
                    <a:pt x="4212690" y="3035245"/>
                  </a:cubicBezTo>
                  <a:close/>
                  <a:moveTo>
                    <a:pt x="4141239" y="3835032"/>
                  </a:moveTo>
                  <a:cubicBezTo>
                    <a:pt x="3897270" y="4257113"/>
                    <a:pt x="3916482" y="4230974"/>
                    <a:pt x="3900180" y="4235491"/>
                  </a:cubicBezTo>
                  <a:cubicBezTo>
                    <a:pt x="3884604" y="4239700"/>
                    <a:pt x="3883226" y="4235835"/>
                    <a:pt x="3803778" y="4190102"/>
                  </a:cubicBezTo>
                  <a:cubicBezTo>
                    <a:pt x="3733208" y="4149077"/>
                    <a:pt x="3642733" y="4158109"/>
                    <a:pt x="3578640" y="4212413"/>
                  </a:cubicBezTo>
                  <a:cubicBezTo>
                    <a:pt x="3475505" y="4300090"/>
                    <a:pt x="3357597" y="4368207"/>
                    <a:pt x="3229117" y="4414744"/>
                  </a:cubicBezTo>
                  <a:cubicBezTo>
                    <a:pt x="3149782" y="4442413"/>
                    <a:pt x="3096513" y="4516193"/>
                    <a:pt x="3096513" y="4598244"/>
                  </a:cubicBezTo>
                  <a:cubicBezTo>
                    <a:pt x="3096513" y="4676966"/>
                    <a:pt x="3104090" y="4713096"/>
                    <a:pt x="3067312" y="4713096"/>
                  </a:cubicBezTo>
                  <a:lnTo>
                    <a:pt x="2620396" y="4713096"/>
                  </a:lnTo>
                  <a:cubicBezTo>
                    <a:pt x="2604323" y="4713096"/>
                    <a:pt x="2591196" y="4700046"/>
                    <a:pt x="2591196" y="4683972"/>
                  </a:cubicBezTo>
                  <a:lnTo>
                    <a:pt x="2591196" y="4598286"/>
                  </a:lnTo>
                  <a:cubicBezTo>
                    <a:pt x="2591196" y="4516502"/>
                    <a:pt x="2538038" y="4442756"/>
                    <a:pt x="2459395" y="4415050"/>
                  </a:cubicBezTo>
                  <a:cubicBezTo>
                    <a:pt x="2330611" y="4368628"/>
                    <a:pt x="2212555" y="4300433"/>
                    <a:pt x="2108921" y="4212758"/>
                  </a:cubicBezTo>
                  <a:cubicBezTo>
                    <a:pt x="2045507" y="4158223"/>
                    <a:pt x="1955155" y="4148962"/>
                    <a:pt x="1883430" y="4190026"/>
                  </a:cubicBezTo>
                  <a:cubicBezTo>
                    <a:pt x="1814697" y="4229903"/>
                    <a:pt x="1788368" y="4254205"/>
                    <a:pt x="1769421" y="4221675"/>
                  </a:cubicBezTo>
                  <a:lnTo>
                    <a:pt x="1576045" y="3886349"/>
                  </a:lnTo>
                  <a:cubicBezTo>
                    <a:pt x="1616764" y="3837975"/>
                    <a:pt x="1623003" y="3799897"/>
                    <a:pt x="1636167" y="3748346"/>
                  </a:cubicBezTo>
                  <a:cubicBezTo>
                    <a:pt x="1670419" y="3727336"/>
                    <a:pt x="1696404" y="3697332"/>
                    <a:pt x="1711942" y="3662659"/>
                  </a:cubicBezTo>
                  <a:cubicBezTo>
                    <a:pt x="1824648" y="3653666"/>
                    <a:pt x="1913851" y="3561592"/>
                    <a:pt x="1913851" y="3448425"/>
                  </a:cubicBezTo>
                  <a:cubicBezTo>
                    <a:pt x="1913851" y="3333191"/>
                    <a:pt x="1924950" y="3270274"/>
                    <a:pt x="1865401" y="3196727"/>
                  </a:cubicBezTo>
                  <a:cubicBezTo>
                    <a:pt x="1895252" y="3159873"/>
                    <a:pt x="1913851" y="3113757"/>
                    <a:pt x="1913851" y="3063084"/>
                  </a:cubicBezTo>
                  <a:cubicBezTo>
                    <a:pt x="1913851" y="2943755"/>
                    <a:pt x="1928279" y="2857226"/>
                    <a:pt x="1834747" y="2779927"/>
                  </a:cubicBezTo>
                  <a:cubicBezTo>
                    <a:pt x="1834747" y="2636418"/>
                    <a:pt x="1816645" y="2575411"/>
                    <a:pt x="1907843" y="2509242"/>
                  </a:cubicBezTo>
                  <a:cubicBezTo>
                    <a:pt x="2088894" y="2581648"/>
                    <a:pt x="2108802" y="2399063"/>
                    <a:pt x="2458893" y="2273003"/>
                  </a:cubicBezTo>
                  <a:cubicBezTo>
                    <a:pt x="2538073" y="2245066"/>
                    <a:pt x="2591233" y="2171358"/>
                    <a:pt x="2591233" y="2089532"/>
                  </a:cubicBezTo>
                  <a:cubicBezTo>
                    <a:pt x="2591233" y="2010810"/>
                    <a:pt x="2583655" y="1974680"/>
                    <a:pt x="2620433" y="1974680"/>
                  </a:cubicBezTo>
                  <a:lnTo>
                    <a:pt x="3067349" y="1974680"/>
                  </a:lnTo>
                  <a:cubicBezTo>
                    <a:pt x="3083422" y="1974680"/>
                    <a:pt x="3096550" y="1987730"/>
                    <a:pt x="3096550" y="2003804"/>
                  </a:cubicBezTo>
                  <a:lnTo>
                    <a:pt x="3096550" y="2089491"/>
                  </a:lnTo>
                  <a:cubicBezTo>
                    <a:pt x="3096550" y="2171580"/>
                    <a:pt x="3149822" y="2245363"/>
                    <a:pt x="3228272" y="2272688"/>
                  </a:cubicBezTo>
                  <a:cubicBezTo>
                    <a:pt x="3357624" y="2319530"/>
                    <a:pt x="3475533" y="2387687"/>
                    <a:pt x="3578746" y="2475371"/>
                  </a:cubicBezTo>
                  <a:cubicBezTo>
                    <a:pt x="3642772" y="2529561"/>
                    <a:pt x="3733276" y="2538593"/>
                    <a:pt x="3803619" y="2497798"/>
                  </a:cubicBezTo>
                  <a:cubicBezTo>
                    <a:pt x="3883719" y="2451644"/>
                    <a:pt x="3885020" y="2447702"/>
                    <a:pt x="3900137" y="2451988"/>
                  </a:cubicBezTo>
                  <a:cubicBezTo>
                    <a:pt x="3916746" y="2456504"/>
                    <a:pt x="3900481" y="2435455"/>
                    <a:pt x="4141431" y="2852946"/>
                  </a:cubicBezTo>
                  <a:cubicBezTo>
                    <a:pt x="4149238" y="2866341"/>
                    <a:pt x="4144760" y="2884365"/>
                    <a:pt x="4130638" y="2892440"/>
                  </a:cubicBezTo>
                  <a:lnTo>
                    <a:pt x="4056356" y="2935303"/>
                  </a:lnTo>
                  <a:cubicBezTo>
                    <a:pt x="3984867" y="2976558"/>
                    <a:pt x="3947138" y="3057542"/>
                    <a:pt x="3962364" y="3136144"/>
                  </a:cubicBezTo>
                  <a:cubicBezTo>
                    <a:pt x="3988580" y="3277595"/>
                    <a:pt x="3988694" y="3409435"/>
                    <a:pt x="3962479" y="3550916"/>
                  </a:cubicBezTo>
                  <a:cubicBezTo>
                    <a:pt x="3947018" y="3630747"/>
                    <a:pt x="3985021" y="3711648"/>
                    <a:pt x="4056355" y="3751953"/>
                  </a:cubicBezTo>
                  <a:cubicBezTo>
                    <a:pt x="4123558" y="3790644"/>
                    <a:pt x="4160107" y="3802431"/>
                    <a:pt x="4141239" y="3835000"/>
                  </a:cubicBezTo>
                  <a:close/>
                  <a:moveTo>
                    <a:pt x="1004977" y="3808166"/>
                  </a:moveTo>
                  <a:cubicBezTo>
                    <a:pt x="930159" y="3808166"/>
                    <a:pt x="926791" y="3736946"/>
                    <a:pt x="908269" y="3664462"/>
                  </a:cubicBezTo>
                  <a:lnTo>
                    <a:pt x="1487750" y="3664462"/>
                  </a:lnTo>
                  <a:cubicBezTo>
                    <a:pt x="1442553" y="3841232"/>
                    <a:pt x="1497126" y="3808166"/>
                    <a:pt x="1004937" y="3808166"/>
                  </a:cubicBezTo>
                  <a:close/>
                  <a:moveTo>
                    <a:pt x="646774" y="3448464"/>
                  </a:moveTo>
                  <a:lnTo>
                    <a:pt x="646774" y="3330438"/>
                  </a:lnTo>
                  <a:cubicBezTo>
                    <a:pt x="646774" y="3302080"/>
                    <a:pt x="671420" y="3279041"/>
                    <a:pt x="701692" y="3279041"/>
                  </a:cubicBezTo>
                  <a:cubicBezTo>
                    <a:pt x="1708153" y="3279041"/>
                    <a:pt x="1692869" y="3277817"/>
                    <a:pt x="1708153" y="3281682"/>
                  </a:cubicBezTo>
                  <a:cubicBezTo>
                    <a:pt x="1731574" y="3287537"/>
                    <a:pt x="1749254" y="3306711"/>
                    <a:pt x="1749254" y="3330438"/>
                  </a:cubicBezTo>
                  <a:lnTo>
                    <a:pt x="1749254" y="3448465"/>
                  </a:lnTo>
                  <a:cubicBezTo>
                    <a:pt x="1749254" y="3478047"/>
                    <a:pt x="1722312" y="3499861"/>
                    <a:pt x="1694337" y="3499861"/>
                  </a:cubicBezTo>
                  <a:lnTo>
                    <a:pt x="701690" y="3499861"/>
                  </a:lnTo>
                  <a:cubicBezTo>
                    <a:pt x="671419" y="3499861"/>
                    <a:pt x="646772" y="3476822"/>
                    <a:pt x="646772" y="3448465"/>
                  </a:cubicBezTo>
                  <a:close/>
                  <a:moveTo>
                    <a:pt x="502913" y="843992"/>
                  </a:moveTo>
                  <a:cubicBezTo>
                    <a:pt x="1121132" y="290149"/>
                    <a:pt x="2122381" y="659913"/>
                    <a:pt x="2217021" y="1458263"/>
                  </a:cubicBezTo>
                  <a:cubicBezTo>
                    <a:pt x="2260036" y="1819111"/>
                    <a:pt x="2107989" y="2158112"/>
                    <a:pt x="1817405" y="2371464"/>
                  </a:cubicBezTo>
                  <a:cubicBezTo>
                    <a:pt x="1656752" y="2489226"/>
                    <a:pt x="1670252" y="2603382"/>
                    <a:pt x="1670252" y="2728639"/>
                  </a:cubicBezTo>
                  <a:lnTo>
                    <a:pt x="1597003" y="2728639"/>
                  </a:lnTo>
                  <a:cubicBezTo>
                    <a:pt x="1597003" y="2618304"/>
                    <a:pt x="1597730" y="2632619"/>
                    <a:pt x="1594821" y="2604147"/>
                  </a:cubicBezTo>
                  <a:cubicBezTo>
                    <a:pt x="1585675" y="2515475"/>
                    <a:pt x="1532824" y="2433843"/>
                    <a:pt x="1447561" y="2426230"/>
                  </a:cubicBezTo>
                  <a:cubicBezTo>
                    <a:pt x="1448785" y="2413410"/>
                    <a:pt x="1448326" y="2249079"/>
                    <a:pt x="1448326" y="1878355"/>
                  </a:cubicBezTo>
                  <a:lnTo>
                    <a:pt x="1572818" y="1878355"/>
                  </a:lnTo>
                  <a:cubicBezTo>
                    <a:pt x="1923948" y="1878355"/>
                    <a:pt x="1941171" y="1342647"/>
                    <a:pt x="1551578" y="1342647"/>
                  </a:cubicBezTo>
                  <a:cubicBezTo>
                    <a:pt x="1403896" y="1342647"/>
                    <a:pt x="1283724" y="1462819"/>
                    <a:pt x="1283724" y="1610501"/>
                  </a:cubicBezTo>
                  <a:lnTo>
                    <a:pt x="1283724" y="1713753"/>
                  </a:lnTo>
                  <a:lnTo>
                    <a:pt x="1112431" y="1713753"/>
                  </a:lnTo>
                  <a:lnTo>
                    <a:pt x="1112431" y="1610501"/>
                  </a:lnTo>
                  <a:cubicBezTo>
                    <a:pt x="1112431" y="1474487"/>
                    <a:pt x="1011089" y="1342647"/>
                    <a:pt x="823337" y="1342647"/>
                  </a:cubicBezTo>
                  <a:cubicBezTo>
                    <a:pt x="675655" y="1342647"/>
                    <a:pt x="555483" y="1462819"/>
                    <a:pt x="555483" y="1610501"/>
                  </a:cubicBezTo>
                  <a:cubicBezTo>
                    <a:pt x="555483" y="1758183"/>
                    <a:pt x="675655" y="1878355"/>
                    <a:pt x="823337" y="1878355"/>
                  </a:cubicBezTo>
                  <a:lnTo>
                    <a:pt x="947829" y="1878355"/>
                  </a:lnTo>
                  <a:cubicBezTo>
                    <a:pt x="947829" y="2249079"/>
                    <a:pt x="947408" y="2413367"/>
                    <a:pt x="948595" y="2426230"/>
                  </a:cubicBezTo>
                  <a:cubicBezTo>
                    <a:pt x="862717" y="2433846"/>
                    <a:pt x="799188" y="2520337"/>
                    <a:pt x="799188" y="2634459"/>
                  </a:cubicBezTo>
                  <a:lnTo>
                    <a:pt x="799188" y="2728604"/>
                  </a:lnTo>
                  <a:lnTo>
                    <a:pt x="725939" y="2728604"/>
                  </a:lnTo>
                  <a:cubicBezTo>
                    <a:pt x="725939" y="2632814"/>
                    <a:pt x="741361" y="2487809"/>
                    <a:pt x="591649" y="2381687"/>
                  </a:cubicBezTo>
                  <a:cubicBezTo>
                    <a:pt x="72518" y="2011845"/>
                    <a:pt x="26707" y="1270495"/>
                    <a:pt x="502939" y="844025"/>
                  </a:cubicBezTo>
                  <a:close/>
                  <a:moveTo>
                    <a:pt x="646774" y="3063045"/>
                  </a:moveTo>
                  <a:lnTo>
                    <a:pt x="646774" y="2944519"/>
                  </a:lnTo>
                  <a:cubicBezTo>
                    <a:pt x="646774" y="2916658"/>
                    <a:pt x="671917" y="2893122"/>
                    <a:pt x="701692" y="2893122"/>
                  </a:cubicBezTo>
                  <a:lnTo>
                    <a:pt x="1694339" y="2893122"/>
                  </a:lnTo>
                  <a:cubicBezTo>
                    <a:pt x="1724113" y="2893122"/>
                    <a:pt x="1749256" y="2916658"/>
                    <a:pt x="1749256" y="2944519"/>
                  </a:cubicBezTo>
                  <a:lnTo>
                    <a:pt x="1749256" y="3063045"/>
                  </a:lnTo>
                  <a:cubicBezTo>
                    <a:pt x="1749256" y="3091288"/>
                    <a:pt x="1720899" y="3114403"/>
                    <a:pt x="1694339" y="3114403"/>
                  </a:cubicBezTo>
                  <a:lnTo>
                    <a:pt x="701692" y="3114365"/>
                  </a:lnTo>
                  <a:cubicBezTo>
                    <a:pt x="671956" y="3114365"/>
                    <a:pt x="646774" y="3090829"/>
                    <a:pt x="646774" y="3063006"/>
                  </a:cubicBezTo>
                  <a:close/>
                  <a:moveTo>
                    <a:pt x="1112403" y="2418344"/>
                  </a:moveTo>
                  <a:lnTo>
                    <a:pt x="1112403" y="1878315"/>
                  </a:lnTo>
                  <a:lnTo>
                    <a:pt x="1283696" y="1878315"/>
                  </a:lnTo>
                  <a:lnTo>
                    <a:pt x="1284347" y="2424702"/>
                  </a:lnTo>
                  <a:cubicBezTo>
                    <a:pt x="1089971" y="2424702"/>
                    <a:pt x="1112476" y="2427458"/>
                    <a:pt x="1112476" y="2418349"/>
                  </a:cubicBezTo>
                  <a:close/>
                  <a:moveTo>
                    <a:pt x="973558" y="2589294"/>
                  </a:moveTo>
                  <a:lnTo>
                    <a:pt x="1422620" y="2589294"/>
                  </a:lnTo>
                  <a:cubicBezTo>
                    <a:pt x="1436665" y="2614628"/>
                    <a:pt x="1432378" y="2652976"/>
                    <a:pt x="1432378" y="2721134"/>
                  </a:cubicBezTo>
                  <a:cubicBezTo>
                    <a:pt x="1432378" y="2732692"/>
                    <a:pt x="1485498" y="2728558"/>
                    <a:pt x="963840" y="2728558"/>
                  </a:cubicBezTo>
                  <a:cubicBezTo>
                    <a:pt x="963840" y="2662390"/>
                    <a:pt x="959668" y="2614442"/>
                    <a:pt x="973599" y="2589331"/>
                  </a:cubicBezTo>
                  <a:close/>
                  <a:moveTo>
                    <a:pt x="1448298" y="1713714"/>
                  </a:moveTo>
                  <a:lnTo>
                    <a:pt x="1448298" y="1610461"/>
                  </a:lnTo>
                  <a:cubicBezTo>
                    <a:pt x="1448298" y="1553516"/>
                    <a:pt x="1494605" y="1507209"/>
                    <a:pt x="1551550" y="1507209"/>
                  </a:cubicBezTo>
                  <a:lnTo>
                    <a:pt x="1572790" y="1507209"/>
                  </a:lnTo>
                  <a:cubicBezTo>
                    <a:pt x="1629736" y="1507209"/>
                    <a:pt x="1676042" y="1553517"/>
                    <a:pt x="1676042" y="1610461"/>
                  </a:cubicBezTo>
                  <a:cubicBezTo>
                    <a:pt x="1676042" y="1667406"/>
                    <a:pt x="1629735" y="1713714"/>
                    <a:pt x="1572790" y="1713714"/>
                  </a:cubicBezTo>
                  <a:close/>
                  <a:moveTo>
                    <a:pt x="947840" y="1610461"/>
                  </a:moveTo>
                  <a:lnTo>
                    <a:pt x="947840" y="1713714"/>
                  </a:lnTo>
                  <a:lnTo>
                    <a:pt x="823348" y="1713714"/>
                  </a:lnTo>
                  <a:cubicBezTo>
                    <a:pt x="766402" y="1713714"/>
                    <a:pt x="720096" y="1667406"/>
                    <a:pt x="720096" y="1610461"/>
                  </a:cubicBezTo>
                  <a:cubicBezTo>
                    <a:pt x="720096" y="1553517"/>
                    <a:pt x="766403" y="1507209"/>
                    <a:pt x="823348" y="1507209"/>
                  </a:cubicBezTo>
                  <a:lnTo>
                    <a:pt x="844588" y="1507209"/>
                  </a:lnTo>
                  <a:cubicBezTo>
                    <a:pt x="901534" y="1507209"/>
                    <a:pt x="947840" y="1553517"/>
                    <a:pt x="947840" y="1610461"/>
                  </a:cubicBezTo>
                  <a:close/>
                  <a:moveTo>
                    <a:pt x="2843979" y="2545932"/>
                  </a:moveTo>
                  <a:cubicBezTo>
                    <a:pt x="2402226" y="2545932"/>
                    <a:pt x="2042759" y="2905370"/>
                    <a:pt x="2042759" y="3347152"/>
                  </a:cubicBezTo>
                  <a:cubicBezTo>
                    <a:pt x="2042759" y="3788984"/>
                    <a:pt x="2402197" y="4147843"/>
                    <a:pt x="2843979" y="4147843"/>
                  </a:cubicBezTo>
                  <a:cubicBezTo>
                    <a:pt x="3285811" y="4147843"/>
                    <a:pt x="3645160" y="3788641"/>
                    <a:pt x="3645160" y="3347152"/>
                  </a:cubicBezTo>
                  <a:cubicBezTo>
                    <a:pt x="3645160" y="2905663"/>
                    <a:pt x="3285723" y="2545932"/>
                    <a:pt x="2843979" y="2545932"/>
                  </a:cubicBezTo>
                  <a:close/>
                  <a:moveTo>
                    <a:pt x="2843979" y="3983173"/>
                  </a:moveTo>
                  <a:cubicBezTo>
                    <a:pt x="2492967" y="3983173"/>
                    <a:pt x="2207361" y="3697831"/>
                    <a:pt x="2207361" y="3347084"/>
                  </a:cubicBezTo>
                  <a:cubicBezTo>
                    <a:pt x="2207361" y="2996336"/>
                    <a:pt x="2492928" y="2710465"/>
                    <a:pt x="2843979" y="2710465"/>
                  </a:cubicBezTo>
                  <a:cubicBezTo>
                    <a:pt x="3195070" y="2710465"/>
                    <a:pt x="3480568" y="2996032"/>
                    <a:pt x="3480568" y="3347084"/>
                  </a:cubicBezTo>
                  <a:cubicBezTo>
                    <a:pt x="3480568" y="3698174"/>
                    <a:pt x="3195001" y="3983173"/>
                    <a:pt x="2843979" y="3983173"/>
                  </a:cubicBezTo>
                  <a:close/>
                  <a:moveTo>
                    <a:pt x="3172683" y="1632446"/>
                  </a:moveTo>
                  <a:lnTo>
                    <a:pt x="3798897" y="1632446"/>
                  </a:lnTo>
                  <a:cubicBezTo>
                    <a:pt x="3844362" y="1632446"/>
                    <a:pt x="3881177" y="1595592"/>
                    <a:pt x="3881177" y="1550166"/>
                  </a:cubicBezTo>
                  <a:lnTo>
                    <a:pt x="3881177" y="746575"/>
                  </a:lnTo>
                  <a:lnTo>
                    <a:pt x="4052667" y="746575"/>
                  </a:lnTo>
                  <a:cubicBezTo>
                    <a:pt x="4125533" y="746575"/>
                    <a:pt x="4162463" y="658401"/>
                    <a:pt x="4111335" y="606505"/>
                  </a:cubicBezTo>
                  <a:lnTo>
                    <a:pt x="3544443" y="30884"/>
                  </a:lnTo>
                  <a:cubicBezTo>
                    <a:pt x="3513482" y="-497"/>
                    <a:pt x="3458144" y="-497"/>
                    <a:pt x="3427142" y="30884"/>
                  </a:cubicBezTo>
                  <a:lnTo>
                    <a:pt x="2860249" y="606505"/>
                  </a:lnTo>
                  <a:cubicBezTo>
                    <a:pt x="2836981" y="630156"/>
                    <a:pt x="2830169" y="665441"/>
                    <a:pt x="2842952" y="696057"/>
                  </a:cubicBezTo>
                  <a:cubicBezTo>
                    <a:pt x="2868669" y="757442"/>
                    <a:pt x="2908853" y="746573"/>
                    <a:pt x="3090408" y="746573"/>
                  </a:cubicBezTo>
                  <a:lnTo>
                    <a:pt x="3090408" y="1550164"/>
                  </a:lnTo>
                  <a:cubicBezTo>
                    <a:pt x="3090408" y="1595590"/>
                    <a:pt x="3127224" y="1632444"/>
                    <a:pt x="3172688" y="1632444"/>
                  </a:cubicBezTo>
                  <a:close/>
                  <a:moveTo>
                    <a:pt x="3485810" y="205884"/>
                  </a:moveTo>
                  <a:lnTo>
                    <a:pt x="3856152" y="581928"/>
                  </a:lnTo>
                  <a:lnTo>
                    <a:pt x="3798938" y="581928"/>
                  </a:lnTo>
                  <a:cubicBezTo>
                    <a:pt x="3753474" y="581928"/>
                    <a:pt x="3716658" y="618782"/>
                    <a:pt x="3716658" y="664208"/>
                  </a:cubicBezTo>
                  <a:lnTo>
                    <a:pt x="3716658" y="1467799"/>
                  </a:lnTo>
                  <a:lnTo>
                    <a:pt x="3255046" y="1467799"/>
                  </a:lnTo>
                  <a:lnTo>
                    <a:pt x="3255046" y="664208"/>
                  </a:lnTo>
                  <a:cubicBezTo>
                    <a:pt x="3255046" y="618782"/>
                    <a:pt x="3218230" y="581928"/>
                    <a:pt x="3172766" y="581928"/>
                  </a:cubicBezTo>
                  <a:lnTo>
                    <a:pt x="3115552" y="581928"/>
                  </a:lnTo>
                  <a:lnTo>
                    <a:pt x="3485894" y="205884"/>
                  </a:lnTo>
                  <a:close/>
                  <a:moveTo>
                    <a:pt x="5027488" y="1843673"/>
                  </a:moveTo>
                  <a:lnTo>
                    <a:pt x="4855999" y="1843673"/>
                  </a:lnTo>
                  <a:lnTo>
                    <a:pt x="4855999" y="1040082"/>
                  </a:lnTo>
                  <a:cubicBezTo>
                    <a:pt x="4855999" y="994655"/>
                    <a:pt x="4819183" y="957801"/>
                    <a:pt x="4773719" y="957801"/>
                  </a:cubicBezTo>
                  <a:lnTo>
                    <a:pt x="4147427" y="957801"/>
                  </a:lnTo>
                  <a:cubicBezTo>
                    <a:pt x="4101962" y="957801"/>
                    <a:pt x="4065146" y="994655"/>
                    <a:pt x="4065146" y="1040082"/>
                  </a:cubicBezTo>
                  <a:lnTo>
                    <a:pt x="4065146" y="1843673"/>
                  </a:lnTo>
                  <a:cubicBezTo>
                    <a:pt x="3912409" y="1843673"/>
                    <a:pt x="3845778" y="1827255"/>
                    <a:pt x="3817690" y="1894189"/>
                  </a:cubicBezTo>
                  <a:cubicBezTo>
                    <a:pt x="3804908" y="1924805"/>
                    <a:pt x="3811720" y="1960090"/>
                    <a:pt x="3834988" y="1983740"/>
                  </a:cubicBezTo>
                  <a:lnTo>
                    <a:pt x="4401880" y="2559362"/>
                  </a:lnTo>
                  <a:cubicBezTo>
                    <a:pt x="4434142" y="2592044"/>
                    <a:pt x="4486916" y="2592044"/>
                    <a:pt x="4519181" y="2559362"/>
                  </a:cubicBezTo>
                  <a:lnTo>
                    <a:pt x="5086074" y="1983740"/>
                  </a:lnTo>
                  <a:cubicBezTo>
                    <a:pt x="5137202" y="1931846"/>
                    <a:pt x="5100271" y="1843671"/>
                    <a:pt x="5027405" y="1843671"/>
                  </a:cubicBezTo>
                  <a:close/>
                  <a:moveTo>
                    <a:pt x="4090176" y="2008275"/>
                  </a:moveTo>
                  <a:lnTo>
                    <a:pt x="4147389" y="2008275"/>
                  </a:lnTo>
                  <a:cubicBezTo>
                    <a:pt x="4192854" y="2008275"/>
                    <a:pt x="4229670" y="1971421"/>
                    <a:pt x="4229670" y="1925994"/>
                  </a:cubicBezTo>
                  <a:lnTo>
                    <a:pt x="4229670" y="1122403"/>
                  </a:lnTo>
                  <a:lnTo>
                    <a:pt x="4691360" y="1122403"/>
                  </a:lnTo>
                  <a:lnTo>
                    <a:pt x="4691360" y="1925994"/>
                  </a:lnTo>
                  <a:cubicBezTo>
                    <a:pt x="4691360" y="1971421"/>
                    <a:pt x="4728176" y="2008275"/>
                    <a:pt x="4773640" y="2008275"/>
                  </a:cubicBezTo>
                  <a:lnTo>
                    <a:pt x="4830854" y="2008275"/>
                  </a:lnTo>
                  <a:lnTo>
                    <a:pt x="4460473" y="2384318"/>
                  </a:lnTo>
                  <a:lnTo>
                    <a:pt x="4090131" y="2008275"/>
                  </a:lnTo>
                  <a:close/>
                  <a:moveTo>
                    <a:pt x="2926177" y="3775581"/>
                  </a:moveTo>
                  <a:lnTo>
                    <a:pt x="2926177" y="3798008"/>
                  </a:lnTo>
                  <a:cubicBezTo>
                    <a:pt x="2926177" y="3906923"/>
                    <a:pt x="2761576" y="3906923"/>
                    <a:pt x="2761576" y="3798008"/>
                  </a:cubicBezTo>
                  <a:lnTo>
                    <a:pt x="2761576" y="3776538"/>
                  </a:lnTo>
                  <a:cubicBezTo>
                    <a:pt x="2617107" y="3728241"/>
                    <a:pt x="2521281" y="3537772"/>
                    <a:pt x="2647341" y="3500073"/>
                  </a:cubicBezTo>
                  <a:cubicBezTo>
                    <a:pt x="2690778" y="3486907"/>
                    <a:pt x="2736702" y="3511821"/>
                    <a:pt x="2749711" y="3555449"/>
                  </a:cubicBezTo>
                  <a:cubicBezTo>
                    <a:pt x="2761996" y="3596666"/>
                    <a:pt x="2800725" y="3625445"/>
                    <a:pt x="2843818" y="3625445"/>
                  </a:cubicBezTo>
                  <a:cubicBezTo>
                    <a:pt x="2973630" y="3625445"/>
                    <a:pt x="2973630" y="3429159"/>
                    <a:pt x="2843818" y="3429159"/>
                  </a:cubicBezTo>
                  <a:cubicBezTo>
                    <a:pt x="2548600" y="3429159"/>
                    <a:pt x="2477610" y="3012584"/>
                    <a:pt x="2761537" y="2918101"/>
                  </a:cubicBezTo>
                  <a:lnTo>
                    <a:pt x="2761537" y="2895674"/>
                  </a:lnTo>
                  <a:cubicBezTo>
                    <a:pt x="2761537" y="2786760"/>
                    <a:pt x="2926139" y="2786760"/>
                    <a:pt x="2926139" y="2895674"/>
                  </a:cubicBezTo>
                  <a:lnTo>
                    <a:pt x="2926139" y="2917144"/>
                  </a:lnTo>
                  <a:cubicBezTo>
                    <a:pt x="3005894" y="2943818"/>
                    <a:pt x="3070804" y="3007997"/>
                    <a:pt x="3095679" y="3091239"/>
                  </a:cubicBezTo>
                  <a:cubicBezTo>
                    <a:pt x="3126678" y="3195255"/>
                    <a:pt x="2969315" y="3243173"/>
                    <a:pt x="2937925" y="3138273"/>
                  </a:cubicBezTo>
                  <a:cubicBezTo>
                    <a:pt x="2905779" y="3030465"/>
                    <a:pt x="2745695" y="3053887"/>
                    <a:pt x="2745695" y="3166402"/>
                  </a:cubicBezTo>
                  <a:cubicBezTo>
                    <a:pt x="2745695" y="3220553"/>
                    <a:pt x="2789744" y="3264598"/>
                    <a:pt x="2843892" y="3264598"/>
                  </a:cubicBezTo>
                  <a:cubicBezTo>
                    <a:pt x="3139756" y="3264598"/>
                    <a:pt x="3209296" y="3681359"/>
                    <a:pt x="2926172" y="377561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437" name="Graphic 435">
              <a:extLst>
                <a:ext uri="{FF2B5EF4-FFF2-40B4-BE49-F238E27FC236}">
                  <a16:creationId xmlns:a16="http://schemas.microsoft.com/office/drawing/2014/main" id="{56183F49-DFEF-4143-9C78-69E9F0431415}"/>
                </a:ext>
              </a:extLst>
            </p:cNvPr>
            <p:cNvSpPr/>
            <p:nvPr/>
          </p:nvSpPr>
          <p:spPr>
            <a:xfrm>
              <a:off x="1348468" y="11071686"/>
              <a:ext cx="265380" cy="265378"/>
            </a:xfrm>
            <a:custGeom>
              <a:avLst/>
              <a:gdLst>
                <a:gd name="connsiteX0" fmla="*/ 1621026 w 5496197"/>
                <a:gd name="connsiteY0" fmla="*/ 1782286 h 5496197"/>
                <a:gd name="connsiteX1" fmla="*/ 1621026 w 5496197"/>
                <a:gd name="connsiteY1" fmla="*/ 1620937 h 5496197"/>
                <a:gd name="connsiteX2" fmla="*/ 1782375 w 5496197"/>
                <a:gd name="connsiteY2" fmla="*/ 1459549 h 5496197"/>
                <a:gd name="connsiteX3" fmla="*/ 3718780 w 5496197"/>
                <a:gd name="connsiteY3" fmla="*/ 1459549 h 5496197"/>
                <a:gd name="connsiteX4" fmla="*/ 3880129 w 5496197"/>
                <a:gd name="connsiteY4" fmla="*/ 1620937 h 5496197"/>
                <a:gd name="connsiteX5" fmla="*/ 3880129 w 5496197"/>
                <a:gd name="connsiteY5" fmla="*/ 1782286 h 5496197"/>
                <a:gd name="connsiteX6" fmla="*/ 5332458 w 5496197"/>
                <a:gd name="connsiteY6" fmla="*/ 1782286 h 5496197"/>
                <a:gd name="connsiteX7" fmla="*/ 5493807 w 5496197"/>
                <a:gd name="connsiteY7" fmla="*/ 1943675 h 5496197"/>
                <a:gd name="connsiteX8" fmla="*/ 5493807 w 5496197"/>
                <a:gd name="connsiteY8" fmla="*/ 5009593 h 5496197"/>
                <a:gd name="connsiteX9" fmla="*/ 5332458 w 5496197"/>
                <a:gd name="connsiteY9" fmla="*/ 5170942 h 5496197"/>
                <a:gd name="connsiteX10" fmla="*/ 3880129 w 5496197"/>
                <a:gd name="connsiteY10" fmla="*/ 5170942 h 5496197"/>
                <a:gd name="connsiteX11" fmla="*/ 3880129 w 5496197"/>
                <a:gd name="connsiteY11" fmla="*/ 5332330 h 5496197"/>
                <a:gd name="connsiteX12" fmla="*/ 3718780 w 5496197"/>
                <a:gd name="connsiteY12" fmla="*/ 5493680 h 5496197"/>
                <a:gd name="connsiteX13" fmla="*/ 1782375 w 5496197"/>
                <a:gd name="connsiteY13" fmla="*/ 5493680 h 5496197"/>
                <a:gd name="connsiteX14" fmla="*/ 1621026 w 5496197"/>
                <a:gd name="connsiteY14" fmla="*/ 5332330 h 5496197"/>
                <a:gd name="connsiteX15" fmla="*/ 1621026 w 5496197"/>
                <a:gd name="connsiteY15" fmla="*/ 5170942 h 5496197"/>
                <a:gd name="connsiteX16" fmla="*/ 168697 w 5496197"/>
                <a:gd name="connsiteY16" fmla="*/ 5170942 h 5496197"/>
                <a:gd name="connsiteX17" fmla="*/ 7348 w 5496197"/>
                <a:gd name="connsiteY17" fmla="*/ 5009593 h 5496197"/>
                <a:gd name="connsiteX18" fmla="*/ 7348 w 5496197"/>
                <a:gd name="connsiteY18" fmla="*/ 1943675 h 5496197"/>
                <a:gd name="connsiteX19" fmla="*/ 168697 w 5496197"/>
                <a:gd name="connsiteY19" fmla="*/ 1782286 h 5496197"/>
                <a:gd name="connsiteX20" fmla="*/ 5171020 w 5496197"/>
                <a:gd name="connsiteY20" fmla="*/ 2105014 h 5496197"/>
                <a:gd name="connsiteX21" fmla="*/ 5171020 w 5496197"/>
                <a:gd name="connsiteY21" fmla="*/ 4848214 h 5496197"/>
                <a:gd name="connsiteX22" fmla="*/ 3880051 w 5496197"/>
                <a:gd name="connsiteY22" fmla="*/ 4848214 h 5496197"/>
                <a:gd name="connsiteX23" fmla="*/ 3880051 w 5496197"/>
                <a:gd name="connsiteY23" fmla="*/ 2105014 h 5496197"/>
                <a:gd name="connsiteX24" fmla="*/ 3557333 w 5496197"/>
                <a:gd name="connsiteY24" fmla="*/ 1782286 h 5496197"/>
                <a:gd name="connsiteX25" fmla="*/ 3557333 w 5496197"/>
                <a:gd name="connsiteY25" fmla="*/ 5170922 h 5496197"/>
                <a:gd name="connsiteX26" fmla="*/ 1943743 w 5496197"/>
                <a:gd name="connsiteY26" fmla="*/ 5170922 h 5496197"/>
                <a:gd name="connsiteX27" fmla="*/ 1943743 w 5496197"/>
                <a:gd name="connsiteY27" fmla="*/ 1782286 h 5496197"/>
                <a:gd name="connsiteX28" fmla="*/ 1621026 w 5496197"/>
                <a:gd name="connsiteY28" fmla="*/ 2105014 h 5496197"/>
                <a:gd name="connsiteX29" fmla="*/ 1621026 w 5496197"/>
                <a:gd name="connsiteY29" fmla="*/ 4848214 h 5496197"/>
                <a:gd name="connsiteX30" fmla="*/ 330056 w 5496197"/>
                <a:gd name="connsiteY30" fmla="*/ 4848214 h 5496197"/>
                <a:gd name="connsiteX31" fmla="*/ 330056 w 5496197"/>
                <a:gd name="connsiteY31" fmla="*/ 2105014 h 5496197"/>
                <a:gd name="connsiteX32" fmla="*/ 4041508 w 5496197"/>
                <a:gd name="connsiteY32" fmla="*/ 2831149 h 5496197"/>
                <a:gd name="connsiteX33" fmla="*/ 4525585 w 5496197"/>
                <a:gd name="connsiteY33" fmla="*/ 3315265 h 5496197"/>
                <a:gd name="connsiteX34" fmla="*/ 5009701 w 5496197"/>
                <a:gd name="connsiteY34" fmla="*/ 2831149 h 5496197"/>
                <a:gd name="connsiteX35" fmla="*/ 4525585 w 5496197"/>
                <a:gd name="connsiteY35" fmla="*/ 2347072 h 5496197"/>
                <a:gd name="connsiteX36" fmla="*/ 4041508 w 5496197"/>
                <a:gd name="connsiteY36" fmla="*/ 2831149 h 5496197"/>
                <a:gd name="connsiteX37" fmla="*/ 4364235 w 5496197"/>
                <a:gd name="connsiteY37" fmla="*/ 2831149 h 5496197"/>
                <a:gd name="connsiteX38" fmla="*/ 4525585 w 5496197"/>
                <a:gd name="connsiteY38" fmla="*/ 2669800 h 5496197"/>
                <a:gd name="connsiteX39" fmla="*/ 4686973 w 5496197"/>
                <a:gd name="connsiteY39" fmla="*/ 2831149 h 5496197"/>
                <a:gd name="connsiteX40" fmla="*/ 4525585 w 5496197"/>
                <a:gd name="connsiteY40" fmla="*/ 2992537 h 5496197"/>
                <a:gd name="connsiteX41" fmla="*/ 4364235 w 5496197"/>
                <a:gd name="connsiteY41" fmla="*/ 2831149 h 5496197"/>
                <a:gd name="connsiteX42" fmla="*/ 2185743 w 5496197"/>
                <a:gd name="connsiteY42" fmla="*/ 2831149 h 5496197"/>
                <a:gd name="connsiteX43" fmla="*/ 2750528 w 5496197"/>
                <a:gd name="connsiteY43" fmla="*/ 3395935 h 5496197"/>
                <a:gd name="connsiteX44" fmla="*/ 3315314 w 5496197"/>
                <a:gd name="connsiteY44" fmla="*/ 2831149 h 5496197"/>
                <a:gd name="connsiteX45" fmla="*/ 2750528 w 5496197"/>
                <a:gd name="connsiteY45" fmla="*/ 2266393 h 5496197"/>
                <a:gd name="connsiteX46" fmla="*/ 2185743 w 5496197"/>
                <a:gd name="connsiteY46" fmla="*/ 2831149 h 5496197"/>
                <a:gd name="connsiteX47" fmla="*/ 2508470 w 5496197"/>
                <a:gd name="connsiteY47" fmla="*/ 2831149 h 5496197"/>
                <a:gd name="connsiteX48" fmla="*/ 2750528 w 5496197"/>
                <a:gd name="connsiteY48" fmla="*/ 2589130 h 5496197"/>
                <a:gd name="connsiteX49" fmla="*/ 2992586 w 5496197"/>
                <a:gd name="connsiteY49" fmla="*/ 2831149 h 5496197"/>
                <a:gd name="connsiteX50" fmla="*/ 2750528 w 5496197"/>
                <a:gd name="connsiteY50" fmla="*/ 3073207 h 5496197"/>
                <a:gd name="connsiteX51" fmla="*/ 2508470 w 5496197"/>
                <a:gd name="connsiteY51" fmla="*/ 2831149 h 5496197"/>
                <a:gd name="connsiteX52" fmla="*/ 491435 w 5496197"/>
                <a:gd name="connsiteY52" fmla="*/ 2831149 h 5496197"/>
                <a:gd name="connsiteX53" fmla="*/ 975551 w 5496197"/>
                <a:gd name="connsiteY53" fmla="*/ 3315265 h 5496197"/>
                <a:gd name="connsiteX54" fmla="*/ 1459627 w 5496197"/>
                <a:gd name="connsiteY54" fmla="*/ 2831149 h 5496197"/>
                <a:gd name="connsiteX55" fmla="*/ 975551 w 5496197"/>
                <a:gd name="connsiteY55" fmla="*/ 2347072 h 5496197"/>
                <a:gd name="connsiteX56" fmla="*/ 491435 w 5496197"/>
                <a:gd name="connsiteY56" fmla="*/ 2831149 h 5496197"/>
                <a:gd name="connsiteX57" fmla="*/ 814162 w 5496197"/>
                <a:gd name="connsiteY57" fmla="*/ 2831149 h 5496197"/>
                <a:gd name="connsiteX58" fmla="*/ 975551 w 5496197"/>
                <a:gd name="connsiteY58" fmla="*/ 2669800 h 5496197"/>
                <a:gd name="connsiteX59" fmla="*/ 1136900 w 5496197"/>
                <a:gd name="connsiteY59" fmla="*/ 2831149 h 5496197"/>
                <a:gd name="connsiteX60" fmla="*/ 975551 w 5496197"/>
                <a:gd name="connsiteY60" fmla="*/ 2992537 h 5496197"/>
                <a:gd name="connsiteX61" fmla="*/ 814162 w 5496197"/>
                <a:gd name="connsiteY61" fmla="*/ 2831149 h 5496197"/>
                <a:gd name="connsiteX62" fmla="*/ 4202798 w 5496197"/>
                <a:gd name="connsiteY62" fmla="*/ 3960760 h 5496197"/>
                <a:gd name="connsiteX63" fmla="*/ 4848264 w 5496197"/>
                <a:gd name="connsiteY63" fmla="*/ 3960760 h 5496197"/>
                <a:gd name="connsiteX64" fmla="*/ 5009652 w 5496197"/>
                <a:gd name="connsiteY64" fmla="*/ 3799371 h 5496197"/>
                <a:gd name="connsiteX65" fmla="*/ 4848264 w 5496197"/>
                <a:gd name="connsiteY65" fmla="*/ 3638022 h 5496197"/>
                <a:gd name="connsiteX66" fmla="*/ 4202798 w 5496197"/>
                <a:gd name="connsiteY66" fmla="*/ 3638022 h 5496197"/>
                <a:gd name="connsiteX67" fmla="*/ 4041449 w 5496197"/>
                <a:gd name="connsiteY67" fmla="*/ 3799371 h 5496197"/>
                <a:gd name="connsiteX68" fmla="*/ 4202798 w 5496197"/>
                <a:gd name="connsiteY68" fmla="*/ 3960760 h 5496197"/>
                <a:gd name="connsiteX69" fmla="*/ 4364186 w 5496197"/>
                <a:gd name="connsiteY69" fmla="*/ 4525516 h 5496197"/>
                <a:gd name="connsiteX70" fmla="*/ 4686914 w 5496197"/>
                <a:gd name="connsiteY70" fmla="*/ 4525516 h 5496197"/>
                <a:gd name="connsiteX71" fmla="*/ 4848264 w 5496197"/>
                <a:gd name="connsiteY71" fmla="*/ 4364167 h 5496197"/>
                <a:gd name="connsiteX72" fmla="*/ 4686914 w 5496197"/>
                <a:gd name="connsiteY72" fmla="*/ 4202779 h 5496197"/>
                <a:gd name="connsiteX73" fmla="*/ 4364186 w 5496197"/>
                <a:gd name="connsiteY73" fmla="*/ 4202779 h 5496197"/>
                <a:gd name="connsiteX74" fmla="*/ 4202798 w 5496197"/>
                <a:gd name="connsiteY74" fmla="*/ 4364167 h 5496197"/>
                <a:gd name="connsiteX75" fmla="*/ 4364186 w 5496197"/>
                <a:gd name="connsiteY75" fmla="*/ 4525516 h 5496197"/>
                <a:gd name="connsiteX76" fmla="*/ 2347151 w 5496197"/>
                <a:gd name="connsiteY76" fmla="*/ 3960760 h 5496197"/>
                <a:gd name="connsiteX77" fmla="*/ 3153965 w 5496197"/>
                <a:gd name="connsiteY77" fmla="*/ 3960760 h 5496197"/>
                <a:gd name="connsiteX78" fmla="*/ 3315353 w 5496197"/>
                <a:gd name="connsiteY78" fmla="*/ 3799371 h 5496197"/>
                <a:gd name="connsiteX79" fmla="*/ 3153965 w 5496197"/>
                <a:gd name="connsiteY79" fmla="*/ 3638022 h 5496197"/>
                <a:gd name="connsiteX80" fmla="*/ 2347151 w 5496197"/>
                <a:gd name="connsiteY80" fmla="*/ 3638022 h 5496197"/>
                <a:gd name="connsiteX81" fmla="*/ 2185762 w 5496197"/>
                <a:gd name="connsiteY81" fmla="*/ 3799371 h 5496197"/>
                <a:gd name="connsiteX82" fmla="*/ 2347151 w 5496197"/>
                <a:gd name="connsiteY82" fmla="*/ 3960760 h 5496197"/>
                <a:gd name="connsiteX83" fmla="*/ 2589209 w 5496197"/>
                <a:gd name="connsiteY83" fmla="*/ 4525516 h 5496197"/>
                <a:gd name="connsiteX84" fmla="*/ 2911907 w 5496197"/>
                <a:gd name="connsiteY84" fmla="*/ 4525516 h 5496197"/>
                <a:gd name="connsiteX85" fmla="*/ 3073295 w 5496197"/>
                <a:gd name="connsiteY85" fmla="*/ 4364167 h 5496197"/>
                <a:gd name="connsiteX86" fmla="*/ 2911907 w 5496197"/>
                <a:gd name="connsiteY86" fmla="*/ 4202779 h 5496197"/>
                <a:gd name="connsiteX87" fmla="*/ 2589209 w 5496197"/>
                <a:gd name="connsiteY87" fmla="*/ 4202779 h 5496197"/>
                <a:gd name="connsiteX88" fmla="*/ 2427820 w 5496197"/>
                <a:gd name="connsiteY88" fmla="*/ 4364167 h 5496197"/>
                <a:gd name="connsiteX89" fmla="*/ 2589209 w 5496197"/>
                <a:gd name="connsiteY89" fmla="*/ 4525516 h 5496197"/>
                <a:gd name="connsiteX90" fmla="*/ 1459598 w 5496197"/>
                <a:gd name="connsiteY90" fmla="*/ 330085 h 5496197"/>
                <a:gd name="connsiteX91" fmla="*/ 4041439 w 5496197"/>
                <a:gd name="connsiteY91" fmla="*/ 330085 h 5496197"/>
                <a:gd name="connsiteX92" fmla="*/ 4202788 w 5496197"/>
                <a:gd name="connsiteY92" fmla="*/ 168697 h 5496197"/>
                <a:gd name="connsiteX93" fmla="*/ 4041439 w 5496197"/>
                <a:gd name="connsiteY93" fmla="*/ 7348 h 5496197"/>
                <a:gd name="connsiteX94" fmla="*/ 1459598 w 5496197"/>
                <a:gd name="connsiteY94" fmla="*/ 7348 h 5496197"/>
                <a:gd name="connsiteX95" fmla="*/ 1298249 w 5496197"/>
                <a:gd name="connsiteY95" fmla="*/ 168697 h 5496197"/>
                <a:gd name="connsiteX96" fmla="*/ 1459598 w 5496197"/>
                <a:gd name="connsiteY96" fmla="*/ 330085 h 5496197"/>
                <a:gd name="connsiteX97" fmla="*/ 2185733 w 5496197"/>
                <a:gd name="connsiteY97" fmla="*/ 894871 h 5496197"/>
                <a:gd name="connsiteX98" fmla="*/ 3315343 w 5496197"/>
                <a:gd name="connsiteY98" fmla="*/ 894871 h 5496197"/>
                <a:gd name="connsiteX99" fmla="*/ 3476693 w 5496197"/>
                <a:gd name="connsiteY99" fmla="*/ 733483 h 5496197"/>
                <a:gd name="connsiteX100" fmla="*/ 3315343 w 5496197"/>
                <a:gd name="connsiteY100" fmla="*/ 572134 h 5496197"/>
                <a:gd name="connsiteX101" fmla="*/ 2185733 w 5496197"/>
                <a:gd name="connsiteY101" fmla="*/ 572134 h 5496197"/>
                <a:gd name="connsiteX102" fmla="*/ 2024384 w 5496197"/>
                <a:gd name="connsiteY102" fmla="*/ 733483 h 5496197"/>
                <a:gd name="connsiteX103" fmla="*/ 2185733 w 5496197"/>
                <a:gd name="connsiteY103" fmla="*/ 894871 h 5496197"/>
                <a:gd name="connsiteX104" fmla="*/ 652774 w 5496197"/>
                <a:gd name="connsiteY104" fmla="*/ 3960789 h 5496197"/>
                <a:gd name="connsiteX105" fmla="*/ 1298239 w 5496197"/>
                <a:gd name="connsiteY105" fmla="*/ 3960789 h 5496197"/>
                <a:gd name="connsiteX106" fmla="*/ 1459588 w 5496197"/>
                <a:gd name="connsiteY106" fmla="*/ 3799401 h 5496197"/>
                <a:gd name="connsiteX107" fmla="*/ 1298239 w 5496197"/>
                <a:gd name="connsiteY107" fmla="*/ 3638052 h 5496197"/>
                <a:gd name="connsiteX108" fmla="*/ 652774 w 5496197"/>
                <a:gd name="connsiteY108" fmla="*/ 3638052 h 5496197"/>
                <a:gd name="connsiteX109" fmla="*/ 491385 w 5496197"/>
                <a:gd name="connsiteY109" fmla="*/ 3799401 h 5496197"/>
                <a:gd name="connsiteX110" fmla="*/ 652774 w 5496197"/>
                <a:gd name="connsiteY110" fmla="*/ 3960789 h 5496197"/>
                <a:gd name="connsiteX111" fmla="*/ 814123 w 5496197"/>
                <a:gd name="connsiteY111" fmla="*/ 4525546 h 5496197"/>
                <a:gd name="connsiteX112" fmla="*/ 1136851 w 5496197"/>
                <a:gd name="connsiteY112" fmla="*/ 4525546 h 5496197"/>
                <a:gd name="connsiteX113" fmla="*/ 1298239 w 5496197"/>
                <a:gd name="connsiteY113" fmla="*/ 4364196 h 5496197"/>
                <a:gd name="connsiteX114" fmla="*/ 1136851 w 5496197"/>
                <a:gd name="connsiteY114" fmla="*/ 4202808 h 5496197"/>
                <a:gd name="connsiteX115" fmla="*/ 814123 w 5496197"/>
                <a:gd name="connsiteY115" fmla="*/ 4202808 h 5496197"/>
                <a:gd name="connsiteX116" fmla="*/ 652774 w 5496197"/>
                <a:gd name="connsiteY116" fmla="*/ 4364196 h 5496197"/>
                <a:gd name="connsiteX117" fmla="*/ 814123 w 5496197"/>
                <a:gd name="connsiteY117" fmla="*/ 4525546 h 5496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5496197" h="5496197">
                  <a:moveTo>
                    <a:pt x="1621026" y="1782286"/>
                  </a:moveTo>
                  <a:lnTo>
                    <a:pt x="1621026" y="1620937"/>
                  </a:lnTo>
                  <a:cubicBezTo>
                    <a:pt x="1621026" y="1531806"/>
                    <a:pt x="1693241" y="1459549"/>
                    <a:pt x="1782375" y="1459549"/>
                  </a:cubicBezTo>
                  <a:lnTo>
                    <a:pt x="3718780" y="1459549"/>
                  </a:lnTo>
                  <a:cubicBezTo>
                    <a:pt x="3807911" y="1459549"/>
                    <a:pt x="3880129" y="1531803"/>
                    <a:pt x="3880129" y="1620937"/>
                  </a:cubicBezTo>
                  <a:lnTo>
                    <a:pt x="3880129" y="1782286"/>
                  </a:lnTo>
                  <a:lnTo>
                    <a:pt x="5332458" y="1782286"/>
                  </a:lnTo>
                  <a:cubicBezTo>
                    <a:pt x="5421551" y="1782286"/>
                    <a:pt x="5493807" y="1854540"/>
                    <a:pt x="5493807" y="1943675"/>
                  </a:cubicBezTo>
                  <a:lnTo>
                    <a:pt x="5493807" y="5009593"/>
                  </a:lnTo>
                  <a:cubicBezTo>
                    <a:pt x="5493807" y="5098686"/>
                    <a:pt x="5421553" y="5170942"/>
                    <a:pt x="5332458" y="5170942"/>
                  </a:cubicBezTo>
                  <a:lnTo>
                    <a:pt x="3880129" y="5170942"/>
                  </a:lnTo>
                  <a:lnTo>
                    <a:pt x="3880129" y="5332330"/>
                  </a:lnTo>
                  <a:cubicBezTo>
                    <a:pt x="3880129" y="5421423"/>
                    <a:pt x="3807914" y="5493680"/>
                    <a:pt x="3718780" y="5493680"/>
                  </a:cubicBezTo>
                  <a:lnTo>
                    <a:pt x="1782375" y="5493680"/>
                  </a:lnTo>
                  <a:cubicBezTo>
                    <a:pt x="1693243" y="5493680"/>
                    <a:pt x="1621026" y="5421426"/>
                    <a:pt x="1621026" y="5332330"/>
                  </a:cubicBezTo>
                  <a:lnTo>
                    <a:pt x="1621026" y="5170942"/>
                  </a:lnTo>
                  <a:lnTo>
                    <a:pt x="168697" y="5170942"/>
                  </a:lnTo>
                  <a:cubicBezTo>
                    <a:pt x="79604" y="5170942"/>
                    <a:pt x="7348" y="5098688"/>
                    <a:pt x="7348" y="5009593"/>
                  </a:cubicBezTo>
                  <a:lnTo>
                    <a:pt x="7348" y="1943675"/>
                  </a:lnTo>
                  <a:cubicBezTo>
                    <a:pt x="7348" y="1854543"/>
                    <a:pt x="79602" y="1782286"/>
                    <a:pt x="168697" y="1782286"/>
                  </a:cubicBezTo>
                  <a:close/>
                  <a:moveTo>
                    <a:pt x="5171020" y="2105014"/>
                  </a:moveTo>
                  <a:lnTo>
                    <a:pt x="5171020" y="4848214"/>
                  </a:lnTo>
                  <a:lnTo>
                    <a:pt x="3880051" y="4848214"/>
                  </a:lnTo>
                  <a:lnTo>
                    <a:pt x="3880051" y="2105014"/>
                  </a:lnTo>
                  <a:close/>
                  <a:moveTo>
                    <a:pt x="3557333" y="1782286"/>
                  </a:moveTo>
                  <a:lnTo>
                    <a:pt x="3557333" y="5170922"/>
                  </a:lnTo>
                  <a:lnTo>
                    <a:pt x="1943743" y="5170922"/>
                  </a:lnTo>
                  <a:lnTo>
                    <a:pt x="1943743" y="1782286"/>
                  </a:lnTo>
                  <a:close/>
                  <a:moveTo>
                    <a:pt x="1621026" y="2105014"/>
                  </a:moveTo>
                  <a:lnTo>
                    <a:pt x="1621026" y="4848214"/>
                  </a:lnTo>
                  <a:lnTo>
                    <a:pt x="330056" y="4848214"/>
                  </a:lnTo>
                  <a:lnTo>
                    <a:pt x="330056" y="2105014"/>
                  </a:lnTo>
                  <a:close/>
                  <a:moveTo>
                    <a:pt x="4041508" y="2831149"/>
                  </a:moveTo>
                  <a:cubicBezTo>
                    <a:pt x="4041508" y="3098239"/>
                    <a:pt x="4258348" y="3315265"/>
                    <a:pt x="4525585" y="3315265"/>
                  </a:cubicBezTo>
                  <a:cubicBezTo>
                    <a:pt x="4792675" y="3315265"/>
                    <a:pt x="5009701" y="3098425"/>
                    <a:pt x="5009701" y="2831149"/>
                  </a:cubicBezTo>
                  <a:cubicBezTo>
                    <a:pt x="5009701" y="2564059"/>
                    <a:pt x="4792860" y="2347072"/>
                    <a:pt x="4525585" y="2347072"/>
                  </a:cubicBezTo>
                  <a:cubicBezTo>
                    <a:pt x="4258495" y="2347072"/>
                    <a:pt x="4041508" y="2563912"/>
                    <a:pt x="4041508" y="2831149"/>
                  </a:cubicBezTo>
                  <a:close/>
                  <a:moveTo>
                    <a:pt x="4364235" y="2831149"/>
                  </a:moveTo>
                  <a:cubicBezTo>
                    <a:pt x="4364235" y="2742210"/>
                    <a:pt x="4436681" y="2669800"/>
                    <a:pt x="4525585" y="2669800"/>
                  </a:cubicBezTo>
                  <a:cubicBezTo>
                    <a:pt x="4614563" y="2669800"/>
                    <a:pt x="4686973" y="2742245"/>
                    <a:pt x="4686973" y="2831149"/>
                  </a:cubicBezTo>
                  <a:cubicBezTo>
                    <a:pt x="4686973" y="2920127"/>
                    <a:pt x="4614490" y="2992537"/>
                    <a:pt x="4525585" y="2992537"/>
                  </a:cubicBezTo>
                  <a:cubicBezTo>
                    <a:pt x="4436607" y="2992537"/>
                    <a:pt x="4364235" y="2920054"/>
                    <a:pt x="4364235" y="2831149"/>
                  </a:cubicBezTo>
                  <a:close/>
                  <a:moveTo>
                    <a:pt x="2185743" y="2831149"/>
                  </a:moveTo>
                  <a:cubicBezTo>
                    <a:pt x="2185743" y="3142747"/>
                    <a:pt x="2438744" y="3395935"/>
                    <a:pt x="2750528" y="3395935"/>
                  </a:cubicBezTo>
                  <a:cubicBezTo>
                    <a:pt x="3062126" y="3395935"/>
                    <a:pt x="3315314" y="3142933"/>
                    <a:pt x="3315314" y="2831149"/>
                  </a:cubicBezTo>
                  <a:cubicBezTo>
                    <a:pt x="3315314" y="2519551"/>
                    <a:pt x="3062313" y="2266393"/>
                    <a:pt x="2750528" y="2266393"/>
                  </a:cubicBezTo>
                  <a:cubicBezTo>
                    <a:pt x="2438930" y="2266393"/>
                    <a:pt x="2185743" y="2519355"/>
                    <a:pt x="2185743" y="2831149"/>
                  </a:cubicBezTo>
                  <a:close/>
                  <a:moveTo>
                    <a:pt x="2508470" y="2831149"/>
                  </a:moveTo>
                  <a:cubicBezTo>
                    <a:pt x="2508470" y="2697663"/>
                    <a:pt x="2617121" y="2589130"/>
                    <a:pt x="2750528" y="2589130"/>
                  </a:cubicBezTo>
                  <a:cubicBezTo>
                    <a:pt x="2884014" y="2589130"/>
                    <a:pt x="2992586" y="2697741"/>
                    <a:pt x="2992586" y="2831149"/>
                  </a:cubicBezTo>
                  <a:cubicBezTo>
                    <a:pt x="2992586" y="2964635"/>
                    <a:pt x="2883936" y="3073207"/>
                    <a:pt x="2750528" y="3073207"/>
                  </a:cubicBezTo>
                  <a:cubicBezTo>
                    <a:pt x="2617042" y="3073207"/>
                    <a:pt x="2508470" y="2964557"/>
                    <a:pt x="2508470" y="2831149"/>
                  </a:cubicBezTo>
                  <a:close/>
                  <a:moveTo>
                    <a:pt x="491435" y="2831149"/>
                  </a:moveTo>
                  <a:cubicBezTo>
                    <a:pt x="491435" y="3098239"/>
                    <a:pt x="708275" y="3315265"/>
                    <a:pt x="975551" y="3315265"/>
                  </a:cubicBezTo>
                  <a:cubicBezTo>
                    <a:pt x="1242640" y="3315265"/>
                    <a:pt x="1459627" y="3098425"/>
                    <a:pt x="1459627" y="2831149"/>
                  </a:cubicBezTo>
                  <a:cubicBezTo>
                    <a:pt x="1459627" y="2564059"/>
                    <a:pt x="1242787" y="2347072"/>
                    <a:pt x="975551" y="2347072"/>
                  </a:cubicBezTo>
                  <a:cubicBezTo>
                    <a:pt x="708461" y="2347072"/>
                    <a:pt x="491435" y="2563912"/>
                    <a:pt x="491435" y="2831149"/>
                  </a:cubicBezTo>
                  <a:close/>
                  <a:moveTo>
                    <a:pt x="814162" y="2831149"/>
                  </a:moveTo>
                  <a:cubicBezTo>
                    <a:pt x="814162" y="2742210"/>
                    <a:pt x="886645" y="2669800"/>
                    <a:pt x="975551" y="2669800"/>
                  </a:cubicBezTo>
                  <a:cubicBezTo>
                    <a:pt x="1064528" y="2669800"/>
                    <a:pt x="1136900" y="2742245"/>
                    <a:pt x="1136900" y="2831149"/>
                  </a:cubicBezTo>
                  <a:cubicBezTo>
                    <a:pt x="1136900" y="2920127"/>
                    <a:pt x="1064455" y="2992537"/>
                    <a:pt x="975551" y="2992537"/>
                  </a:cubicBezTo>
                  <a:cubicBezTo>
                    <a:pt x="886573" y="2992537"/>
                    <a:pt x="814162" y="2920054"/>
                    <a:pt x="814162" y="2831149"/>
                  </a:cubicBezTo>
                  <a:close/>
                  <a:moveTo>
                    <a:pt x="4202798" y="3960760"/>
                  </a:moveTo>
                  <a:lnTo>
                    <a:pt x="4848264" y="3960760"/>
                  </a:lnTo>
                  <a:cubicBezTo>
                    <a:pt x="4937395" y="3960760"/>
                    <a:pt x="5009652" y="3888506"/>
                    <a:pt x="5009652" y="3799371"/>
                  </a:cubicBezTo>
                  <a:cubicBezTo>
                    <a:pt x="5009652" y="3710237"/>
                    <a:pt x="4937398" y="3638022"/>
                    <a:pt x="4848264" y="3638022"/>
                  </a:cubicBezTo>
                  <a:lnTo>
                    <a:pt x="4202798" y="3638022"/>
                  </a:lnTo>
                  <a:cubicBezTo>
                    <a:pt x="4113705" y="3638022"/>
                    <a:pt x="4041449" y="3710238"/>
                    <a:pt x="4041449" y="3799371"/>
                  </a:cubicBezTo>
                  <a:cubicBezTo>
                    <a:pt x="4041449" y="3888505"/>
                    <a:pt x="4113703" y="3960760"/>
                    <a:pt x="4202798" y="3960760"/>
                  </a:cubicBezTo>
                  <a:close/>
                  <a:moveTo>
                    <a:pt x="4364186" y="4525516"/>
                  </a:moveTo>
                  <a:lnTo>
                    <a:pt x="4686914" y="4525516"/>
                  </a:lnTo>
                  <a:cubicBezTo>
                    <a:pt x="4776007" y="4525516"/>
                    <a:pt x="4848264" y="4453262"/>
                    <a:pt x="4848264" y="4364167"/>
                  </a:cubicBezTo>
                  <a:cubicBezTo>
                    <a:pt x="4848264" y="4275035"/>
                    <a:pt x="4776010" y="4202779"/>
                    <a:pt x="4686914" y="4202779"/>
                  </a:cubicBezTo>
                  <a:lnTo>
                    <a:pt x="4364186" y="4202779"/>
                  </a:lnTo>
                  <a:cubicBezTo>
                    <a:pt x="4275055" y="4202779"/>
                    <a:pt x="4202798" y="4275032"/>
                    <a:pt x="4202798" y="4364167"/>
                  </a:cubicBezTo>
                  <a:cubicBezTo>
                    <a:pt x="4202798" y="4453260"/>
                    <a:pt x="4275052" y="4525516"/>
                    <a:pt x="4364186" y="4525516"/>
                  </a:cubicBezTo>
                  <a:close/>
                  <a:moveTo>
                    <a:pt x="2347151" y="3960760"/>
                  </a:moveTo>
                  <a:lnTo>
                    <a:pt x="3153965" y="3960760"/>
                  </a:lnTo>
                  <a:cubicBezTo>
                    <a:pt x="3243096" y="3960760"/>
                    <a:pt x="3315353" y="3888506"/>
                    <a:pt x="3315353" y="3799371"/>
                  </a:cubicBezTo>
                  <a:cubicBezTo>
                    <a:pt x="3315353" y="3710237"/>
                    <a:pt x="3243099" y="3638022"/>
                    <a:pt x="3153965" y="3638022"/>
                  </a:cubicBezTo>
                  <a:lnTo>
                    <a:pt x="2347151" y="3638022"/>
                  </a:lnTo>
                  <a:cubicBezTo>
                    <a:pt x="2258019" y="3638022"/>
                    <a:pt x="2185762" y="3710238"/>
                    <a:pt x="2185762" y="3799371"/>
                  </a:cubicBezTo>
                  <a:cubicBezTo>
                    <a:pt x="2185762" y="3888505"/>
                    <a:pt x="2258016" y="3960760"/>
                    <a:pt x="2347151" y="3960760"/>
                  </a:cubicBezTo>
                  <a:close/>
                  <a:moveTo>
                    <a:pt x="2589209" y="4525516"/>
                  </a:moveTo>
                  <a:lnTo>
                    <a:pt x="2911907" y="4525516"/>
                  </a:lnTo>
                  <a:cubicBezTo>
                    <a:pt x="3001038" y="4525516"/>
                    <a:pt x="3073295" y="4453262"/>
                    <a:pt x="3073295" y="4364167"/>
                  </a:cubicBezTo>
                  <a:cubicBezTo>
                    <a:pt x="3073295" y="4275035"/>
                    <a:pt x="3001041" y="4202779"/>
                    <a:pt x="2911907" y="4202779"/>
                  </a:cubicBezTo>
                  <a:lnTo>
                    <a:pt x="2589209" y="4202779"/>
                  </a:lnTo>
                  <a:cubicBezTo>
                    <a:pt x="2500077" y="4202779"/>
                    <a:pt x="2427820" y="4275032"/>
                    <a:pt x="2427820" y="4364167"/>
                  </a:cubicBezTo>
                  <a:cubicBezTo>
                    <a:pt x="2427820" y="4453260"/>
                    <a:pt x="2500074" y="4525516"/>
                    <a:pt x="2589209" y="4525516"/>
                  </a:cubicBezTo>
                  <a:close/>
                  <a:moveTo>
                    <a:pt x="1459598" y="330085"/>
                  </a:moveTo>
                  <a:lnTo>
                    <a:pt x="4041439" y="330085"/>
                  </a:lnTo>
                  <a:cubicBezTo>
                    <a:pt x="4130532" y="330085"/>
                    <a:pt x="4202788" y="257831"/>
                    <a:pt x="4202788" y="168697"/>
                  </a:cubicBezTo>
                  <a:cubicBezTo>
                    <a:pt x="4202788" y="79604"/>
                    <a:pt x="4130534" y="7348"/>
                    <a:pt x="4041439" y="7348"/>
                  </a:cubicBezTo>
                  <a:lnTo>
                    <a:pt x="1459598" y="7348"/>
                  </a:lnTo>
                  <a:cubicBezTo>
                    <a:pt x="1370505" y="7348"/>
                    <a:pt x="1298249" y="79602"/>
                    <a:pt x="1298249" y="168697"/>
                  </a:cubicBezTo>
                  <a:cubicBezTo>
                    <a:pt x="1298249" y="257828"/>
                    <a:pt x="1370503" y="330085"/>
                    <a:pt x="1459598" y="330085"/>
                  </a:cubicBezTo>
                  <a:close/>
                  <a:moveTo>
                    <a:pt x="2185733" y="894871"/>
                  </a:moveTo>
                  <a:lnTo>
                    <a:pt x="3315343" y="894871"/>
                  </a:lnTo>
                  <a:cubicBezTo>
                    <a:pt x="3404437" y="894871"/>
                    <a:pt x="3476693" y="822617"/>
                    <a:pt x="3476693" y="733483"/>
                  </a:cubicBezTo>
                  <a:cubicBezTo>
                    <a:pt x="3476693" y="644351"/>
                    <a:pt x="3404439" y="572134"/>
                    <a:pt x="3315343" y="572134"/>
                  </a:cubicBezTo>
                  <a:lnTo>
                    <a:pt x="2185733" y="572134"/>
                  </a:lnTo>
                  <a:cubicBezTo>
                    <a:pt x="2096640" y="572134"/>
                    <a:pt x="2024384" y="644349"/>
                    <a:pt x="2024384" y="733483"/>
                  </a:cubicBezTo>
                  <a:cubicBezTo>
                    <a:pt x="2024384" y="822614"/>
                    <a:pt x="2096638" y="894871"/>
                    <a:pt x="2185733" y="894871"/>
                  </a:cubicBezTo>
                  <a:close/>
                  <a:moveTo>
                    <a:pt x="652774" y="3960789"/>
                  </a:moveTo>
                  <a:lnTo>
                    <a:pt x="1298239" y="3960789"/>
                  </a:lnTo>
                  <a:cubicBezTo>
                    <a:pt x="1387332" y="3960789"/>
                    <a:pt x="1459588" y="3888535"/>
                    <a:pt x="1459588" y="3799401"/>
                  </a:cubicBezTo>
                  <a:cubicBezTo>
                    <a:pt x="1459588" y="3710266"/>
                    <a:pt x="1387334" y="3638052"/>
                    <a:pt x="1298239" y="3638052"/>
                  </a:cubicBezTo>
                  <a:lnTo>
                    <a:pt x="652774" y="3638052"/>
                  </a:lnTo>
                  <a:cubicBezTo>
                    <a:pt x="563642" y="3638052"/>
                    <a:pt x="491385" y="3710267"/>
                    <a:pt x="491385" y="3799401"/>
                  </a:cubicBezTo>
                  <a:cubicBezTo>
                    <a:pt x="491385" y="3888534"/>
                    <a:pt x="563639" y="3960789"/>
                    <a:pt x="652774" y="3960789"/>
                  </a:cubicBezTo>
                  <a:close/>
                  <a:moveTo>
                    <a:pt x="814123" y="4525546"/>
                  </a:moveTo>
                  <a:lnTo>
                    <a:pt x="1136851" y="4525546"/>
                  </a:lnTo>
                  <a:cubicBezTo>
                    <a:pt x="1225982" y="4525546"/>
                    <a:pt x="1298239" y="4453292"/>
                    <a:pt x="1298239" y="4364196"/>
                  </a:cubicBezTo>
                  <a:cubicBezTo>
                    <a:pt x="1298239" y="4275065"/>
                    <a:pt x="1225985" y="4202808"/>
                    <a:pt x="1136851" y="4202808"/>
                  </a:cubicBezTo>
                  <a:lnTo>
                    <a:pt x="814123" y="4202808"/>
                  </a:lnTo>
                  <a:cubicBezTo>
                    <a:pt x="725030" y="4202808"/>
                    <a:pt x="652774" y="4275062"/>
                    <a:pt x="652774" y="4364196"/>
                  </a:cubicBezTo>
                  <a:cubicBezTo>
                    <a:pt x="652774" y="4453289"/>
                    <a:pt x="725028" y="4525546"/>
                    <a:pt x="814123" y="452554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sp>
        <p:nvSpPr>
          <p:cNvPr id="440" name="Rectangle 439">
            <a:extLst>
              <a:ext uri="{FF2B5EF4-FFF2-40B4-BE49-F238E27FC236}">
                <a16:creationId xmlns:a16="http://schemas.microsoft.com/office/drawing/2014/main" id="{689638F5-7D93-4AB3-AED5-82243115C691}"/>
              </a:ext>
            </a:extLst>
          </p:cNvPr>
          <p:cNvSpPr/>
          <p:nvPr/>
        </p:nvSpPr>
        <p:spPr>
          <a:xfrm>
            <a:off x="6868692" y="8539480"/>
            <a:ext cx="378192" cy="4246136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8" name="TextBox 447">
            <a:extLst>
              <a:ext uri="{FF2B5EF4-FFF2-40B4-BE49-F238E27FC236}">
                <a16:creationId xmlns:a16="http://schemas.microsoft.com/office/drawing/2014/main" id="{9FD926C5-4168-4599-B294-8B7A08CD111C}"/>
              </a:ext>
            </a:extLst>
          </p:cNvPr>
          <p:cNvSpPr txBox="1"/>
          <p:nvPr/>
        </p:nvSpPr>
        <p:spPr>
          <a:xfrm>
            <a:off x="4031296" y="7307426"/>
            <a:ext cx="2164937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/>
            <a:r>
              <a:rPr lang="en-IN" sz="1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By plugging in different variables as inputs a variety of financial metrics can be assessed and the best business plans can be adopted. </a:t>
            </a:r>
          </a:p>
        </p:txBody>
      </p:sp>
      <p:sp>
        <p:nvSpPr>
          <p:cNvPr id="449" name="Oval 448">
            <a:extLst>
              <a:ext uri="{FF2B5EF4-FFF2-40B4-BE49-F238E27FC236}">
                <a16:creationId xmlns:a16="http://schemas.microsoft.com/office/drawing/2014/main" id="{7B0286F9-8873-4E50-AAD0-2D3E24D55B29}"/>
              </a:ext>
            </a:extLst>
          </p:cNvPr>
          <p:cNvSpPr/>
          <p:nvPr/>
        </p:nvSpPr>
        <p:spPr>
          <a:xfrm>
            <a:off x="6348964" y="6300309"/>
            <a:ext cx="237510" cy="237510"/>
          </a:xfrm>
          <a:prstGeom prst="ellipse">
            <a:avLst/>
          </a:prstGeom>
          <a:solidFill>
            <a:srgbClr val="1F4C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IN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0" name="Oval 449">
            <a:extLst>
              <a:ext uri="{FF2B5EF4-FFF2-40B4-BE49-F238E27FC236}">
                <a16:creationId xmlns:a16="http://schemas.microsoft.com/office/drawing/2014/main" id="{4DED1158-18CE-459B-99A2-FD400A59A922}"/>
              </a:ext>
            </a:extLst>
          </p:cNvPr>
          <p:cNvSpPr/>
          <p:nvPr/>
        </p:nvSpPr>
        <p:spPr>
          <a:xfrm>
            <a:off x="6348964" y="7307426"/>
            <a:ext cx="237510" cy="237510"/>
          </a:xfrm>
          <a:prstGeom prst="ellipse">
            <a:avLst/>
          </a:prstGeom>
          <a:solidFill>
            <a:srgbClr val="1F4C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IN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127309-B01C-3ACE-5E14-9A8A53891899}"/>
              </a:ext>
            </a:extLst>
          </p:cNvPr>
          <p:cNvSpPr txBox="1"/>
          <p:nvPr/>
        </p:nvSpPr>
        <p:spPr>
          <a:xfrm>
            <a:off x="406667" y="823952"/>
            <a:ext cx="3111499" cy="1107996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r>
              <a:rPr lang="en-IN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Can manufacturing industries use financial modeling?</a:t>
            </a:r>
            <a:endParaRPr lang="en-IN" sz="24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701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</TotalTime>
  <Words>216</Words>
  <Application>Microsoft Office PowerPoint</Application>
  <PresentationFormat>Custom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Ramya Muthukrishnan</dc:creator>
  <cp:lastModifiedBy>Ramya Muthukrishnan</cp:lastModifiedBy>
  <cp:revision>11</cp:revision>
  <dcterms:created xsi:type="dcterms:W3CDTF">2023-03-04T11:37:56Z</dcterms:created>
  <dcterms:modified xsi:type="dcterms:W3CDTF">2023-03-25T12:46:27Z</dcterms:modified>
</cp:coreProperties>
</file>